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Lst>
  <p:sldSz cy="6858000" cx="12192000"/>
  <p:notesSz cx="6858000" cy="9144000"/>
  <p:embeddedFontLst>
    <p:embeddedFont>
      <p:font typeface="Teko"/>
      <p:regular r:id="rId181"/>
      <p:bold r:id="rId182"/>
    </p:embeddedFont>
    <p:embeddedFont>
      <p:font typeface="Roboto"/>
      <p:regular r:id="rId183"/>
      <p:bold r:id="rId184"/>
      <p:italic r:id="rId185"/>
      <p:boldItalic r:id="rId186"/>
    </p:embeddedFont>
    <p:embeddedFont>
      <p:font typeface="Arimo"/>
      <p:regular r:id="rId187"/>
      <p:bold r:id="rId188"/>
      <p:italic r:id="rId189"/>
      <p:boldItalic r:id="rId190"/>
    </p:embeddedFont>
    <p:embeddedFont>
      <p:font typeface="Titillium Web"/>
      <p:regular r:id="rId191"/>
      <p:bold r:id="rId192"/>
      <p:italic r:id="rId193"/>
      <p:boldItalic r:id="rId194"/>
    </p:embeddedFont>
    <p:embeddedFont>
      <p:font typeface="Helvetica Neue"/>
      <p:regular r:id="rId195"/>
      <p:bold r:id="rId196"/>
      <p:italic r:id="rId197"/>
      <p:boldItalic r:id="rId1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7">
          <p15:clr>
            <a:srgbClr val="A4A3A4"/>
          </p15:clr>
        </p15:guide>
        <p15:guide id="2" pos="3863">
          <p15:clr>
            <a:srgbClr val="A4A3A4"/>
          </p15:clr>
        </p15:guide>
        <p15:guide id="3" orient="horz" pos="3657">
          <p15:clr>
            <a:srgbClr val="A4A3A4"/>
          </p15:clr>
        </p15:guide>
        <p15:guide id="4" pos="619">
          <p15:clr>
            <a:srgbClr val="A4A3A4"/>
          </p15:clr>
        </p15:guide>
        <p15:guide id="5" orient="horz" pos="1117">
          <p15:clr>
            <a:srgbClr val="A4A3A4"/>
          </p15:clr>
        </p15:guide>
        <p15:guide id="6" pos="4725">
          <p15:clr>
            <a:srgbClr val="A4A3A4"/>
          </p15:clr>
        </p15:guide>
      </p15:sldGuideLst>
    </p:ext>
    <p:ext uri="GoogleSlidesCustomDataVersion2">
      <go:slidesCustomData xmlns:go="http://customooxmlschemas.google.com/" r:id="rId199" roundtripDataSignature="AMtx7mgyqnPdpCMQKlJf1PQ0Ew62yAGA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7" orient="horz"/>
        <p:guide pos="3863"/>
        <p:guide pos="3657" orient="horz"/>
        <p:guide pos="619"/>
        <p:guide pos="1117" orient="horz"/>
        <p:guide pos="472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font" Target="fonts/Arimo-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font" Target="fonts/TitilliumWeb-boldItalic.fntdata"/><Relationship Id="rId43" Type="http://schemas.openxmlformats.org/officeDocument/2006/relationships/slide" Target="slides/slide38.xml"/><Relationship Id="rId193" Type="http://schemas.openxmlformats.org/officeDocument/2006/relationships/font" Target="fonts/TitilliumWeb-italic.fntdata"/><Relationship Id="rId46" Type="http://schemas.openxmlformats.org/officeDocument/2006/relationships/slide" Target="slides/slide41.xml"/><Relationship Id="rId192" Type="http://schemas.openxmlformats.org/officeDocument/2006/relationships/font" Target="fonts/TitilliumWeb-bold.fntdata"/><Relationship Id="rId45" Type="http://schemas.openxmlformats.org/officeDocument/2006/relationships/slide" Target="slides/slide40.xml"/><Relationship Id="rId191" Type="http://schemas.openxmlformats.org/officeDocument/2006/relationships/font" Target="fonts/TitilliumWeb-regular.fntdata"/><Relationship Id="rId48" Type="http://schemas.openxmlformats.org/officeDocument/2006/relationships/slide" Target="slides/slide43.xml"/><Relationship Id="rId187" Type="http://schemas.openxmlformats.org/officeDocument/2006/relationships/font" Target="fonts/Arimo-regular.fntdata"/><Relationship Id="rId47" Type="http://schemas.openxmlformats.org/officeDocument/2006/relationships/slide" Target="slides/slide42.xml"/><Relationship Id="rId186" Type="http://schemas.openxmlformats.org/officeDocument/2006/relationships/font" Target="fonts/Roboto-boldItalic.fntdata"/><Relationship Id="rId185" Type="http://schemas.openxmlformats.org/officeDocument/2006/relationships/font" Target="fonts/Roboto-italic.fntdata"/><Relationship Id="rId49" Type="http://schemas.openxmlformats.org/officeDocument/2006/relationships/slide" Target="slides/slide44.xml"/><Relationship Id="rId184" Type="http://schemas.openxmlformats.org/officeDocument/2006/relationships/font" Target="fonts/Roboto-bold.fntdata"/><Relationship Id="rId189" Type="http://schemas.openxmlformats.org/officeDocument/2006/relationships/font" Target="fonts/Arimo-italic.fntdata"/><Relationship Id="rId188" Type="http://schemas.openxmlformats.org/officeDocument/2006/relationships/font" Target="fonts/Arim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Roboto-regular.fntdata"/><Relationship Id="rId32" Type="http://schemas.openxmlformats.org/officeDocument/2006/relationships/slide" Target="slides/slide27.xml"/><Relationship Id="rId182" Type="http://schemas.openxmlformats.org/officeDocument/2006/relationships/font" Target="fonts/Teko-bold.fntdata"/><Relationship Id="rId35" Type="http://schemas.openxmlformats.org/officeDocument/2006/relationships/slide" Target="slides/slide30.xml"/><Relationship Id="rId181" Type="http://schemas.openxmlformats.org/officeDocument/2006/relationships/font" Target="fonts/Teko-regular.fntdata"/><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font" Target="fonts/HelveticaNeue-boldItalic.fntdata"/><Relationship Id="rId14" Type="http://schemas.openxmlformats.org/officeDocument/2006/relationships/slide" Target="slides/slide9.xml"/><Relationship Id="rId197" Type="http://schemas.openxmlformats.org/officeDocument/2006/relationships/font" Target="fonts/HelveticaNeue-italic.fntdata"/><Relationship Id="rId17" Type="http://schemas.openxmlformats.org/officeDocument/2006/relationships/slide" Target="slides/slide12.xml"/><Relationship Id="rId196" Type="http://schemas.openxmlformats.org/officeDocument/2006/relationships/font" Target="fonts/HelveticaNeue-bold.fntdata"/><Relationship Id="rId16" Type="http://schemas.openxmlformats.org/officeDocument/2006/relationships/slide" Target="slides/slide11.xml"/><Relationship Id="rId195" Type="http://schemas.openxmlformats.org/officeDocument/2006/relationships/font" Target="fonts/HelveticaNeue-regular.fntdata"/><Relationship Id="rId19" Type="http://schemas.openxmlformats.org/officeDocument/2006/relationships/slide" Target="slides/slide14.xml"/><Relationship Id="rId18" Type="http://schemas.openxmlformats.org/officeDocument/2006/relationships/slide" Target="slides/slide13.xml"/><Relationship Id="rId199" Type="http://customschemas.google.com/relationships/presentationmetadata" Target="meta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8" name="Google Shape;104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2" name="Shape 4632"/>
        <p:cNvGrpSpPr/>
        <p:nvPr/>
      </p:nvGrpSpPr>
      <p:grpSpPr>
        <a:xfrm>
          <a:off x="0" y="0"/>
          <a:ext cx="0" cy="0"/>
          <a:chOff x="0" y="0"/>
          <a:chExt cx="0" cy="0"/>
        </a:xfrm>
      </p:grpSpPr>
      <p:sp>
        <p:nvSpPr>
          <p:cNvPr id="4633" name="Google Shape;4633;g2580e301964_0_3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4" name="Google Shape;4634;g2580e301964_0_3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5" name="Google Shape;4635;g2580e301964_0_31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5" name="Shape 4675"/>
        <p:cNvGrpSpPr/>
        <p:nvPr/>
      </p:nvGrpSpPr>
      <p:grpSpPr>
        <a:xfrm>
          <a:off x="0" y="0"/>
          <a:ext cx="0" cy="0"/>
          <a:chOff x="0" y="0"/>
          <a:chExt cx="0" cy="0"/>
        </a:xfrm>
      </p:grpSpPr>
      <p:sp>
        <p:nvSpPr>
          <p:cNvPr id="4676" name="Google Shape;4676;g2580e301964_0_3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7" name="Google Shape;4677;g2580e301964_0_3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8" name="Google Shape;4678;g2580e301964_0_32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6" name="Shape 4716"/>
        <p:cNvGrpSpPr/>
        <p:nvPr/>
      </p:nvGrpSpPr>
      <p:grpSpPr>
        <a:xfrm>
          <a:off x="0" y="0"/>
          <a:ext cx="0" cy="0"/>
          <a:chOff x="0" y="0"/>
          <a:chExt cx="0" cy="0"/>
        </a:xfrm>
      </p:grpSpPr>
      <p:sp>
        <p:nvSpPr>
          <p:cNvPr id="4717" name="Google Shape;4717;g2580e301964_0_3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8" name="Google Shape;4718;g2580e301964_0_32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9" name="Google Shape;4719;g2580e301964_0_32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8" name="Shape 4758"/>
        <p:cNvGrpSpPr/>
        <p:nvPr/>
      </p:nvGrpSpPr>
      <p:grpSpPr>
        <a:xfrm>
          <a:off x="0" y="0"/>
          <a:ext cx="0" cy="0"/>
          <a:chOff x="0" y="0"/>
          <a:chExt cx="0" cy="0"/>
        </a:xfrm>
      </p:grpSpPr>
      <p:sp>
        <p:nvSpPr>
          <p:cNvPr id="4759" name="Google Shape;4759;g2580e301964_0_3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0" name="Google Shape;4760;g2580e301964_0_33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1" name="Google Shape;4761;g2580e301964_0_33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g2580e301964_0_3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1" name="Google Shape;4801;g2580e301964_0_33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2" name="Google Shape;4802;g2580e301964_0_33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1" name="Shape 4841"/>
        <p:cNvGrpSpPr/>
        <p:nvPr/>
      </p:nvGrpSpPr>
      <p:grpSpPr>
        <a:xfrm>
          <a:off x="0" y="0"/>
          <a:ext cx="0" cy="0"/>
          <a:chOff x="0" y="0"/>
          <a:chExt cx="0" cy="0"/>
        </a:xfrm>
      </p:grpSpPr>
      <p:sp>
        <p:nvSpPr>
          <p:cNvPr id="4842" name="Google Shape;4842;g2580e301964_0_34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3" name="Google Shape;4843;g2580e301964_0_34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arial"/>
                <a:ea typeface="arial"/>
                <a:cs typeface="arial"/>
                <a:sym typeface="arial"/>
              </a:rPr>
              <a:t>flex 是 Flexbox 裏頭最重要的屬性了</a:t>
            </a:r>
            <a:endParaRPr/>
          </a:p>
        </p:txBody>
      </p:sp>
      <p:sp>
        <p:nvSpPr>
          <p:cNvPr id="4844" name="Google Shape;4844;g2580e301964_0_34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4" name="Shape 4884"/>
        <p:cNvGrpSpPr/>
        <p:nvPr/>
      </p:nvGrpSpPr>
      <p:grpSpPr>
        <a:xfrm>
          <a:off x="0" y="0"/>
          <a:ext cx="0" cy="0"/>
          <a:chOff x="0" y="0"/>
          <a:chExt cx="0" cy="0"/>
        </a:xfrm>
      </p:grpSpPr>
      <p:sp>
        <p:nvSpPr>
          <p:cNvPr id="4885" name="Google Shape;4885;g2580e301964_0_35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6" name="Google Shape;4886;g2580e301964_0_35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7" name="Google Shape;4887;g2580e301964_0_35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9" name="Shape 4929"/>
        <p:cNvGrpSpPr/>
        <p:nvPr/>
      </p:nvGrpSpPr>
      <p:grpSpPr>
        <a:xfrm>
          <a:off x="0" y="0"/>
          <a:ext cx="0" cy="0"/>
          <a:chOff x="0" y="0"/>
          <a:chExt cx="0" cy="0"/>
        </a:xfrm>
      </p:grpSpPr>
      <p:sp>
        <p:nvSpPr>
          <p:cNvPr id="4930" name="Google Shape;4930;g2580e301964_0_3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1" name="Google Shape;4931;g2580e301964_0_35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第一個是伸展比例分配第二個是壓縮比例分配</a:t>
            </a:r>
            <a:endParaRPr/>
          </a:p>
        </p:txBody>
      </p:sp>
      <p:sp>
        <p:nvSpPr>
          <p:cNvPr id="4932" name="Google Shape;4932;g2580e301964_0_35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6" name="Shape 4976"/>
        <p:cNvGrpSpPr/>
        <p:nvPr/>
      </p:nvGrpSpPr>
      <p:grpSpPr>
        <a:xfrm>
          <a:off x="0" y="0"/>
          <a:ext cx="0" cy="0"/>
          <a:chOff x="0" y="0"/>
          <a:chExt cx="0" cy="0"/>
        </a:xfrm>
      </p:grpSpPr>
      <p:sp>
        <p:nvSpPr>
          <p:cNvPr id="4977" name="Google Shape;4977;g2580e301964_0_3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8" name="Google Shape;4978;g2580e301964_0_36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9" name="Google Shape;4979;g2580e301964_0_36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9" name="Shape 5019"/>
        <p:cNvGrpSpPr/>
        <p:nvPr/>
      </p:nvGrpSpPr>
      <p:grpSpPr>
        <a:xfrm>
          <a:off x="0" y="0"/>
          <a:ext cx="0" cy="0"/>
          <a:chOff x="0" y="0"/>
          <a:chExt cx="0" cy="0"/>
        </a:xfrm>
      </p:grpSpPr>
      <p:sp>
        <p:nvSpPr>
          <p:cNvPr id="5020" name="Google Shape;5020;g2580e301964_0_3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1" name="Google Shape;5021;g2580e301964_0_36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2" name="Google Shape;5022;g2580e301964_0_36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4" name="Google Shape;141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發展歷史&gt;&gt;文件結構&gt;&gt;標籤&gt;&gt;標籤屬性應用</a:t>
            </a:r>
            <a:endParaRPr/>
          </a:p>
          <a:p>
            <a:pPr indent="0" lvl="0" marL="0" rtl="0" algn="l">
              <a:spcBef>
                <a:spcPts val="0"/>
              </a:spcBef>
              <a:spcAft>
                <a:spcPts val="0"/>
              </a:spcAft>
              <a:buNone/>
            </a:pPr>
            <a:r>
              <a:rPr lang="en-US"/>
              <a:t>HTML 5 是W3C這個組織所發佈的結構標準，是從HTML被發明出來至今的第五代標記語言，最新的還有HTML 6，可支援自訂標籤，或是讓瀏覽器依照裝置大小去調整上面的圖片，可以說已經有一點RWD的雛型了，不過未來發展成如何還得等正式版本發佈才知道</a:t>
            </a:r>
            <a:endParaRPr/>
          </a:p>
        </p:txBody>
      </p:sp>
      <p:sp>
        <p:nvSpPr>
          <p:cNvPr id="1415" name="Google Shape;141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4" name="Shape 5064"/>
        <p:cNvGrpSpPr/>
        <p:nvPr/>
      </p:nvGrpSpPr>
      <p:grpSpPr>
        <a:xfrm>
          <a:off x="0" y="0"/>
          <a:ext cx="0" cy="0"/>
          <a:chOff x="0" y="0"/>
          <a:chExt cx="0" cy="0"/>
        </a:xfrm>
      </p:grpSpPr>
      <p:sp>
        <p:nvSpPr>
          <p:cNvPr id="5065" name="Google Shape;5065;g2580e301964_0_37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6" name="Google Shape;5066;g2580e301964_0_37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像EXCEL</a:t>
            </a:r>
            <a:endParaRPr/>
          </a:p>
        </p:txBody>
      </p:sp>
      <p:sp>
        <p:nvSpPr>
          <p:cNvPr id="5067" name="Google Shape;5067;g2580e301964_0_37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5" name="Shape 5105"/>
        <p:cNvGrpSpPr/>
        <p:nvPr/>
      </p:nvGrpSpPr>
      <p:grpSpPr>
        <a:xfrm>
          <a:off x="0" y="0"/>
          <a:ext cx="0" cy="0"/>
          <a:chOff x="0" y="0"/>
          <a:chExt cx="0" cy="0"/>
        </a:xfrm>
      </p:grpSpPr>
      <p:sp>
        <p:nvSpPr>
          <p:cNvPr id="5106" name="Google Shape;5106;g2580e301964_0_3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7" name="Google Shape;5107;g2580e301964_0_37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8" name="Google Shape;5108;g2580e301964_0_37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6" name="Shape 5146"/>
        <p:cNvGrpSpPr/>
        <p:nvPr/>
      </p:nvGrpSpPr>
      <p:grpSpPr>
        <a:xfrm>
          <a:off x="0" y="0"/>
          <a:ext cx="0" cy="0"/>
          <a:chOff x="0" y="0"/>
          <a:chExt cx="0" cy="0"/>
        </a:xfrm>
      </p:grpSpPr>
      <p:sp>
        <p:nvSpPr>
          <p:cNvPr id="5147" name="Google Shape;5147;g2580e301964_0_37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8" name="Google Shape;5148;g2580e301964_0_37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9" name="Google Shape;5149;g2580e301964_0_37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7" name="Shape 5187"/>
        <p:cNvGrpSpPr/>
        <p:nvPr/>
      </p:nvGrpSpPr>
      <p:grpSpPr>
        <a:xfrm>
          <a:off x="0" y="0"/>
          <a:ext cx="0" cy="0"/>
          <a:chOff x="0" y="0"/>
          <a:chExt cx="0" cy="0"/>
        </a:xfrm>
      </p:grpSpPr>
      <p:sp>
        <p:nvSpPr>
          <p:cNvPr id="5188" name="Google Shape;5188;g2580e301964_0_38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9" name="Google Shape;5189;g2580e301964_0_38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0" name="Google Shape;5190;g2580e301964_0_38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0" name="Shape 5230"/>
        <p:cNvGrpSpPr/>
        <p:nvPr/>
      </p:nvGrpSpPr>
      <p:grpSpPr>
        <a:xfrm>
          <a:off x="0" y="0"/>
          <a:ext cx="0" cy="0"/>
          <a:chOff x="0" y="0"/>
          <a:chExt cx="0" cy="0"/>
        </a:xfrm>
      </p:grpSpPr>
      <p:sp>
        <p:nvSpPr>
          <p:cNvPr id="5231" name="Google Shape;5231;g2580e301964_0_38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2" name="Google Shape;5232;g2580e301964_0_38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3" name="Google Shape;5233;g2580e301964_0_38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2" name="Shape 5272"/>
        <p:cNvGrpSpPr/>
        <p:nvPr/>
      </p:nvGrpSpPr>
      <p:grpSpPr>
        <a:xfrm>
          <a:off x="0" y="0"/>
          <a:ext cx="0" cy="0"/>
          <a:chOff x="0" y="0"/>
          <a:chExt cx="0" cy="0"/>
        </a:xfrm>
      </p:grpSpPr>
      <p:sp>
        <p:nvSpPr>
          <p:cNvPr id="5273" name="Google Shape;5273;g2580e301964_0_39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4" name="Google Shape;5274;g2580e301964_0_39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5" name="Google Shape;5275;g2580e301964_0_39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3" name="Shape 5313"/>
        <p:cNvGrpSpPr/>
        <p:nvPr/>
      </p:nvGrpSpPr>
      <p:grpSpPr>
        <a:xfrm>
          <a:off x="0" y="0"/>
          <a:ext cx="0" cy="0"/>
          <a:chOff x="0" y="0"/>
          <a:chExt cx="0" cy="0"/>
        </a:xfrm>
      </p:grpSpPr>
      <p:sp>
        <p:nvSpPr>
          <p:cNvPr id="5314" name="Google Shape;5314;g2580e301964_0_3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5" name="Google Shape;5315;g2580e301964_0_39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6" name="Google Shape;5316;g2580e301964_0_39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4" name="Shape 5354"/>
        <p:cNvGrpSpPr/>
        <p:nvPr/>
      </p:nvGrpSpPr>
      <p:grpSpPr>
        <a:xfrm>
          <a:off x="0" y="0"/>
          <a:ext cx="0" cy="0"/>
          <a:chOff x="0" y="0"/>
          <a:chExt cx="0" cy="0"/>
        </a:xfrm>
      </p:grpSpPr>
      <p:sp>
        <p:nvSpPr>
          <p:cNvPr id="5355" name="Google Shape;5355;g2580e301964_0_39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6" name="Google Shape;5356;g2580e301964_0_39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7" name="Google Shape;5357;g2580e301964_0_39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6" name="Shape 5396"/>
        <p:cNvGrpSpPr/>
        <p:nvPr/>
      </p:nvGrpSpPr>
      <p:grpSpPr>
        <a:xfrm>
          <a:off x="0" y="0"/>
          <a:ext cx="0" cy="0"/>
          <a:chOff x="0" y="0"/>
          <a:chExt cx="0" cy="0"/>
        </a:xfrm>
      </p:grpSpPr>
      <p:sp>
        <p:nvSpPr>
          <p:cNvPr id="5397" name="Google Shape;5397;g2580e301964_0_40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8" name="Google Shape;5398;g2580e301964_0_40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9" name="Google Shape;5399;g2580e301964_0_40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7" name="Shape 5437"/>
        <p:cNvGrpSpPr/>
        <p:nvPr/>
      </p:nvGrpSpPr>
      <p:grpSpPr>
        <a:xfrm>
          <a:off x="0" y="0"/>
          <a:ext cx="0" cy="0"/>
          <a:chOff x="0" y="0"/>
          <a:chExt cx="0" cy="0"/>
        </a:xfrm>
      </p:grpSpPr>
      <p:sp>
        <p:nvSpPr>
          <p:cNvPr id="5438" name="Google Shape;5438;g2580e301964_0_40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9" name="Google Shape;5439;g2580e301964_0_40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0" name="Google Shape;5440;g2580e301964_0_40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2" name="Google Shape;145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p>
        </p:txBody>
      </p:sp>
      <p:sp>
        <p:nvSpPr>
          <p:cNvPr id="1453" name="Google Shape;145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8" name="Shape 5478"/>
        <p:cNvGrpSpPr/>
        <p:nvPr/>
      </p:nvGrpSpPr>
      <p:grpSpPr>
        <a:xfrm>
          <a:off x="0" y="0"/>
          <a:ext cx="0" cy="0"/>
          <a:chOff x="0" y="0"/>
          <a:chExt cx="0" cy="0"/>
        </a:xfrm>
      </p:grpSpPr>
      <p:sp>
        <p:nvSpPr>
          <p:cNvPr id="5479" name="Google Shape;5479;g2580e301964_0_4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0" name="Google Shape;5480;g2580e301964_0_4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1" name="Google Shape;5481;g2580e301964_0_4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0" name="Shape 5520"/>
        <p:cNvGrpSpPr/>
        <p:nvPr/>
      </p:nvGrpSpPr>
      <p:grpSpPr>
        <a:xfrm>
          <a:off x="0" y="0"/>
          <a:ext cx="0" cy="0"/>
          <a:chOff x="0" y="0"/>
          <a:chExt cx="0" cy="0"/>
        </a:xfrm>
      </p:grpSpPr>
      <p:sp>
        <p:nvSpPr>
          <p:cNvPr id="5521" name="Google Shape;5521;g2580e301964_0_4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2" name="Google Shape;5522;g2580e301964_0_4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3" name="Google Shape;5523;g2580e301964_0_4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2" name="Shape 5562"/>
        <p:cNvGrpSpPr/>
        <p:nvPr/>
      </p:nvGrpSpPr>
      <p:grpSpPr>
        <a:xfrm>
          <a:off x="0" y="0"/>
          <a:ext cx="0" cy="0"/>
          <a:chOff x="0" y="0"/>
          <a:chExt cx="0" cy="0"/>
        </a:xfrm>
      </p:grpSpPr>
      <p:sp>
        <p:nvSpPr>
          <p:cNvPr id="5563" name="Google Shape;5563;g2580e301964_0_4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4" name="Google Shape;5564;g2580e301964_0_4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5" name="Google Shape;5565;g2580e301964_0_41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4" name="Shape 5604"/>
        <p:cNvGrpSpPr/>
        <p:nvPr/>
      </p:nvGrpSpPr>
      <p:grpSpPr>
        <a:xfrm>
          <a:off x="0" y="0"/>
          <a:ext cx="0" cy="0"/>
          <a:chOff x="0" y="0"/>
          <a:chExt cx="0" cy="0"/>
        </a:xfrm>
      </p:grpSpPr>
      <p:sp>
        <p:nvSpPr>
          <p:cNvPr id="5605" name="Google Shape;5605;g2580e301964_0_4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6" name="Google Shape;5606;g2580e301964_0_42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7" name="Google Shape;5607;g2580e301964_0_42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4" name="Shape 5644"/>
        <p:cNvGrpSpPr/>
        <p:nvPr/>
      </p:nvGrpSpPr>
      <p:grpSpPr>
        <a:xfrm>
          <a:off x="0" y="0"/>
          <a:ext cx="0" cy="0"/>
          <a:chOff x="0" y="0"/>
          <a:chExt cx="0" cy="0"/>
        </a:xfrm>
      </p:grpSpPr>
      <p:sp>
        <p:nvSpPr>
          <p:cNvPr id="5645" name="Google Shape;5645;g2580e301964_0_4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6" name="Google Shape;5646;g2580e301964_0_42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7" name="Google Shape;5647;g2580e301964_0_42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6" name="Shape 5686"/>
        <p:cNvGrpSpPr/>
        <p:nvPr/>
      </p:nvGrpSpPr>
      <p:grpSpPr>
        <a:xfrm>
          <a:off x="0" y="0"/>
          <a:ext cx="0" cy="0"/>
          <a:chOff x="0" y="0"/>
          <a:chExt cx="0" cy="0"/>
        </a:xfrm>
      </p:grpSpPr>
      <p:sp>
        <p:nvSpPr>
          <p:cNvPr id="5687" name="Google Shape;5687;g2580e301964_0_4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8" name="Google Shape;5688;g2580e301964_0_43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9" name="Google Shape;5689;g2580e301964_0_43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9" name="Shape 5729"/>
        <p:cNvGrpSpPr/>
        <p:nvPr/>
      </p:nvGrpSpPr>
      <p:grpSpPr>
        <a:xfrm>
          <a:off x="0" y="0"/>
          <a:ext cx="0" cy="0"/>
          <a:chOff x="0" y="0"/>
          <a:chExt cx="0" cy="0"/>
        </a:xfrm>
      </p:grpSpPr>
      <p:sp>
        <p:nvSpPr>
          <p:cNvPr id="5730" name="Google Shape;5730;g2580e301964_0_4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1" name="Google Shape;5731;g2580e301964_0_4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2" name="Google Shape;5732;g2580e301964_0_43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1" name="Shape 5771"/>
        <p:cNvGrpSpPr/>
        <p:nvPr/>
      </p:nvGrpSpPr>
      <p:grpSpPr>
        <a:xfrm>
          <a:off x="0" y="0"/>
          <a:ext cx="0" cy="0"/>
          <a:chOff x="0" y="0"/>
          <a:chExt cx="0" cy="0"/>
        </a:xfrm>
      </p:grpSpPr>
      <p:sp>
        <p:nvSpPr>
          <p:cNvPr id="5772" name="Google Shape;5772;g2580e301964_0_4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3" name="Google Shape;5773;g2580e301964_0_43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4" name="Google Shape;5774;g2580e301964_0_43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6" name="Shape 6136"/>
        <p:cNvGrpSpPr/>
        <p:nvPr/>
      </p:nvGrpSpPr>
      <p:grpSpPr>
        <a:xfrm>
          <a:off x="0" y="0"/>
          <a:ext cx="0" cy="0"/>
          <a:chOff x="0" y="0"/>
          <a:chExt cx="0" cy="0"/>
        </a:xfrm>
      </p:grpSpPr>
      <p:sp>
        <p:nvSpPr>
          <p:cNvPr id="6137" name="Google Shape;6137;g2580e301964_0_47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8" name="Google Shape;6138;g2580e301964_0_47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9" name="Google Shape;6139;g2580e301964_0_47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6" name="Shape 6176"/>
        <p:cNvGrpSpPr/>
        <p:nvPr/>
      </p:nvGrpSpPr>
      <p:grpSpPr>
        <a:xfrm>
          <a:off x="0" y="0"/>
          <a:ext cx="0" cy="0"/>
          <a:chOff x="0" y="0"/>
          <a:chExt cx="0" cy="0"/>
        </a:xfrm>
      </p:grpSpPr>
      <p:sp>
        <p:nvSpPr>
          <p:cNvPr id="6177" name="Google Shape;6177;g2580e301964_0_47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8" name="Google Shape;6178;g2580e301964_0_47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9" name="Google Shape;6179;g2580e301964_0_47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8" name="Google Shape;146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DOCTYPE 告訴瀏覽器此文件符合html5的規範 使用html5來解析此文件</a:t>
            </a:r>
            <a:endParaRPr/>
          </a:p>
          <a:p>
            <a:pPr indent="0" lvl="0" marL="0" rtl="0" algn="l">
              <a:spcBef>
                <a:spcPts val="0"/>
              </a:spcBef>
              <a:spcAft>
                <a:spcPts val="0"/>
              </a:spcAft>
              <a:buNone/>
            </a:pPr>
            <a:r>
              <a:rPr lang="en-US"/>
              <a:t>Html的標籤可加可不加，但通常習慣性會加上去，表示這是html的主體</a:t>
            </a:r>
            <a:endParaRPr/>
          </a:p>
          <a:p>
            <a:pPr indent="0" lvl="0" marL="0" rtl="0" algn="l">
              <a:spcBef>
                <a:spcPts val="0"/>
              </a:spcBef>
              <a:spcAft>
                <a:spcPts val="0"/>
              </a:spcAft>
              <a:buNone/>
            </a:pPr>
            <a:r>
              <a:rPr lang="en-US"/>
              <a:t>如果把html比喻成一個人 head標籤就是一個人的頭，裝著整個HTML的資訊，來讓瀏覽器了解是怎樣的一個人，也就是HTML</a:t>
            </a:r>
            <a:endParaRPr/>
          </a:p>
          <a:p>
            <a:pPr indent="0" lvl="0" marL="0" rtl="0" algn="l">
              <a:spcBef>
                <a:spcPts val="0"/>
              </a:spcBef>
              <a:spcAft>
                <a:spcPts val="0"/>
              </a:spcAft>
              <a:buNone/>
            </a:pPr>
            <a:r>
              <a:t/>
            </a:r>
            <a:endParaRPr/>
          </a:p>
        </p:txBody>
      </p:sp>
      <p:sp>
        <p:nvSpPr>
          <p:cNvPr id="1469" name="Google Shape;146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7" name="Shape 6217"/>
        <p:cNvGrpSpPr/>
        <p:nvPr/>
      </p:nvGrpSpPr>
      <p:grpSpPr>
        <a:xfrm>
          <a:off x="0" y="0"/>
          <a:ext cx="0" cy="0"/>
          <a:chOff x="0" y="0"/>
          <a:chExt cx="0" cy="0"/>
        </a:xfrm>
      </p:grpSpPr>
      <p:sp>
        <p:nvSpPr>
          <p:cNvPr id="6218" name="Google Shape;6218;g2580e301964_0_48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9" name="Google Shape;6219;g2580e301964_0_48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0" name="Google Shape;6220;g2580e301964_0_48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9" name="Shape 6259"/>
        <p:cNvGrpSpPr/>
        <p:nvPr/>
      </p:nvGrpSpPr>
      <p:grpSpPr>
        <a:xfrm>
          <a:off x="0" y="0"/>
          <a:ext cx="0" cy="0"/>
          <a:chOff x="0" y="0"/>
          <a:chExt cx="0" cy="0"/>
        </a:xfrm>
      </p:grpSpPr>
      <p:sp>
        <p:nvSpPr>
          <p:cNvPr id="6260" name="Google Shape;6260;g2580e301964_0_48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1" name="Google Shape;6261;g2580e301964_0_48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2" name="Google Shape;6262;g2580e301964_0_48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1" name="Shape 6301"/>
        <p:cNvGrpSpPr/>
        <p:nvPr/>
      </p:nvGrpSpPr>
      <p:grpSpPr>
        <a:xfrm>
          <a:off x="0" y="0"/>
          <a:ext cx="0" cy="0"/>
          <a:chOff x="0" y="0"/>
          <a:chExt cx="0" cy="0"/>
        </a:xfrm>
      </p:grpSpPr>
      <p:sp>
        <p:nvSpPr>
          <p:cNvPr id="6302" name="Google Shape;6302;g2580e301964_0_49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3" name="Google Shape;6303;g2580e301964_0_49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4" name="Google Shape;6304;g2580e301964_0_49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3" name="Shape 6343"/>
        <p:cNvGrpSpPr/>
        <p:nvPr/>
      </p:nvGrpSpPr>
      <p:grpSpPr>
        <a:xfrm>
          <a:off x="0" y="0"/>
          <a:ext cx="0" cy="0"/>
          <a:chOff x="0" y="0"/>
          <a:chExt cx="0" cy="0"/>
        </a:xfrm>
      </p:grpSpPr>
      <p:sp>
        <p:nvSpPr>
          <p:cNvPr id="6344" name="Google Shape;6344;g2580e301964_0_49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5" name="Google Shape;6345;g2580e301964_0_49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6" name="Google Shape;6346;g2580e301964_0_49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5" name="Shape 6385"/>
        <p:cNvGrpSpPr/>
        <p:nvPr/>
      </p:nvGrpSpPr>
      <p:grpSpPr>
        <a:xfrm>
          <a:off x="0" y="0"/>
          <a:ext cx="0" cy="0"/>
          <a:chOff x="0" y="0"/>
          <a:chExt cx="0" cy="0"/>
        </a:xfrm>
      </p:grpSpPr>
      <p:sp>
        <p:nvSpPr>
          <p:cNvPr id="6386" name="Google Shape;6386;g2580e301964_0_5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7" name="Google Shape;6387;g2580e301964_0_50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8" name="Google Shape;6388;g2580e301964_0_50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7" name="Shape 6427"/>
        <p:cNvGrpSpPr/>
        <p:nvPr/>
      </p:nvGrpSpPr>
      <p:grpSpPr>
        <a:xfrm>
          <a:off x="0" y="0"/>
          <a:ext cx="0" cy="0"/>
          <a:chOff x="0" y="0"/>
          <a:chExt cx="0" cy="0"/>
        </a:xfrm>
      </p:grpSpPr>
      <p:sp>
        <p:nvSpPr>
          <p:cNvPr id="6428" name="Google Shape;6428;g2580e301964_0_50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9" name="Google Shape;6429;g2580e301964_0_50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0" name="Google Shape;6430;g2580e301964_0_50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9" name="Shape 6469"/>
        <p:cNvGrpSpPr/>
        <p:nvPr/>
      </p:nvGrpSpPr>
      <p:grpSpPr>
        <a:xfrm>
          <a:off x="0" y="0"/>
          <a:ext cx="0" cy="0"/>
          <a:chOff x="0" y="0"/>
          <a:chExt cx="0" cy="0"/>
        </a:xfrm>
      </p:grpSpPr>
      <p:sp>
        <p:nvSpPr>
          <p:cNvPr id="6470" name="Google Shape;6470;g2580e301964_0_5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1" name="Google Shape;6471;g2580e301964_0_5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2" name="Google Shape;6472;g2580e301964_0_5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6" name="Shape 6486"/>
        <p:cNvGrpSpPr/>
        <p:nvPr/>
      </p:nvGrpSpPr>
      <p:grpSpPr>
        <a:xfrm>
          <a:off x="0" y="0"/>
          <a:ext cx="0" cy="0"/>
          <a:chOff x="0" y="0"/>
          <a:chExt cx="0" cy="0"/>
        </a:xfrm>
      </p:grpSpPr>
      <p:sp>
        <p:nvSpPr>
          <p:cNvPr id="6487" name="Google Shape;6487;g2580e301964_0_5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8" name="Google Shape;6488;g2580e301964_0_55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9" name="Google Shape;6489;g2580e301964_0_55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3" name="Shape 6503"/>
        <p:cNvGrpSpPr/>
        <p:nvPr/>
      </p:nvGrpSpPr>
      <p:grpSpPr>
        <a:xfrm>
          <a:off x="0" y="0"/>
          <a:ext cx="0" cy="0"/>
          <a:chOff x="0" y="0"/>
          <a:chExt cx="0" cy="0"/>
        </a:xfrm>
      </p:grpSpPr>
      <p:sp>
        <p:nvSpPr>
          <p:cNvPr id="6504" name="Google Shape;6504;g2580e301964_0_5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5" name="Google Shape;6505;g2580e301964_0_55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6" name="Google Shape;6506;g2580e301964_0_55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1" name="Shape 6521"/>
        <p:cNvGrpSpPr/>
        <p:nvPr/>
      </p:nvGrpSpPr>
      <p:grpSpPr>
        <a:xfrm>
          <a:off x="0" y="0"/>
          <a:ext cx="0" cy="0"/>
          <a:chOff x="0" y="0"/>
          <a:chExt cx="0" cy="0"/>
        </a:xfrm>
      </p:grpSpPr>
      <p:sp>
        <p:nvSpPr>
          <p:cNvPr id="6522" name="Google Shape;6522;g2580e301964_0_5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3" name="Google Shape;6523;g2580e301964_0_55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4" name="Google Shape;6524;g2580e301964_0_55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1" name="Google Shape;149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2" name="Google Shape;149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8" name="Shape 6538"/>
        <p:cNvGrpSpPr/>
        <p:nvPr/>
      </p:nvGrpSpPr>
      <p:grpSpPr>
        <a:xfrm>
          <a:off x="0" y="0"/>
          <a:ext cx="0" cy="0"/>
          <a:chOff x="0" y="0"/>
          <a:chExt cx="0" cy="0"/>
        </a:xfrm>
      </p:grpSpPr>
      <p:sp>
        <p:nvSpPr>
          <p:cNvPr id="6539" name="Google Shape;6539;g2580e301964_0_55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0" name="Google Shape;6540;g2580e301964_0_55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1" name="Google Shape;6541;g2580e301964_0_55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4" name="Shape 6554"/>
        <p:cNvGrpSpPr/>
        <p:nvPr/>
      </p:nvGrpSpPr>
      <p:grpSpPr>
        <a:xfrm>
          <a:off x="0" y="0"/>
          <a:ext cx="0" cy="0"/>
          <a:chOff x="0" y="0"/>
          <a:chExt cx="0" cy="0"/>
        </a:xfrm>
      </p:grpSpPr>
      <p:sp>
        <p:nvSpPr>
          <p:cNvPr id="6555" name="Google Shape;6555;g2580e301964_0_55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6" name="Google Shape;6556;g2580e301964_0_55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7" name="Google Shape;6557;g2580e301964_0_55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0" name="Shape 6570"/>
        <p:cNvGrpSpPr/>
        <p:nvPr/>
      </p:nvGrpSpPr>
      <p:grpSpPr>
        <a:xfrm>
          <a:off x="0" y="0"/>
          <a:ext cx="0" cy="0"/>
          <a:chOff x="0" y="0"/>
          <a:chExt cx="0" cy="0"/>
        </a:xfrm>
      </p:grpSpPr>
      <p:sp>
        <p:nvSpPr>
          <p:cNvPr id="6571" name="Google Shape;6571;g2580e301964_0_5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2" name="Google Shape;6572;g2580e301964_0_5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3" name="Google Shape;6573;g2580e301964_0_5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6" name="Shape 6586"/>
        <p:cNvGrpSpPr/>
        <p:nvPr/>
      </p:nvGrpSpPr>
      <p:grpSpPr>
        <a:xfrm>
          <a:off x="0" y="0"/>
          <a:ext cx="0" cy="0"/>
          <a:chOff x="0" y="0"/>
          <a:chExt cx="0" cy="0"/>
        </a:xfrm>
      </p:grpSpPr>
      <p:sp>
        <p:nvSpPr>
          <p:cNvPr id="6587" name="Google Shape;6587;g2580e301964_0_5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8" name="Google Shape;6588;g2580e301964_0_56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9" name="Google Shape;6589;g2580e301964_0_56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2" name="Shape 6602"/>
        <p:cNvGrpSpPr/>
        <p:nvPr/>
      </p:nvGrpSpPr>
      <p:grpSpPr>
        <a:xfrm>
          <a:off x="0" y="0"/>
          <a:ext cx="0" cy="0"/>
          <a:chOff x="0" y="0"/>
          <a:chExt cx="0" cy="0"/>
        </a:xfrm>
      </p:grpSpPr>
      <p:sp>
        <p:nvSpPr>
          <p:cNvPr id="6603" name="Google Shape;6603;g2580e301964_0_56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4" name="Google Shape;6604;g2580e301964_0_56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5" name="Google Shape;6605;g2580e301964_0_56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8" name="Shape 6618"/>
        <p:cNvGrpSpPr/>
        <p:nvPr/>
      </p:nvGrpSpPr>
      <p:grpSpPr>
        <a:xfrm>
          <a:off x="0" y="0"/>
          <a:ext cx="0" cy="0"/>
          <a:chOff x="0" y="0"/>
          <a:chExt cx="0" cy="0"/>
        </a:xfrm>
      </p:grpSpPr>
      <p:sp>
        <p:nvSpPr>
          <p:cNvPr id="6619" name="Google Shape;6619;g2580e301964_0_5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0" name="Google Shape;6620;g2580e301964_0_56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1" name="Google Shape;6621;g2580e301964_0_56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4" name="Shape 6634"/>
        <p:cNvGrpSpPr/>
        <p:nvPr/>
      </p:nvGrpSpPr>
      <p:grpSpPr>
        <a:xfrm>
          <a:off x="0" y="0"/>
          <a:ext cx="0" cy="0"/>
          <a:chOff x="0" y="0"/>
          <a:chExt cx="0" cy="0"/>
        </a:xfrm>
      </p:grpSpPr>
      <p:sp>
        <p:nvSpPr>
          <p:cNvPr id="6635" name="Google Shape;6635;g2580e301964_0_5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6" name="Google Shape;6636;g2580e301964_0_56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7" name="Google Shape;6637;g2580e301964_0_56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1" name="Shape 6651"/>
        <p:cNvGrpSpPr/>
        <p:nvPr/>
      </p:nvGrpSpPr>
      <p:grpSpPr>
        <a:xfrm>
          <a:off x="0" y="0"/>
          <a:ext cx="0" cy="0"/>
          <a:chOff x="0" y="0"/>
          <a:chExt cx="0" cy="0"/>
        </a:xfrm>
      </p:grpSpPr>
      <p:sp>
        <p:nvSpPr>
          <p:cNvPr id="6652" name="Google Shape;6652;g2580e301964_0_60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3" name="Google Shape;6653;g2580e301964_0_60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4" name="Google Shape;6654;g2580e301964_0_60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8" name="Shape 6668"/>
        <p:cNvGrpSpPr/>
        <p:nvPr/>
      </p:nvGrpSpPr>
      <p:grpSpPr>
        <a:xfrm>
          <a:off x="0" y="0"/>
          <a:ext cx="0" cy="0"/>
          <a:chOff x="0" y="0"/>
          <a:chExt cx="0" cy="0"/>
        </a:xfrm>
      </p:grpSpPr>
      <p:sp>
        <p:nvSpPr>
          <p:cNvPr id="6669" name="Google Shape;6669;g2580e301964_0_60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0" name="Google Shape;6670;g2580e301964_0_60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HTML 5 是W3C這個組織所發佈的結構標準，是從HTML被發明出來至今的第五代標記語言，最新的還有HTML 6，可支援自訂標籤，或是讓瀏覽器依照裝置大小去調整上面的圖片，可以說已經有一點RWD的雛型了，不過未來發展成如何還得等正式版本發佈才知道</a:t>
            </a:r>
            <a:endParaRPr/>
          </a:p>
        </p:txBody>
      </p:sp>
      <p:sp>
        <p:nvSpPr>
          <p:cNvPr id="6671" name="Google Shape;6671;g2580e301964_0_60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6" name="Shape 6686"/>
        <p:cNvGrpSpPr/>
        <p:nvPr/>
      </p:nvGrpSpPr>
      <p:grpSpPr>
        <a:xfrm>
          <a:off x="0" y="0"/>
          <a:ext cx="0" cy="0"/>
          <a:chOff x="0" y="0"/>
          <a:chExt cx="0" cy="0"/>
        </a:xfrm>
      </p:grpSpPr>
      <p:sp>
        <p:nvSpPr>
          <p:cNvPr id="6687" name="Google Shape;6687;g2580e301964_0_60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8" name="Google Shape;6688;g2580e301964_0_60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9" name="Google Shape;6689;g2580e301964_0_60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8" name="Google Shape;150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語意化標籤可讓開發者明確區分各區塊的架構</a:t>
            </a:r>
            <a:endParaRPr/>
          </a:p>
        </p:txBody>
      </p:sp>
      <p:sp>
        <p:nvSpPr>
          <p:cNvPr id="1509" name="Google Shape;150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3" name="Shape 6703"/>
        <p:cNvGrpSpPr/>
        <p:nvPr/>
      </p:nvGrpSpPr>
      <p:grpSpPr>
        <a:xfrm>
          <a:off x="0" y="0"/>
          <a:ext cx="0" cy="0"/>
          <a:chOff x="0" y="0"/>
          <a:chExt cx="0" cy="0"/>
        </a:xfrm>
      </p:grpSpPr>
      <p:sp>
        <p:nvSpPr>
          <p:cNvPr id="6704" name="Google Shape;6704;g2580e301964_0_6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5" name="Google Shape;6705;g2580e301964_0_6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6" name="Google Shape;6706;g2580e301964_0_6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0" name="Shape 6720"/>
        <p:cNvGrpSpPr/>
        <p:nvPr/>
      </p:nvGrpSpPr>
      <p:grpSpPr>
        <a:xfrm>
          <a:off x="0" y="0"/>
          <a:ext cx="0" cy="0"/>
          <a:chOff x="0" y="0"/>
          <a:chExt cx="0" cy="0"/>
        </a:xfrm>
      </p:grpSpPr>
      <p:sp>
        <p:nvSpPr>
          <p:cNvPr id="6721" name="Google Shape;6721;g2580e301964_0_6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2" name="Google Shape;6722;g2580e301964_0_6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3" name="Google Shape;6723;g2580e301964_0_6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7" name="Shape 6737"/>
        <p:cNvGrpSpPr/>
        <p:nvPr/>
      </p:nvGrpSpPr>
      <p:grpSpPr>
        <a:xfrm>
          <a:off x="0" y="0"/>
          <a:ext cx="0" cy="0"/>
          <a:chOff x="0" y="0"/>
          <a:chExt cx="0" cy="0"/>
        </a:xfrm>
      </p:grpSpPr>
      <p:sp>
        <p:nvSpPr>
          <p:cNvPr id="6738" name="Google Shape;6738;g2580e301964_0_6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9" name="Google Shape;6739;g2580e301964_0_6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0" name="Google Shape;6740;g2580e301964_0_6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5" name="Shape 6755"/>
        <p:cNvGrpSpPr/>
        <p:nvPr/>
      </p:nvGrpSpPr>
      <p:grpSpPr>
        <a:xfrm>
          <a:off x="0" y="0"/>
          <a:ext cx="0" cy="0"/>
          <a:chOff x="0" y="0"/>
          <a:chExt cx="0" cy="0"/>
        </a:xfrm>
      </p:grpSpPr>
      <p:sp>
        <p:nvSpPr>
          <p:cNvPr id="6756" name="Google Shape;6756;g2580e301964_0_6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7" name="Google Shape;6757;g2580e301964_0_6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8" name="Google Shape;6758;g2580e301964_0_6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3" name="Shape 6773"/>
        <p:cNvGrpSpPr/>
        <p:nvPr/>
      </p:nvGrpSpPr>
      <p:grpSpPr>
        <a:xfrm>
          <a:off x="0" y="0"/>
          <a:ext cx="0" cy="0"/>
          <a:chOff x="0" y="0"/>
          <a:chExt cx="0" cy="0"/>
        </a:xfrm>
      </p:grpSpPr>
      <p:sp>
        <p:nvSpPr>
          <p:cNvPr id="6774" name="Google Shape;6774;g2580e301964_0_6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5" name="Google Shape;6775;g2580e301964_0_6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HTML 5 是W3C這個組織所發佈的結構標準，是從HTML被發明出來至今的第五代標記語言，最新的還有HTML 6，可支援自訂標籤，或是讓瀏覽器依照裝置大小去調整上面的圖片，可以說已經有一點RWD的雛型了，不過未來發展成如何還得等正式版本發佈才知道</a:t>
            </a:r>
            <a:endParaRPr/>
          </a:p>
        </p:txBody>
      </p:sp>
      <p:sp>
        <p:nvSpPr>
          <p:cNvPr id="6776" name="Google Shape;6776;g2580e301964_0_6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2" name="Shape 6792"/>
        <p:cNvGrpSpPr/>
        <p:nvPr/>
      </p:nvGrpSpPr>
      <p:grpSpPr>
        <a:xfrm>
          <a:off x="0" y="0"/>
          <a:ext cx="0" cy="0"/>
          <a:chOff x="0" y="0"/>
          <a:chExt cx="0" cy="0"/>
        </a:xfrm>
      </p:grpSpPr>
      <p:sp>
        <p:nvSpPr>
          <p:cNvPr id="6793" name="Google Shape;6793;g2580e301964_0_6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4" name="Google Shape;6794;g2580e301964_0_6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HTML 5 是W3C這個組織所發佈的結構標準，是從HTML被發明出來至今的第五代標記語言，最新的還有HTML 6，可支援自訂標籤，或是讓瀏覽器依照裝置大小去調整上面的圖片，可以說已經有一點RWD的雛型了，不過未來發展成如何還得等正式版本發佈才知道</a:t>
            </a:r>
            <a:endParaRPr/>
          </a:p>
        </p:txBody>
      </p:sp>
      <p:sp>
        <p:nvSpPr>
          <p:cNvPr id="6795" name="Google Shape;6795;g2580e301964_0_6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0" name="Shape 6810"/>
        <p:cNvGrpSpPr/>
        <p:nvPr/>
      </p:nvGrpSpPr>
      <p:grpSpPr>
        <a:xfrm>
          <a:off x="0" y="0"/>
          <a:ext cx="0" cy="0"/>
          <a:chOff x="0" y="0"/>
          <a:chExt cx="0" cy="0"/>
        </a:xfrm>
      </p:grpSpPr>
      <p:sp>
        <p:nvSpPr>
          <p:cNvPr id="6811" name="Google Shape;6811;g2580e301964_0_6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2" name="Google Shape;6812;g2580e301964_0_6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3" name="Google Shape;6813;g2580e301964_0_61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8" name="Shape 6828"/>
        <p:cNvGrpSpPr/>
        <p:nvPr/>
      </p:nvGrpSpPr>
      <p:grpSpPr>
        <a:xfrm>
          <a:off x="0" y="0"/>
          <a:ext cx="0" cy="0"/>
          <a:chOff x="0" y="0"/>
          <a:chExt cx="0" cy="0"/>
        </a:xfrm>
      </p:grpSpPr>
      <p:sp>
        <p:nvSpPr>
          <p:cNvPr id="6829" name="Google Shape;6829;g2580e301964_0_6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0" name="Google Shape;6830;g2580e301964_0_6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1" name="Google Shape;6831;g2580e301964_0_6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7" name="Shape 6847"/>
        <p:cNvGrpSpPr/>
        <p:nvPr/>
      </p:nvGrpSpPr>
      <p:grpSpPr>
        <a:xfrm>
          <a:off x="0" y="0"/>
          <a:ext cx="0" cy="0"/>
          <a:chOff x="0" y="0"/>
          <a:chExt cx="0" cy="0"/>
        </a:xfrm>
      </p:grpSpPr>
      <p:sp>
        <p:nvSpPr>
          <p:cNvPr id="6848" name="Google Shape;6848;g2580e301964_0_6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9" name="Google Shape;6849;g2580e301964_0_6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NAVNAR-NAV 超連結選單</a:t>
            </a:r>
            <a:endParaRPr/>
          </a:p>
          <a:p>
            <a:pPr indent="0" lvl="0" marL="0" rtl="0" algn="l">
              <a:spcBef>
                <a:spcPts val="0"/>
              </a:spcBef>
              <a:spcAft>
                <a:spcPts val="0"/>
              </a:spcAft>
              <a:buNone/>
            </a:pPr>
            <a:r>
              <a:rPr lang="en-US"/>
              <a:t>ACTIVE 目前頁面的樣式</a:t>
            </a:r>
            <a:endParaRPr/>
          </a:p>
          <a:p>
            <a:pPr indent="0" lvl="0" marL="0" rtl="0" algn="l">
              <a:spcBef>
                <a:spcPts val="0"/>
              </a:spcBef>
              <a:spcAft>
                <a:spcPts val="0"/>
              </a:spcAft>
              <a:buNone/>
            </a:pPr>
            <a:r>
              <a:rPr lang="en-US"/>
              <a:t>Caret 下三角形暗示使用者</a:t>
            </a:r>
            <a:endParaRPr/>
          </a:p>
        </p:txBody>
      </p:sp>
      <p:sp>
        <p:nvSpPr>
          <p:cNvPr id="6850" name="Google Shape;6850;g2580e301964_0_6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8" name="Shape 6868"/>
        <p:cNvGrpSpPr/>
        <p:nvPr/>
      </p:nvGrpSpPr>
      <p:grpSpPr>
        <a:xfrm>
          <a:off x="0" y="0"/>
          <a:ext cx="0" cy="0"/>
          <a:chOff x="0" y="0"/>
          <a:chExt cx="0" cy="0"/>
        </a:xfrm>
      </p:grpSpPr>
      <p:sp>
        <p:nvSpPr>
          <p:cNvPr id="6869" name="Google Shape;6869;g2580e301964_0_6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0" name="Google Shape;6870;g2580e301964_0_62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1" name="Google Shape;6871;g2580e301964_0_62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4" name="Google Shape;152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7" name="Shape 6887"/>
        <p:cNvGrpSpPr/>
        <p:nvPr/>
      </p:nvGrpSpPr>
      <p:grpSpPr>
        <a:xfrm>
          <a:off x="0" y="0"/>
          <a:ext cx="0" cy="0"/>
          <a:chOff x="0" y="0"/>
          <a:chExt cx="0" cy="0"/>
        </a:xfrm>
      </p:grpSpPr>
      <p:sp>
        <p:nvSpPr>
          <p:cNvPr id="6888" name="Google Shape;6888;g2580e301964_0_6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9" name="Google Shape;6889;g2580e301964_0_6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ICON 圖示</a:t>
            </a:r>
            <a:endParaRPr/>
          </a:p>
        </p:txBody>
      </p:sp>
      <p:sp>
        <p:nvSpPr>
          <p:cNvPr id="6890" name="Google Shape;6890;g2580e301964_0_62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6" name="Shape 6906"/>
        <p:cNvGrpSpPr/>
        <p:nvPr/>
      </p:nvGrpSpPr>
      <p:grpSpPr>
        <a:xfrm>
          <a:off x="0" y="0"/>
          <a:ext cx="0" cy="0"/>
          <a:chOff x="0" y="0"/>
          <a:chExt cx="0" cy="0"/>
        </a:xfrm>
      </p:grpSpPr>
      <p:sp>
        <p:nvSpPr>
          <p:cNvPr id="6907" name="Google Shape;6907;g2580e301964_0_6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8" name="Google Shape;6908;g2580e301964_0_62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ICON 圖示</a:t>
            </a:r>
            <a:endParaRPr/>
          </a:p>
        </p:txBody>
      </p:sp>
      <p:sp>
        <p:nvSpPr>
          <p:cNvPr id="6909" name="Google Shape;6909;g2580e301964_0_62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1" name="Shape 6921"/>
        <p:cNvGrpSpPr/>
        <p:nvPr/>
      </p:nvGrpSpPr>
      <p:grpSpPr>
        <a:xfrm>
          <a:off x="0" y="0"/>
          <a:ext cx="0" cy="0"/>
          <a:chOff x="0" y="0"/>
          <a:chExt cx="0" cy="0"/>
        </a:xfrm>
      </p:grpSpPr>
      <p:sp>
        <p:nvSpPr>
          <p:cNvPr id="6922" name="Google Shape;6922;g2580e301964_0_6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3" name="Google Shape;6923;g2580e301964_0_62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ICON 圖示</a:t>
            </a:r>
            <a:endParaRPr/>
          </a:p>
          <a:p>
            <a:pPr indent="0" lvl="0" marL="0" marR="0" rtl="0" algn="l">
              <a:lnSpc>
                <a:spcPct val="10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modal-dialog對話框</a:t>
            </a:r>
            <a:endParaRPr sz="12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sp>
        <p:nvSpPr>
          <p:cNvPr id="6924" name="Google Shape;6924;g2580e301964_0_62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6" name="Shape 6936"/>
        <p:cNvGrpSpPr/>
        <p:nvPr/>
      </p:nvGrpSpPr>
      <p:grpSpPr>
        <a:xfrm>
          <a:off x="0" y="0"/>
          <a:ext cx="0" cy="0"/>
          <a:chOff x="0" y="0"/>
          <a:chExt cx="0" cy="0"/>
        </a:xfrm>
      </p:grpSpPr>
      <p:sp>
        <p:nvSpPr>
          <p:cNvPr id="6937" name="Google Shape;6937;g2580e301964_0_6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8" name="Google Shape;6938;g2580e301964_0_6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ICON 圖示</a:t>
            </a:r>
            <a:endParaRPr/>
          </a:p>
          <a:p>
            <a:pPr indent="0" lvl="0" marL="0" marR="0" rtl="0" algn="l">
              <a:lnSpc>
                <a:spcPct val="10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modal-dialog對話框</a:t>
            </a:r>
            <a:endParaRPr sz="12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sp>
        <p:nvSpPr>
          <p:cNvPr id="6939" name="Google Shape;6939;g2580e301964_0_63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6" name="Shape 6956"/>
        <p:cNvGrpSpPr/>
        <p:nvPr/>
      </p:nvGrpSpPr>
      <p:grpSpPr>
        <a:xfrm>
          <a:off x="0" y="0"/>
          <a:ext cx="0" cy="0"/>
          <a:chOff x="0" y="0"/>
          <a:chExt cx="0" cy="0"/>
        </a:xfrm>
      </p:grpSpPr>
      <p:sp>
        <p:nvSpPr>
          <p:cNvPr id="6957" name="Google Shape;6957;g2580e301964_0_6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8" name="Google Shape;6958;g2580e301964_0_64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9" name="Google Shape;6959;g2580e301964_0_64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7" name="Shape 6997"/>
        <p:cNvGrpSpPr/>
        <p:nvPr/>
      </p:nvGrpSpPr>
      <p:grpSpPr>
        <a:xfrm>
          <a:off x="0" y="0"/>
          <a:ext cx="0" cy="0"/>
          <a:chOff x="0" y="0"/>
          <a:chExt cx="0" cy="0"/>
        </a:xfrm>
      </p:grpSpPr>
      <p:sp>
        <p:nvSpPr>
          <p:cNvPr id="6998" name="Google Shape;6998;g2580e301964_0_6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9" name="Google Shape;6999;g2580e301964_0_63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0" name="Google Shape;7000;g2580e301964_0_63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8" name="Shape 7038"/>
        <p:cNvGrpSpPr/>
        <p:nvPr/>
      </p:nvGrpSpPr>
      <p:grpSpPr>
        <a:xfrm>
          <a:off x="0" y="0"/>
          <a:ext cx="0" cy="0"/>
          <a:chOff x="0" y="0"/>
          <a:chExt cx="0" cy="0"/>
        </a:xfrm>
      </p:grpSpPr>
      <p:sp>
        <p:nvSpPr>
          <p:cNvPr id="7039" name="Google Shape;7039;g2580e301964_0_6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40" name="Google Shape;7040;g2580e301964_0_64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1" name="Google Shape;7041;g2580e301964_0_64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9" name="Shape 7079"/>
        <p:cNvGrpSpPr/>
        <p:nvPr/>
      </p:nvGrpSpPr>
      <p:grpSpPr>
        <a:xfrm>
          <a:off x="0" y="0"/>
          <a:ext cx="0" cy="0"/>
          <a:chOff x="0" y="0"/>
          <a:chExt cx="0" cy="0"/>
        </a:xfrm>
      </p:grpSpPr>
      <p:sp>
        <p:nvSpPr>
          <p:cNvPr id="7080" name="Google Shape;7080;g2580e301964_0_6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1" name="Google Shape;7081;g2580e301964_0_65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2" name="Google Shape;7082;g2580e301964_0_65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2" name="Shape 7122"/>
        <p:cNvGrpSpPr/>
        <p:nvPr/>
      </p:nvGrpSpPr>
      <p:grpSpPr>
        <a:xfrm>
          <a:off x="0" y="0"/>
          <a:ext cx="0" cy="0"/>
          <a:chOff x="0" y="0"/>
          <a:chExt cx="0" cy="0"/>
        </a:xfrm>
      </p:grpSpPr>
      <p:sp>
        <p:nvSpPr>
          <p:cNvPr id="7123" name="Google Shape;712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4" name="Google Shape;712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1" name="Shape 7481"/>
        <p:cNvGrpSpPr/>
        <p:nvPr/>
      </p:nvGrpSpPr>
      <p:grpSpPr>
        <a:xfrm>
          <a:off x="0" y="0"/>
          <a:ext cx="0" cy="0"/>
          <a:chOff x="0" y="0"/>
          <a:chExt cx="0" cy="0"/>
        </a:xfrm>
      </p:grpSpPr>
      <p:sp>
        <p:nvSpPr>
          <p:cNvPr id="7482" name="Google Shape;7482;g2580e301964_0_65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3" name="Google Shape;7483;g2580e301964_0_65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4" name="Google Shape;7484;g2580e301964_0_65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6" name="Google Shape;156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7" name="Google Shape;156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6" name="Shape 7846"/>
        <p:cNvGrpSpPr/>
        <p:nvPr/>
      </p:nvGrpSpPr>
      <p:grpSpPr>
        <a:xfrm>
          <a:off x="0" y="0"/>
          <a:ext cx="0" cy="0"/>
          <a:chOff x="0" y="0"/>
          <a:chExt cx="0" cy="0"/>
        </a:xfrm>
      </p:grpSpPr>
      <p:sp>
        <p:nvSpPr>
          <p:cNvPr id="7847" name="Google Shape;7847;g2580e301964_0_7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8" name="Google Shape;7848;g2580e301964_0_7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9" name="Google Shape;7849;g2580e301964_0_72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6" name="Shape 7866"/>
        <p:cNvGrpSpPr/>
        <p:nvPr/>
      </p:nvGrpSpPr>
      <p:grpSpPr>
        <a:xfrm>
          <a:off x="0" y="0"/>
          <a:ext cx="0" cy="0"/>
          <a:chOff x="0" y="0"/>
          <a:chExt cx="0" cy="0"/>
        </a:xfrm>
      </p:grpSpPr>
      <p:sp>
        <p:nvSpPr>
          <p:cNvPr id="7867" name="Google Shape;7867;g2580e301964_0_7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8" name="Google Shape;7868;g2580e301964_0_72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9" name="Google Shape;7869;g2580e301964_0_72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5" name="Shape 7885"/>
        <p:cNvGrpSpPr/>
        <p:nvPr/>
      </p:nvGrpSpPr>
      <p:grpSpPr>
        <a:xfrm>
          <a:off x="0" y="0"/>
          <a:ext cx="0" cy="0"/>
          <a:chOff x="0" y="0"/>
          <a:chExt cx="0" cy="0"/>
        </a:xfrm>
      </p:grpSpPr>
      <p:sp>
        <p:nvSpPr>
          <p:cNvPr id="7886" name="Google Shape;7886;g2580e301964_0_7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7" name="Google Shape;7887;g2580e301964_0_7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8" name="Google Shape;7888;g2580e301964_0_7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4" name="Shape 7904"/>
        <p:cNvGrpSpPr/>
        <p:nvPr/>
      </p:nvGrpSpPr>
      <p:grpSpPr>
        <a:xfrm>
          <a:off x="0" y="0"/>
          <a:ext cx="0" cy="0"/>
          <a:chOff x="0" y="0"/>
          <a:chExt cx="0" cy="0"/>
        </a:xfrm>
      </p:grpSpPr>
      <p:sp>
        <p:nvSpPr>
          <p:cNvPr id="7905" name="Google Shape;7905;g2580e301964_0_69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6" name="Google Shape;7906;g2580e301964_0_69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7" name="Google Shape;7907;g2580e301964_0_69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4" name="Shape 7924"/>
        <p:cNvGrpSpPr/>
        <p:nvPr/>
      </p:nvGrpSpPr>
      <p:grpSpPr>
        <a:xfrm>
          <a:off x="0" y="0"/>
          <a:ext cx="0" cy="0"/>
          <a:chOff x="0" y="0"/>
          <a:chExt cx="0" cy="0"/>
        </a:xfrm>
      </p:grpSpPr>
      <p:sp>
        <p:nvSpPr>
          <p:cNvPr id="7925" name="Google Shape;7925;g2580e301964_0_70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6" name="Google Shape;7926;g2580e301964_0_70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7" name="Google Shape;7927;g2580e301964_0_70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5" name="Shape 7945"/>
        <p:cNvGrpSpPr/>
        <p:nvPr/>
      </p:nvGrpSpPr>
      <p:grpSpPr>
        <a:xfrm>
          <a:off x="0" y="0"/>
          <a:ext cx="0" cy="0"/>
          <a:chOff x="0" y="0"/>
          <a:chExt cx="0" cy="0"/>
        </a:xfrm>
      </p:grpSpPr>
      <p:sp>
        <p:nvSpPr>
          <p:cNvPr id="7946" name="Google Shape;7946;g2580e301964_0_70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7" name="Google Shape;7947;g2580e301964_0_70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8" name="Google Shape;7948;g2580e301964_0_70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0" name="Google Shape;161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1" name="Google Shape;161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9" name="Google Shape;164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0" name="Google Shape;165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7" name="Google Shape;168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8" name="Google Shape;168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Google Shape;172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實例新增表單</a:t>
            </a:r>
            <a:endParaRPr/>
          </a:p>
        </p:txBody>
      </p:sp>
      <p:sp>
        <p:nvSpPr>
          <p:cNvPr id="1730" name="Google Shape;173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3" name="Google Shape;177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Em表強調 cite引用來源標題</a:t>
            </a:r>
            <a:endParaRPr/>
          </a:p>
        </p:txBody>
      </p:sp>
      <p:sp>
        <p:nvSpPr>
          <p:cNvPr id="1774" name="Google Shape;177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7" name="Google Shape;181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8" name="Google Shape;181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3" name="Google Shape;186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4" name="Google Shape;186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9" name="Google Shape;190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5" name="Google Shape;192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0" name="Google Shape;194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1" name="Google Shape;194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6" name="Google Shape;195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7" name="Google Shape;195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2" name="Google Shape;197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3" name="Google Shape;197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6" name="Google Shape;198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7" name="Google Shape;198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0" name="Google Shape;200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1" name="Google Shape;200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4" name="Google Shape;201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5" name="Google Shape;201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1" name="Google Shape;203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2" name="Google Shape;203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4" name="Google Shape;205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5" name="Google Shape;205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9" name="Google Shape;206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Type 也可以是file number image等</a:t>
            </a:r>
            <a:endParaRPr/>
          </a:p>
        </p:txBody>
      </p:sp>
      <p:sp>
        <p:nvSpPr>
          <p:cNvPr id="2070" name="Google Shape;207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5" name="Google Shape;208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事件可能放在按鈕 input 文字做使用 通常以JS來開發功能</a:t>
            </a:r>
            <a:endParaRPr/>
          </a:p>
        </p:txBody>
      </p:sp>
      <p:sp>
        <p:nvSpPr>
          <p:cNvPr id="2086" name="Google Shape;2086;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9" name="Google Shape;209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0" name="Google Shape;2100;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3" name="Google Shape;211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4" name="Google Shape;211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7" name="Google Shape;212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8" name="Google Shape;2128;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 name="Google Shape;90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html </a:t>
            </a:r>
            <a:r>
              <a:rPr lang="en-US"/>
              <a:t>標籤語言 css 疊層樣式表 </a:t>
            </a:r>
            <a:r>
              <a:rPr lang="en-US" sz="1050">
                <a:solidFill>
                  <a:srgbClr val="4D5156"/>
                </a:solidFill>
                <a:highlight>
                  <a:srgbClr val="FFFFFF"/>
                </a:highlight>
                <a:latin typeface="Arial"/>
                <a:ea typeface="Arial"/>
                <a:cs typeface="Arial"/>
                <a:sym typeface="Arial"/>
              </a:rPr>
              <a:t>JavaScript是一門基於原型和頭等函式的多範式進階直譯程式語言，它支援物件導向程式設計、指令式編程和函式語言程式設計</a:t>
            </a:r>
            <a:endParaRPr/>
          </a:p>
        </p:txBody>
      </p:sp>
      <p:sp>
        <p:nvSpPr>
          <p:cNvPr id="909" name="Google Shape;90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1" name="Google Shape;2141;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ul&gt;li&gt;a tab</a:t>
            </a:r>
            <a:endParaRPr/>
          </a:p>
        </p:txBody>
      </p:sp>
      <p:sp>
        <p:nvSpPr>
          <p:cNvPr id="2142" name="Google Shape;2142;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5" name="Google Shape;215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加入方法與規則&gt;&gt;常用的css樣與box model&gt;&gt;模組化&gt;&gt;</a:t>
            </a:r>
            <a:endParaRPr/>
          </a:p>
        </p:txBody>
      </p:sp>
      <p:sp>
        <p:nvSpPr>
          <p:cNvPr id="2156" name="Google Shape;215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2580e30196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0" name="Google Shape;2520;g2580e301964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1" name="Google Shape;2521;g2580e301964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2580e30196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6" name="Google Shape;2536;g2580e301964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import將樣式表導入當前樣式表</a:t>
            </a:r>
            <a:endParaRPr/>
          </a:p>
        </p:txBody>
      </p:sp>
      <p:sp>
        <p:nvSpPr>
          <p:cNvPr id="2537" name="Google Shape;2537;g2580e301964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g2580e301964_0_7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3" name="Google Shape;2553;g2580e301964_0_7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import將樣式表導入當前樣式表</a:t>
            </a:r>
            <a:endParaRPr/>
          </a:p>
        </p:txBody>
      </p:sp>
      <p:sp>
        <p:nvSpPr>
          <p:cNvPr id="2554" name="Google Shape;2554;g2580e301964_0_7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2580e30196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9" name="Google Shape;2569;g2580e301964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選哲器至少有30種以上</a:t>
            </a:r>
            <a:endParaRPr/>
          </a:p>
        </p:txBody>
      </p:sp>
      <p:sp>
        <p:nvSpPr>
          <p:cNvPr id="2570" name="Google Shape;2570;g2580e301964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g2580e30196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5" name="Google Shape;2585;g2580e301964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選哲器至少有30種以上</a:t>
            </a:r>
            <a:endParaRPr/>
          </a:p>
        </p:txBody>
      </p:sp>
      <p:sp>
        <p:nvSpPr>
          <p:cNvPr id="2586" name="Google Shape;2586;g2580e301964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2580e301964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8" name="Google Shape;2608;g2580e301964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g2580e301964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2580e301964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9" name="Google Shape;2629;g2580e301964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0" name="Google Shape;2630;g2580e301964_0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2580e301964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7" name="Google Shape;2647;g2580e301964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8" name="Google Shape;2648;g2580e301964_0_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5813f6cf38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g25813f6cf38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1.全球資訊網亦作WWW(world wide web)=全球廣域網路，是一個透過網際網路存取的，由許多互相連結的超文字組成的資訊系統。</a:t>
            </a:r>
            <a:endParaRPr/>
          </a:p>
          <a:p>
            <a:pPr indent="0" lvl="0" marL="0" rtl="0" algn="l">
              <a:spcBef>
                <a:spcPts val="0"/>
              </a:spcBef>
              <a:spcAft>
                <a:spcPts val="0"/>
              </a:spcAft>
              <a:buClr>
                <a:schemeClr val="dk1"/>
              </a:buClr>
              <a:buSzPts val="1100"/>
              <a:buFont typeface="Arial"/>
              <a:buNone/>
            </a:pPr>
            <a:r>
              <a:rPr lang="en-US"/>
              <a:t>2.web1.0 2.0 3.0</a:t>
            </a:r>
            <a:endParaRPr/>
          </a:p>
          <a:p>
            <a:pPr indent="0" lvl="0" marL="0" rtl="0" algn="l">
              <a:spcBef>
                <a:spcPts val="0"/>
              </a:spcBef>
              <a:spcAft>
                <a:spcPts val="0"/>
              </a:spcAft>
              <a:buClr>
                <a:schemeClr val="dk1"/>
              </a:buClr>
              <a:buSzPts val="1100"/>
              <a:buFont typeface="Arial"/>
              <a:buNone/>
            </a:pPr>
            <a:r>
              <a:rPr lang="en-US"/>
              <a:t>3.指程式执行或运行的环境或平台。包括执行程序或应用程序所需的组件、库和资源。</a:t>
            </a:r>
            <a:endParaRPr/>
          </a:p>
          <a:p>
            <a:pPr indent="0" lvl="0" marL="0" rtl="0" algn="l">
              <a:spcBef>
                <a:spcPts val="0"/>
              </a:spcBef>
              <a:spcAft>
                <a:spcPts val="0"/>
              </a:spcAft>
              <a:buClr>
                <a:schemeClr val="dk1"/>
              </a:buClr>
              <a:buSzPts val="1100"/>
              <a:buFont typeface="Arial"/>
              <a:buNone/>
            </a:pPr>
            <a:r>
              <a:rPr lang="en-US"/>
              <a:t>客户端运行时：当用户访问一个网站时，Web浏览器充当客户端运行时环境。它处理和渲染HTML和CSS，解释JavaScript代码，并处理用户交互。</a:t>
            </a:r>
            <a:endParaRPr/>
          </a:p>
          <a:p>
            <a:pPr indent="0" lvl="0" marL="0" rtl="0" algn="l">
              <a:spcBef>
                <a:spcPts val="0"/>
              </a:spcBef>
              <a:spcAft>
                <a:spcPts val="0"/>
              </a:spcAft>
              <a:buClr>
                <a:schemeClr val="dk1"/>
              </a:buClr>
              <a:buSzPts val="1100"/>
              <a:buFont typeface="Arial"/>
              <a:buNone/>
            </a:pPr>
            <a:r>
              <a:rPr lang="en-US"/>
              <a:t>服务器端运行时：Web服务器负责执行服务器端代码。它们运行诸如Python、Ruby、PHP或Node.js等编程语言，处理诸如处理表单提交、访问数据库和生成动态内容等任务。</a:t>
            </a:r>
            <a:endParaRPr/>
          </a:p>
          <a:p>
            <a:pPr indent="0" lvl="0" marL="0" rtl="0" algn="l">
              <a:spcBef>
                <a:spcPts val="0"/>
              </a:spcBef>
              <a:spcAft>
                <a:spcPts val="0"/>
              </a:spcAft>
              <a:buClr>
                <a:schemeClr val="dk1"/>
              </a:buClr>
              <a:buSzPts val="1100"/>
              <a:buFont typeface="Arial"/>
              <a:buNone/>
            </a:pPr>
            <a:r>
              <a:rPr lang="en-US"/>
              <a:t>运行时环境为网页开发提供了必要的基础设施，实现了网页应用程序的功能和交互性。</a:t>
            </a:r>
            <a:endParaRPr/>
          </a:p>
          <a:p>
            <a:pPr indent="0" lvl="0" marL="0" rtl="0" algn="l">
              <a:spcBef>
                <a:spcPts val="0"/>
              </a:spcBef>
              <a:spcAft>
                <a:spcPts val="0"/>
              </a:spcAft>
              <a:buNone/>
            </a:pPr>
            <a:r>
              <a:t/>
            </a:r>
            <a:endParaRPr/>
          </a:p>
        </p:txBody>
      </p:sp>
      <p:sp>
        <p:nvSpPr>
          <p:cNvPr id="923" name="Google Shape;923;g25813f6cf38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2580e301964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5" name="Google Shape;2665;g2580e301964_0_4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6" name="Google Shape;2666;g2580e301964_0_4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g2580e301964_0_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6" name="Google Shape;2706;g2580e301964_0_5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放置圖片的位置有對應方式</a:t>
            </a:r>
            <a:endParaRPr/>
          </a:p>
          <a:p>
            <a:pPr indent="0" lvl="0" marL="0" rtl="0" algn="l">
              <a:spcBef>
                <a:spcPts val="0"/>
              </a:spcBef>
              <a:spcAft>
                <a:spcPts val="0"/>
              </a:spcAft>
              <a:buNone/>
            </a:pPr>
            <a:r>
              <a:rPr lang="en-US"/>
              <a:t>圖片也可以使用透明度來表示</a:t>
            </a:r>
            <a:endParaRPr/>
          </a:p>
        </p:txBody>
      </p:sp>
      <p:sp>
        <p:nvSpPr>
          <p:cNvPr id="2707" name="Google Shape;2707;g2580e301964_0_5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g2580e301964_0_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9" name="Google Shape;2749;g2580e301964_0_5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放置圖片的位置有對應方式</a:t>
            </a:r>
            <a:endParaRPr/>
          </a:p>
          <a:p>
            <a:pPr indent="0" lvl="0" marL="0" rtl="0" algn="l">
              <a:spcBef>
                <a:spcPts val="0"/>
              </a:spcBef>
              <a:spcAft>
                <a:spcPts val="0"/>
              </a:spcAft>
              <a:buNone/>
            </a:pPr>
            <a:r>
              <a:rPr lang="en-US"/>
              <a:t>圖片也可以使用透明度來表示</a:t>
            </a:r>
            <a:endParaRPr/>
          </a:p>
        </p:txBody>
      </p:sp>
      <p:sp>
        <p:nvSpPr>
          <p:cNvPr id="2750" name="Google Shape;2750;g2580e301964_0_5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2580e301964_0_6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9" name="Google Shape;2789;g2580e301964_0_6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從裡面介紹到外面</a:t>
            </a:r>
            <a:endParaRPr/>
          </a:p>
        </p:txBody>
      </p:sp>
      <p:sp>
        <p:nvSpPr>
          <p:cNvPr id="2790" name="Google Shape;2790;g2580e301964_0_6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2580e301964_0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0" name="Google Shape;2830;g2580e301964_0_6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什麼是Box Model，他是定義網頁的區塊位置與有效計算區塊位置單位</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能夠讓你知道怎麼排版，能夠抓準位置，也能排出漂亮的網頁。</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Box Model是非常重要的工具也是製作網頁很重要的觀念。</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設計師給您位置依據與設計稿，這時候網頁設計師或工程師要開始思考。</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很多時候設計師給您的設計稿跟位置依據，因為很多原因網頁的瀏覽器原設定沒辦法做到跟設計稿的樣式一樣就要開始思考我這個元素要怎麼動才可以辦到設計稿的樣式。</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假如:這設計稿的網頁有個方塊裡面有文字，但是設計稿的裡面的方塊有做左右留白，就要開始思考，我要怎麼做到左右留白。</a:t>
            </a:r>
            <a:endParaRPr/>
          </a:p>
          <a:p>
            <a:pPr indent="0" lvl="0" marL="0" rtl="0" algn="l">
              <a:spcBef>
                <a:spcPts val="0"/>
              </a:spcBef>
              <a:spcAft>
                <a:spcPts val="0"/>
              </a:spcAft>
              <a:buNone/>
            </a:pPr>
            <a:r>
              <a:t/>
            </a:r>
            <a:endParaRPr/>
          </a:p>
        </p:txBody>
      </p:sp>
      <p:sp>
        <p:nvSpPr>
          <p:cNvPr id="2831" name="Google Shape;2831;g2580e301964_0_6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g2580e301964_0_6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5" name="Google Shape;2875;g2580e301964_0_6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2876" name="Google Shape;2876;g2580e301964_0_6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2580e301964_0_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7" name="Google Shape;2917;g2580e301964_0_7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從裡面介紹到外面</a:t>
            </a:r>
            <a:endParaRPr/>
          </a:p>
        </p:txBody>
      </p:sp>
      <p:sp>
        <p:nvSpPr>
          <p:cNvPr id="2918" name="Google Shape;2918;g2580e301964_0_7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4" name="Shape 2954"/>
        <p:cNvGrpSpPr/>
        <p:nvPr/>
      </p:nvGrpSpPr>
      <p:grpSpPr>
        <a:xfrm>
          <a:off x="0" y="0"/>
          <a:ext cx="0" cy="0"/>
          <a:chOff x="0" y="0"/>
          <a:chExt cx="0" cy="0"/>
        </a:xfrm>
      </p:grpSpPr>
      <p:sp>
        <p:nvSpPr>
          <p:cNvPr id="2955" name="Google Shape;2955;g2580e301964_0_7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6" name="Google Shape;2956;g2580e301964_0_7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7" name="Google Shape;2957;g2580e301964_0_7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g2580e301964_0_8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6" name="Google Shape;2996;g2580e301964_0_8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7" name="Google Shape;2997;g2580e301964_0_8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g2580e301964_0_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5" name="Google Shape;3035;g2580e301964_0_8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6" name="Google Shape;3036;g2580e301964_0_8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2" name="Shape 3072"/>
        <p:cNvGrpSpPr/>
        <p:nvPr/>
      </p:nvGrpSpPr>
      <p:grpSpPr>
        <a:xfrm>
          <a:off x="0" y="0"/>
          <a:ext cx="0" cy="0"/>
          <a:chOff x="0" y="0"/>
          <a:chExt cx="0" cy="0"/>
        </a:xfrm>
      </p:grpSpPr>
      <p:sp>
        <p:nvSpPr>
          <p:cNvPr id="3073" name="Google Shape;3073;g2580e301964_0_8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4" name="Google Shape;3074;g2580e301964_0_8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滑鼠一道上方才出現SCROLL樣式</a:t>
            </a:r>
            <a:endParaRPr/>
          </a:p>
        </p:txBody>
      </p:sp>
      <p:sp>
        <p:nvSpPr>
          <p:cNvPr id="3075" name="Google Shape;3075;g2580e301964_0_8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1" name="Shape 3111"/>
        <p:cNvGrpSpPr/>
        <p:nvPr/>
      </p:nvGrpSpPr>
      <p:grpSpPr>
        <a:xfrm>
          <a:off x="0" y="0"/>
          <a:ext cx="0" cy="0"/>
          <a:chOff x="0" y="0"/>
          <a:chExt cx="0" cy="0"/>
        </a:xfrm>
      </p:grpSpPr>
      <p:sp>
        <p:nvSpPr>
          <p:cNvPr id="3112" name="Google Shape;3112;g2580e301964_0_9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3" name="Google Shape;3113;g2580e301964_0_9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4" name="Google Shape;3114;g2580e301964_0_9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g2580e301964_0_9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2" name="Google Shape;3152;g2580e301964_0_9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3" name="Google Shape;3153;g2580e301964_0_9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g2580e301964_0_10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1" name="Google Shape;3191;g2580e301964_0_10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動畫不介紹</a:t>
            </a:r>
            <a:endParaRPr/>
          </a:p>
          <a:p>
            <a:pPr indent="0" lvl="0" marL="0" rtl="0" algn="l">
              <a:spcBef>
                <a:spcPts val="0"/>
              </a:spcBef>
              <a:spcAft>
                <a:spcPts val="0"/>
              </a:spcAft>
              <a:buNone/>
            </a:pPr>
            <a:r>
              <a:rPr lang="en-US"/>
              <a:t>大約介紹了1/4</a:t>
            </a:r>
            <a:endParaRPr/>
          </a:p>
        </p:txBody>
      </p:sp>
      <p:sp>
        <p:nvSpPr>
          <p:cNvPr id="3192" name="Google Shape;3192;g2580e301964_0_10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g2580e301964_0_1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0" name="Google Shape;3230;g2580e301964_0_14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動畫不介紹</a:t>
            </a:r>
            <a:endParaRPr/>
          </a:p>
          <a:p>
            <a:pPr indent="0" lvl="0" marL="0" rtl="0" algn="l">
              <a:spcBef>
                <a:spcPts val="0"/>
              </a:spcBef>
              <a:spcAft>
                <a:spcPts val="0"/>
              </a:spcAft>
              <a:buNone/>
            </a:pPr>
            <a:r>
              <a:rPr lang="en-US"/>
              <a:t>大約介紹了1/4</a:t>
            </a:r>
            <a:endParaRPr/>
          </a:p>
        </p:txBody>
      </p:sp>
      <p:sp>
        <p:nvSpPr>
          <p:cNvPr id="3231" name="Google Shape;3231;g2580e301964_0_14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g2580e301964_0_1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0" name="Google Shape;3270;g2580e301964_0_14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動畫不介紹</a:t>
            </a:r>
            <a:endParaRPr/>
          </a:p>
          <a:p>
            <a:pPr indent="0" lvl="0" marL="0" rtl="0" algn="l">
              <a:spcBef>
                <a:spcPts val="0"/>
              </a:spcBef>
              <a:spcAft>
                <a:spcPts val="0"/>
              </a:spcAft>
              <a:buNone/>
            </a:pPr>
            <a:r>
              <a:rPr lang="en-US"/>
              <a:t>大約介紹了¼</a:t>
            </a:r>
            <a:br>
              <a:rPr lang="en-US"/>
            </a:br>
            <a:r>
              <a:rPr lang="en-US" sz="1100">
                <a:latin typeface="Arial"/>
                <a:ea typeface="Arial"/>
                <a:cs typeface="Arial"/>
                <a:sym typeface="Arial"/>
              </a:rPr>
              <a:t>Sass(Live Sass Compiler</a:t>
            </a:r>
            <a:endParaRPr/>
          </a:p>
        </p:txBody>
      </p:sp>
      <p:sp>
        <p:nvSpPr>
          <p:cNvPr id="3271" name="Google Shape;3271;g2580e301964_0_14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7" name="Shape 3317"/>
        <p:cNvGrpSpPr/>
        <p:nvPr/>
      </p:nvGrpSpPr>
      <p:grpSpPr>
        <a:xfrm>
          <a:off x="0" y="0"/>
          <a:ext cx="0" cy="0"/>
          <a:chOff x="0" y="0"/>
          <a:chExt cx="0" cy="0"/>
        </a:xfrm>
      </p:grpSpPr>
      <p:sp>
        <p:nvSpPr>
          <p:cNvPr id="3318" name="Google Shape;3318;g2580e301964_0_1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9" name="Google Shape;3319;g2580e301964_0_16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動畫不介紹</a:t>
            </a:r>
            <a:endParaRPr/>
          </a:p>
          <a:p>
            <a:pPr indent="0" lvl="0" marL="0" rtl="0" algn="l">
              <a:spcBef>
                <a:spcPts val="0"/>
              </a:spcBef>
              <a:spcAft>
                <a:spcPts val="0"/>
              </a:spcAft>
              <a:buNone/>
            </a:pPr>
            <a:r>
              <a:rPr lang="en-US"/>
              <a:t>大約介紹了1/4</a:t>
            </a:r>
            <a:endParaRPr/>
          </a:p>
        </p:txBody>
      </p:sp>
      <p:sp>
        <p:nvSpPr>
          <p:cNvPr id="3320" name="Google Shape;3320;g2580e301964_0_16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8" name="Shape 3358"/>
        <p:cNvGrpSpPr/>
        <p:nvPr/>
      </p:nvGrpSpPr>
      <p:grpSpPr>
        <a:xfrm>
          <a:off x="0" y="0"/>
          <a:ext cx="0" cy="0"/>
          <a:chOff x="0" y="0"/>
          <a:chExt cx="0" cy="0"/>
        </a:xfrm>
      </p:grpSpPr>
      <p:sp>
        <p:nvSpPr>
          <p:cNvPr id="3359" name="Google Shape;3359;g2580e301964_0_1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0" name="Google Shape;3360;g2580e301964_0_16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動畫不介紹</a:t>
            </a:r>
            <a:endParaRPr/>
          </a:p>
          <a:p>
            <a:pPr indent="0" lvl="0" marL="0" rtl="0" algn="l">
              <a:spcBef>
                <a:spcPts val="0"/>
              </a:spcBef>
              <a:spcAft>
                <a:spcPts val="0"/>
              </a:spcAft>
              <a:buNone/>
            </a:pPr>
            <a:r>
              <a:rPr lang="en-US"/>
              <a:t>大約介紹了1/4</a:t>
            </a:r>
            <a:endParaRPr/>
          </a:p>
        </p:txBody>
      </p:sp>
      <p:sp>
        <p:nvSpPr>
          <p:cNvPr id="3361" name="Google Shape;3361;g2580e301964_0_16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g2580e301964_0_17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1" name="Google Shape;3401;g2580e301964_0_17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500">
                <a:solidFill>
                  <a:srgbClr val="292929"/>
                </a:solidFill>
                <a:highlight>
                  <a:srgbClr val="FFFFFF"/>
                </a:highlight>
                <a:latin typeface="Georgia"/>
                <a:ea typeface="Georgia"/>
                <a:cs typeface="Georgia"/>
                <a:sym typeface="Georgia"/>
              </a:rPr>
              <a:t>這樣的命名就可以清楚知道是哪一個部份的甚麼元素，加上修飾子就可以針對一些樣式進行調整，而不用重複去寫 css</a:t>
            </a:r>
            <a:endParaRPr/>
          </a:p>
        </p:txBody>
      </p:sp>
      <p:sp>
        <p:nvSpPr>
          <p:cNvPr id="3402" name="Google Shape;3402;g2580e301964_0_17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1" name="Shape 3441"/>
        <p:cNvGrpSpPr/>
        <p:nvPr/>
      </p:nvGrpSpPr>
      <p:grpSpPr>
        <a:xfrm>
          <a:off x="0" y="0"/>
          <a:ext cx="0" cy="0"/>
          <a:chOff x="0" y="0"/>
          <a:chExt cx="0" cy="0"/>
        </a:xfrm>
      </p:grpSpPr>
      <p:sp>
        <p:nvSpPr>
          <p:cNvPr id="3442" name="Google Shape;3442;g2580e301964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3" name="Google Shape;3443;g2580e301964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smacss </a:t>
            </a:r>
            <a:r>
              <a:rPr lang="en-US"/>
              <a:t>命名規則</a:t>
            </a:r>
            <a:endParaRPr/>
          </a:p>
        </p:txBody>
      </p:sp>
      <p:sp>
        <p:nvSpPr>
          <p:cNvPr id="3444" name="Google Shape;3444;g2580e301964_0_14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g2580e301964_0_1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4" name="Google Shape;3484;g2580e301964_0_15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動畫不介紹</a:t>
            </a:r>
            <a:endParaRPr/>
          </a:p>
          <a:p>
            <a:pPr indent="0" lvl="0" marL="0" rtl="0" algn="l">
              <a:spcBef>
                <a:spcPts val="0"/>
              </a:spcBef>
              <a:spcAft>
                <a:spcPts val="0"/>
              </a:spcAft>
              <a:buNone/>
            </a:pPr>
            <a:r>
              <a:rPr lang="en-US"/>
              <a:t>大約介紹了1/4</a:t>
            </a:r>
            <a:endParaRPr/>
          </a:p>
        </p:txBody>
      </p:sp>
      <p:sp>
        <p:nvSpPr>
          <p:cNvPr id="3485" name="Google Shape;3485;g2580e301964_0_15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0" name="Shape 3530"/>
        <p:cNvGrpSpPr/>
        <p:nvPr/>
      </p:nvGrpSpPr>
      <p:grpSpPr>
        <a:xfrm>
          <a:off x="0" y="0"/>
          <a:ext cx="0" cy="0"/>
          <a:chOff x="0" y="0"/>
          <a:chExt cx="0" cy="0"/>
        </a:xfrm>
      </p:grpSpPr>
      <p:sp>
        <p:nvSpPr>
          <p:cNvPr id="3531" name="Google Shape;3531;g2580e301964_0_1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2" name="Google Shape;3532;g2580e301964_0_15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動畫不介紹</a:t>
            </a:r>
            <a:endParaRPr/>
          </a:p>
          <a:p>
            <a:pPr indent="0" lvl="0" marL="0" rtl="0" algn="l">
              <a:spcBef>
                <a:spcPts val="0"/>
              </a:spcBef>
              <a:spcAft>
                <a:spcPts val="0"/>
              </a:spcAft>
              <a:buNone/>
            </a:pPr>
            <a:r>
              <a:rPr lang="en-US"/>
              <a:t>大約介紹了1/4</a:t>
            </a:r>
            <a:endParaRPr/>
          </a:p>
        </p:txBody>
      </p:sp>
      <p:sp>
        <p:nvSpPr>
          <p:cNvPr id="3533" name="Google Shape;3533;g2580e301964_0_15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6" name="Shape 3576"/>
        <p:cNvGrpSpPr/>
        <p:nvPr/>
      </p:nvGrpSpPr>
      <p:grpSpPr>
        <a:xfrm>
          <a:off x="0" y="0"/>
          <a:ext cx="0" cy="0"/>
          <a:chOff x="0" y="0"/>
          <a:chExt cx="0" cy="0"/>
        </a:xfrm>
      </p:grpSpPr>
      <p:sp>
        <p:nvSpPr>
          <p:cNvPr id="3577" name="Google Shape;3577;g2580e301964_0_18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8" name="Google Shape;3578;g2580e301964_0_18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排版前言&gt;&gt;(rwd)flex/grid&gt;&gt;bootstrap</a:t>
            </a:r>
            <a:endParaRPr/>
          </a:p>
        </p:txBody>
      </p:sp>
      <p:sp>
        <p:nvSpPr>
          <p:cNvPr id="3579" name="Google Shape;3579;g2580e301964_0_18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1" name="Shape 3941"/>
        <p:cNvGrpSpPr/>
        <p:nvPr/>
      </p:nvGrpSpPr>
      <p:grpSpPr>
        <a:xfrm>
          <a:off x="0" y="0"/>
          <a:ext cx="0" cy="0"/>
          <a:chOff x="0" y="0"/>
          <a:chExt cx="0" cy="0"/>
        </a:xfrm>
      </p:grpSpPr>
      <p:sp>
        <p:nvSpPr>
          <p:cNvPr id="3942" name="Google Shape;3942;g2580e301964_0_2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3" name="Google Shape;3943;g2580e301964_0_2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4" name="Google Shape;3944;g2580e301964_0_2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6" name="Shape 3956"/>
        <p:cNvGrpSpPr/>
        <p:nvPr/>
      </p:nvGrpSpPr>
      <p:grpSpPr>
        <a:xfrm>
          <a:off x="0" y="0"/>
          <a:ext cx="0" cy="0"/>
          <a:chOff x="0" y="0"/>
          <a:chExt cx="0" cy="0"/>
        </a:xfrm>
      </p:grpSpPr>
      <p:sp>
        <p:nvSpPr>
          <p:cNvPr id="3957" name="Google Shape;3957;g2580e301964_0_2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8" name="Google Shape;3958;g2580e301964_0_2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9" name="Google Shape;3959;g2580e301964_0_21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2" name="Shape 3972"/>
        <p:cNvGrpSpPr/>
        <p:nvPr/>
      </p:nvGrpSpPr>
      <p:grpSpPr>
        <a:xfrm>
          <a:off x="0" y="0"/>
          <a:ext cx="0" cy="0"/>
          <a:chOff x="0" y="0"/>
          <a:chExt cx="0" cy="0"/>
        </a:xfrm>
      </p:grpSpPr>
      <p:sp>
        <p:nvSpPr>
          <p:cNvPr id="3973" name="Google Shape;3973;g2580e301964_0_2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4" name="Google Shape;3974;g2580e301964_0_2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5" name="Google Shape;3975;g2580e301964_0_21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8" name="Shape 3988"/>
        <p:cNvGrpSpPr/>
        <p:nvPr/>
      </p:nvGrpSpPr>
      <p:grpSpPr>
        <a:xfrm>
          <a:off x="0" y="0"/>
          <a:ext cx="0" cy="0"/>
          <a:chOff x="0" y="0"/>
          <a:chExt cx="0" cy="0"/>
        </a:xfrm>
      </p:grpSpPr>
      <p:sp>
        <p:nvSpPr>
          <p:cNvPr id="3989" name="Google Shape;3989;g2580e301964_0_2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0" name="Google Shape;3990;g2580e301964_0_2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1" name="Google Shape;3991;g2580e301964_0_22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5" name="Shape 4005"/>
        <p:cNvGrpSpPr/>
        <p:nvPr/>
      </p:nvGrpSpPr>
      <p:grpSpPr>
        <a:xfrm>
          <a:off x="0" y="0"/>
          <a:ext cx="0" cy="0"/>
          <a:chOff x="0" y="0"/>
          <a:chExt cx="0" cy="0"/>
        </a:xfrm>
      </p:grpSpPr>
      <p:sp>
        <p:nvSpPr>
          <p:cNvPr id="4006" name="Google Shape;4006;g2580e301964_0_2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7" name="Google Shape;4007;g2580e301964_0_22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8" name="Google Shape;4008;g2580e301964_0_22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0" name="Shape 4020"/>
        <p:cNvGrpSpPr/>
        <p:nvPr/>
      </p:nvGrpSpPr>
      <p:grpSpPr>
        <a:xfrm>
          <a:off x="0" y="0"/>
          <a:ext cx="0" cy="0"/>
          <a:chOff x="0" y="0"/>
          <a:chExt cx="0" cy="0"/>
        </a:xfrm>
      </p:grpSpPr>
      <p:sp>
        <p:nvSpPr>
          <p:cNvPr id="4021" name="Google Shape;4021;g2580e301964_0_2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2" name="Google Shape;4022;g2580e301964_0_22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3" name="Google Shape;4023;g2580e301964_0_22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6" name="Shape 4036"/>
        <p:cNvGrpSpPr/>
        <p:nvPr/>
      </p:nvGrpSpPr>
      <p:grpSpPr>
        <a:xfrm>
          <a:off x="0" y="0"/>
          <a:ext cx="0" cy="0"/>
          <a:chOff x="0" y="0"/>
          <a:chExt cx="0" cy="0"/>
        </a:xfrm>
      </p:grpSpPr>
      <p:sp>
        <p:nvSpPr>
          <p:cNvPr id="4037" name="Google Shape;4037;g2580e301964_0_2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8" name="Google Shape;4038;g2580e301964_0_2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9" name="Google Shape;4039;g2580e301964_0_2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5813f6cf38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g25813f6cf38_0_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g25813f6cf38_0_1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1" name="Shape 4051"/>
        <p:cNvGrpSpPr/>
        <p:nvPr/>
      </p:nvGrpSpPr>
      <p:grpSpPr>
        <a:xfrm>
          <a:off x="0" y="0"/>
          <a:ext cx="0" cy="0"/>
          <a:chOff x="0" y="0"/>
          <a:chExt cx="0" cy="0"/>
        </a:xfrm>
      </p:grpSpPr>
      <p:sp>
        <p:nvSpPr>
          <p:cNvPr id="4052" name="Google Shape;4052;g2580e301964_0_2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3" name="Google Shape;4053;g2580e301964_0_2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4" name="Google Shape;4054;g2580e301964_0_2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7" name="Shape 4067"/>
        <p:cNvGrpSpPr/>
        <p:nvPr/>
      </p:nvGrpSpPr>
      <p:grpSpPr>
        <a:xfrm>
          <a:off x="0" y="0"/>
          <a:ext cx="0" cy="0"/>
          <a:chOff x="0" y="0"/>
          <a:chExt cx="0" cy="0"/>
        </a:xfrm>
      </p:grpSpPr>
      <p:sp>
        <p:nvSpPr>
          <p:cNvPr id="4068" name="Google Shape;4068;g2580e301964_0_2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9" name="Google Shape;4069;g2580e301964_0_2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0" name="Google Shape;4070;g2580e301964_0_2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2" name="Shape 4082"/>
        <p:cNvGrpSpPr/>
        <p:nvPr/>
      </p:nvGrpSpPr>
      <p:grpSpPr>
        <a:xfrm>
          <a:off x="0" y="0"/>
          <a:ext cx="0" cy="0"/>
          <a:chOff x="0" y="0"/>
          <a:chExt cx="0" cy="0"/>
        </a:xfrm>
      </p:grpSpPr>
      <p:sp>
        <p:nvSpPr>
          <p:cNvPr id="4083" name="Google Shape;4083;g2580e301964_0_2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4" name="Google Shape;4084;g2580e301964_0_2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5" name="Google Shape;4085;g2580e301964_0_2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8" name="Shape 4098"/>
        <p:cNvGrpSpPr/>
        <p:nvPr/>
      </p:nvGrpSpPr>
      <p:grpSpPr>
        <a:xfrm>
          <a:off x="0" y="0"/>
          <a:ext cx="0" cy="0"/>
          <a:chOff x="0" y="0"/>
          <a:chExt cx="0" cy="0"/>
        </a:xfrm>
      </p:grpSpPr>
      <p:sp>
        <p:nvSpPr>
          <p:cNvPr id="4099" name="Google Shape;4099;g2580e301964_0_2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0" name="Google Shape;4100;g2580e301964_0_23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1" name="Google Shape;4101;g2580e301964_0_23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5" name="Shape 4115"/>
        <p:cNvGrpSpPr/>
        <p:nvPr/>
      </p:nvGrpSpPr>
      <p:grpSpPr>
        <a:xfrm>
          <a:off x="0" y="0"/>
          <a:ext cx="0" cy="0"/>
          <a:chOff x="0" y="0"/>
          <a:chExt cx="0" cy="0"/>
        </a:xfrm>
      </p:grpSpPr>
      <p:sp>
        <p:nvSpPr>
          <p:cNvPr id="4116" name="Google Shape;4116;g2580e301964_0_2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7" name="Google Shape;4117;g2580e301964_0_23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8" name="Google Shape;4118;g2580e301964_0_23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3" name="Shape 4133"/>
        <p:cNvGrpSpPr/>
        <p:nvPr/>
      </p:nvGrpSpPr>
      <p:grpSpPr>
        <a:xfrm>
          <a:off x="0" y="0"/>
          <a:ext cx="0" cy="0"/>
          <a:chOff x="0" y="0"/>
          <a:chExt cx="0" cy="0"/>
        </a:xfrm>
      </p:grpSpPr>
      <p:sp>
        <p:nvSpPr>
          <p:cNvPr id="4134" name="Google Shape;4134;g2580e301964_0_2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5" name="Google Shape;4135;g2580e301964_0_23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6" name="Google Shape;4136;g2580e301964_0_23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9" name="Shape 4149"/>
        <p:cNvGrpSpPr/>
        <p:nvPr/>
      </p:nvGrpSpPr>
      <p:grpSpPr>
        <a:xfrm>
          <a:off x="0" y="0"/>
          <a:ext cx="0" cy="0"/>
          <a:chOff x="0" y="0"/>
          <a:chExt cx="0" cy="0"/>
        </a:xfrm>
      </p:grpSpPr>
      <p:sp>
        <p:nvSpPr>
          <p:cNvPr id="4150" name="Google Shape;4150;g2580e301964_0_2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1" name="Google Shape;4151;g2580e301964_0_23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2" name="Google Shape;4152;g2580e301964_0_23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5" name="Shape 4165"/>
        <p:cNvGrpSpPr/>
        <p:nvPr/>
      </p:nvGrpSpPr>
      <p:grpSpPr>
        <a:xfrm>
          <a:off x="0" y="0"/>
          <a:ext cx="0" cy="0"/>
          <a:chOff x="0" y="0"/>
          <a:chExt cx="0" cy="0"/>
        </a:xfrm>
      </p:grpSpPr>
      <p:sp>
        <p:nvSpPr>
          <p:cNvPr id="4166" name="Google Shape;4166;g2580e301964_0_2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7" name="Google Shape;4167;g2580e301964_0_23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8" name="Google Shape;4168;g2580e301964_0_23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1" name="Shape 4181"/>
        <p:cNvGrpSpPr/>
        <p:nvPr/>
      </p:nvGrpSpPr>
      <p:grpSpPr>
        <a:xfrm>
          <a:off x="0" y="0"/>
          <a:ext cx="0" cy="0"/>
          <a:chOff x="0" y="0"/>
          <a:chExt cx="0" cy="0"/>
        </a:xfrm>
      </p:grpSpPr>
      <p:sp>
        <p:nvSpPr>
          <p:cNvPr id="4182" name="Google Shape;4182;g2580e301964_0_2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3" name="Google Shape;4183;g2580e301964_0_23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以頁面初始點為起始點</a:t>
            </a:r>
            <a:endParaRPr/>
          </a:p>
        </p:txBody>
      </p:sp>
      <p:sp>
        <p:nvSpPr>
          <p:cNvPr id="4184" name="Google Shape;4184;g2580e301964_0_23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7" name="Shape 4197"/>
        <p:cNvGrpSpPr/>
        <p:nvPr/>
      </p:nvGrpSpPr>
      <p:grpSpPr>
        <a:xfrm>
          <a:off x="0" y="0"/>
          <a:ext cx="0" cy="0"/>
          <a:chOff x="0" y="0"/>
          <a:chExt cx="0" cy="0"/>
        </a:xfrm>
      </p:grpSpPr>
      <p:sp>
        <p:nvSpPr>
          <p:cNvPr id="4198" name="Google Shape;4198;g2580e301964_0_2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9" name="Google Shape;4199;g2580e301964_0_24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以頁面目前位子為起始點</a:t>
            </a:r>
            <a:endParaRPr/>
          </a:p>
        </p:txBody>
      </p:sp>
      <p:sp>
        <p:nvSpPr>
          <p:cNvPr id="4200" name="Google Shape;4200;g2580e301964_0_24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5813f6cf38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g25813f6cf38_0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g25813f6cf38_0_1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3" name="Shape 4213"/>
        <p:cNvGrpSpPr/>
        <p:nvPr/>
      </p:nvGrpSpPr>
      <p:grpSpPr>
        <a:xfrm>
          <a:off x="0" y="0"/>
          <a:ext cx="0" cy="0"/>
          <a:chOff x="0" y="0"/>
          <a:chExt cx="0" cy="0"/>
        </a:xfrm>
      </p:grpSpPr>
      <p:sp>
        <p:nvSpPr>
          <p:cNvPr id="4214" name="Google Shape;4214;g2580e301964_0_27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5" name="Google Shape;4215;g2580e301964_0_27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開始說明RWD</a:t>
            </a:r>
            <a:endParaRPr/>
          </a:p>
        </p:txBody>
      </p:sp>
      <p:sp>
        <p:nvSpPr>
          <p:cNvPr id="4216" name="Google Shape;4216;g2580e301964_0_27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3" name="Shape 4253"/>
        <p:cNvGrpSpPr/>
        <p:nvPr/>
      </p:nvGrpSpPr>
      <p:grpSpPr>
        <a:xfrm>
          <a:off x="0" y="0"/>
          <a:ext cx="0" cy="0"/>
          <a:chOff x="0" y="0"/>
          <a:chExt cx="0" cy="0"/>
        </a:xfrm>
      </p:grpSpPr>
      <p:sp>
        <p:nvSpPr>
          <p:cNvPr id="4254" name="Google Shape;4254;g2580e301964_0_28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5" name="Google Shape;4255;g2580e301964_0_28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6" name="Google Shape;4256;g2580e301964_0_28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4" name="Shape 4294"/>
        <p:cNvGrpSpPr/>
        <p:nvPr/>
      </p:nvGrpSpPr>
      <p:grpSpPr>
        <a:xfrm>
          <a:off x="0" y="0"/>
          <a:ext cx="0" cy="0"/>
          <a:chOff x="0" y="0"/>
          <a:chExt cx="0" cy="0"/>
        </a:xfrm>
      </p:grpSpPr>
      <p:sp>
        <p:nvSpPr>
          <p:cNvPr id="4295" name="Google Shape;4295;g2580e301964_0_28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6" name="Google Shape;4296;g2580e301964_0_28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7" name="Google Shape;4297;g2580e301964_0_28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5" name="Shape 4335"/>
        <p:cNvGrpSpPr/>
        <p:nvPr/>
      </p:nvGrpSpPr>
      <p:grpSpPr>
        <a:xfrm>
          <a:off x="0" y="0"/>
          <a:ext cx="0" cy="0"/>
          <a:chOff x="0" y="0"/>
          <a:chExt cx="0" cy="0"/>
        </a:xfrm>
      </p:grpSpPr>
      <p:sp>
        <p:nvSpPr>
          <p:cNvPr id="4336" name="Google Shape;4336;g2580e301964_0_29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7" name="Google Shape;4337;g2580e301964_0_29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8" name="Google Shape;4338;g2580e301964_0_29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6" name="Shape 4376"/>
        <p:cNvGrpSpPr/>
        <p:nvPr/>
      </p:nvGrpSpPr>
      <p:grpSpPr>
        <a:xfrm>
          <a:off x="0" y="0"/>
          <a:ext cx="0" cy="0"/>
          <a:chOff x="0" y="0"/>
          <a:chExt cx="0" cy="0"/>
        </a:xfrm>
      </p:grpSpPr>
      <p:sp>
        <p:nvSpPr>
          <p:cNvPr id="4377" name="Google Shape;4377;g2580e301964_0_2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8" name="Google Shape;4378;g2580e301964_0_29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9" name="Google Shape;4379;g2580e301964_0_29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9" name="Shape 4419"/>
        <p:cNvGrpSpPr/>
        <p:nvPr/>
      </p:nvGrpSpPr>
      <p:grpSpPr>
        <a:xfrm>
          <a:off x="0" y="0"/>
          <a:ext cx="0" cy="0"/>
          <a:chOff x="0" y="0"/>
          <a:chExt cx="0" cy="0"/>
        </a:xfrm>
      </p:grpSpPr>
      <p:sp>
        <p:nvSpPr>
          <p:cNvPr id="4420" name="Google Shape;4420;g2580e301964_0_29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1" name="Google Shape;4421;g2580e301964_0_29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2" name="Google Shape;4422;g2580e301964_0_29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2" name="Shape 4462"/>
        <p:cNvGrpSpPr/>
        <p:nvPr/>
      </p:nvGrpSpPr>
      <p:grpSpPr>
        <a:xfrm>
          <a:off x="0" y="0"/>
          <a:ext cx="0" cy="0"/>
          <a:chOff x="0" y="0"/>
          <a:chExt cx="0" cy="0"/>
        </a:xfrm>
      </p:grpSpPr>
      <p:sp>
        <p:nvSpPr>
          <p:cNvPr id="4463" name="Google Shape;4463;g2580e301964_0_30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4" name="Google Shape;4464;g2580e301964_0_30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5" name="Google Shape;4465;g2580e301964_0_30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5" name="Shape 4505"/>
        <p:cNvGrpSpPr/>
        <p:nvPr/>
      </p:nvGrpSpPr>
      <p:grpSpPr>
        <a:xfrm>
          <a:off x="0" y="0"/>
          <a:ext cx="0" cy="0"/>
          <a:chOff x="0" y="0"/>
          <a:chExt cx="0" cy="0"/>
        </a:xfrm>
      </p:grpSpPr>
      <p:sp>
        <p:nvSpPr>
          <p:cNvPr id="4506" name="Google Shape;4506;g2580e301964_0_30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7" name="Google Shape;4507;g2580e301964_0_30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8" name="Google Shape;4508;g2580e301964_0_30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7" name="Shape 4547"/>
        <p:cNvGrpSpPr/>
        <p:nvPr/>
      </p:nvGrpSpPr>
      <p:grpSpPr>
        <a:xfrm>
          <a:off x="0" y="0"/>
          <a:ext cx="0" cy="0"/>
          <a:chOff x="0" y="0"/>
          <a:chExt cx="0" cy="0"/>
        </a:xfrm>
      </p:grpSpPr>
      <p:sp>
        <p:nvSpPr>
          <p:cNvPr id="4548" name="Google Shape;4548;g2580e301964_0_3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9" name="Google Shape;4549;g2580e301964_0_3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0" name="Google Shape;4550;g2580e301964_0_3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9" name="Shape 4589"/>
        <p:cNvGrpSpPr/>
        <p:nvPr/>
      </p:nvGrpSpPr>
      <p:grpSpPr>
        <a:xfrm>
          <a:off x="0" y="0"/>
          <a:ext cx="0" cy="0"/>
          <a:chOff x="0" y="0"/>
          <a:chExt cx="0" cy="0"/>
        </a:xfrm>
      </p:grpSpPr>
      <p:sp>
        <p:nvSpPr>
          <p:cNvPr id="4590" name="Google Shape;4590;g2580e301964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1" name="Google Shape;4591;g2580e301964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2" name="Google Shape;4592;g2580e301964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p:cSld name="标题和内容">
    <p:spTree>
      <p:nvGrpSpPr>
        <p:cNvPr id="15" name="Shape 15"/>
        <p:cNvGrpSpPr/>
        <p:nvPr/>
      </p:nvGrpSpPr>
      <p:grpSpPr>
        <a:xfrm>
          <a:off x="0" y="0"/>
          <a:ext cx="0" cy="0"/>
          <a:chOff x="0" y="0"/>
          <a:chExt cx="0" cy="0"/>
        </a:xfrm>
      </p:grpSpPr>
      <p:pic>
        <p:nvPicPr>
          <p:cNvPr id="16" name="Google Shape;16;p44"/>
          <p:cNvPicPr preferRelativeResize="0"/>
          <p:nvPr/>
        </p:nvPicPr>
        <p:blipFill rotWithShape="1">
          <a:blip r:embed="rId2">
            <a:alphaModFix/>
          </a:blip>
          <a:srcRect b="0" l="0" r="0" t="0"/>
          <a:stretch/>
        </p:blipFill>
        <p:spPr>
          <a:xfrm>
            <a:off x="-1" y="0"/>
            <a:ext cx="12227669" cy="6858000"/>
          </a:xfrm>
          <a:prstGeom prst="rect">
            <a:avLst/>
          </a:prstGeom>
          <a:noFill/>
          <a:ln>
            <a:noFill/>
          </a:ln>
        </p:spPr>
      </p:pic>
      <p:sp>
        <p:nvSpPr>
          <p:cNvPr id="17" name="Google Shape;17;p44"/>
          <p:cNvSpPr/>
          <p:nvPr/>
        </p:nvSpPr>
        <p:spPr>
          <a:xfrm>
            <a:off x="-1" y="0"/>
            <a:ext cx="12227669" cy="6858000"/>
          </a:xfrm>
          <a:prstGeom prst="rect">
            <a:avLst/>
          </a:prstGeom>
          <a:gradFill>
            <a:gsLst>
              <a:gs pos="0">
                <a:srgbClr val="020911"/>
              </a:gs>
              <a:gs pos="51000">
                <a:srgbClr val="091524">
                  <a:alpha val="82745"/>
                </a:srgbClr>
              </a:gs>
              <a:gs pos="100000">
                <a:srgbClr val="09173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61" name="Shape 61"/>
        <p:cNvGrpSpPr/>
        <p:nvPr/>
      </p:nvGrpSpPr>
      <p:grpSpPr>
        <a:xfrm>
          <a:off x="0" y="0"/>
          <a:ext cx="0" cy="0"/>
          <a:chOff x="0" y="0"/>
          <a:chExt cx="0" cy="0"/>
        </a:xfrm>
      </p:grpSpPr>
      <p:sp>
        <p:nvSpPr>
          <p:cNvPr id="62" name="Google Shape;62;p5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8" name="Shape 18"/>
        <p:cNvGrpSpPr/>
        <p:nvPr/>
      </p:nvGrpSpPr>
      <p:grpSpPr>
        <a:xfrm>
          <a:off x="0" y="0"/>
          <a:ext cx="0" cy="0"/>
          <a:chOff x="0" y="0"/>
          <a:chExt cx="0" cy="0"/>
        </a:xfrm>
      </p:grpSpPr>
      <p:sp>
        <p:nvSpPr>
          <p:cNvPr id="19" name="Google Shape;1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p:cSld name="节标题">
    <p:spTree>
      <p:nvGrpSpPr>
        <p:cNvPr id="22" name="Shape 22"/>
        <p:cNvGrpSpPr/>
        <p:nvPr/>
      </p:nvGrpSpPr>
      <p:grpSpPr>
        <a:xfrm>
          <a:off x="0" y="0"/>
          <a:ext cx="0" cy="0"/>
          <a:chOff x="0" y="0"/>
          <a:chExt cx="0" cy="0"/>
        </a:xfrm>
      </p:grpSpPr>
      <p:pic>
        <p:nvPicPr>
          <p:cNvPr id="23" name="Google Shape;23;p46"/>
          <p:cNvPicPr preferRelativeResize="0"/>
          <p:nvPr/>
        </p:nvPicPr>
        <p:blipFill rotWithShape="1">
          <a:blip r:embed="rId2">
            <a:alphaModFix/>
          </a:blip>
          <a:srcRect b="0" l="0" r="0" t="0"/>
          <a:stretch/>
        </p:blipFill>
        <p:spPr>
          <a:xfrm>
            <a:off x="-1" y="0"/>
            <a:ext cx="12227669" cy="6887184"/>
          </a:xfrm>
          <a:prstGeom prst="rect">
            <a:avLst/>
          </a:prstGeom>
          <a:noFill/>
          <a:ln>
            <a:noFill/>
          </a:ln>
        </p:spPr>
      </p:pic>
      <p:sp>
        <p:nvSpPr>
          <p:cNvPr id="24" name="Google Shape;24;p46"/>
          <p:cNvSpPr/>
          <p:nvPr/>
        </p:nvSpPr>
        <p:spPr>
          <a:xfrm>
            <a:off x="-1" y="0"/>
            <a:ext cx="12227669" cy="6858000"/>
          </a:xfrm>
          <a:prstGeom prst="rect">
            <a:avLst/>
          </a:prstGeom>
          <a:gradFill>
            <a:gsLst>
              <a:gs pos="0">
                <a:schemeClr val="dk1"/>
              </a:gs>
              <a:gs pos="51000">
                <a:srgbClr val="082241">
                  <a:alpha val="84705"/>
                </a:srgbClr>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25" name="Shape 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 name="Shape 26"/>
        <p:cNvGrpSpPr/>
        <p:nvPr/>
      </p:nvGrpSpPr>
      <p:grpSpPr>
        <a:xfrm>
          <a:off x="0" y="0"/>
          <a:ext cx="0" cy="0"/>
          <a:chOff x="0" y="0"/>
          <a:chExt cx="0" cy="0"/>
        </a:xfrm>
      </p:grpSpPr>
      <p:sp>
        <p:nvSpPr>
          <p:cNvPr id="27" name="Google Shape;27;p4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 name="Google Shape;29;p4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 name="Google Shape;31;p4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5" name="Shape 35"/>
        <p:cNvGrpSpPr/>
        <p:nvPr/>
      </p:nvGrpSpPr>
      <p:grpSpPr>
        <a:xfrm>
          <a:off x="0" y="0"/>
          <a:ext cx="0" cy="0"/>
          <a:chOff x="0" y="0"/>
          <a:chExt cx="0" cy="0"/>
        </a:xfrm>
      </p:grpSpPr>
      <p:sp>
        <p:nvSpPr>
          <p:cNvPr id="36" name="Google Shape;36;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40" name="Shape 40"/>
        <p:cNvGrpSpPr/>
        <p:nvPr/>
      </p:nvGrpSpPr>
      <p:grpSpPr>
        <a:xfrm>
          <a:off x="0" y="0"/>
          <a:ext cx="0" cy="0"/>
          <a:chOff x="0" y="0"/>
          <a:chExt cx="0" cy="0"/>
        </a:xfrm>
      </p:grpSpPr>
      <p:sp>
        <p:nvSpPr>
          <p:cNvPr id="41" name="Google Shape;41;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 name="Google Shape;43;p5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4" name="Google Shape;44;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0"/>
          <p:cNvSpPr/>
          <p:nvPr/>
        </p:nvSpPr>
        <p:spPr>
          <a:xfrm>
            <a:off x="8763378" y="6431125"/>
            <a:ext cx="775136"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PPT模板下载：www.1ppt.com/moban/     行业PPT模板：www.1ppt.com/hangye/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节日PPT模板：www.1ppt.com/jieri/           PPT素材下载：www.1ppt.com/sucai/</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PPT背景图片：www.1ppt.com/beijing/      PPT图表下载：www.1ppt.com/tubiao/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优秀PPT下载：www.1ppt.com/xiazai/        PPT教程： www.1ppt.com/powerpoint/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Word教程： www.1ppt.com/word/              Excel教程：www.1ppt.com/excel/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资料下载：www.1ppt.com/ziliao/                PPT课件下载：www.1ppt.com/kejian/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范文下载：www.1ppt.com/fanwen/             试卷下载：www.1ppt.com/shiti/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教案下载：www.1ppt.com/jiaoan/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字体下载：www.1ppt.com/ziti/</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 </a:t>
            </a:r>
            <a:endParaRPr b="0" i="0" sz="1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48" name="Shape 48"/>
        <p:cNvGrpSpPr/>
        <p:nvPr/>
      </p:nvGrpSpPr>
      <p:grpSpPr>
        <a:xfrm>
          <a:off x="0" y="0"/>
          <a:ext cx="0" cy="0"/>
          <a:chOff x="0" y="0"/>
          <a:chExt cx="0" cy="0"/>
        </a:xfrm>
      </p:grpSpPr>
      <p:sp>
        <p:nvSpPr>
          <p:cNvPr id="49" name="Google Shape;49;p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51"/>
          <p:cNvSpPr/>
          <p:nvPr>
            <p:ph idx="2" type="pic"/>
          </p:nvPr>
        </p:nvSpPr>
        <p:spPr>
          <a:xfrm>
            <a:off x="5183188" y="987425"/>
            <a:ext cx="6172200" cy="4873625"/>
          </a:xfrm>
          <a:prstGeom prst="rect">
            <a:avLst/>
          </a:prstGeom>
          <a:noFill/>
          <a:ln>
            <a:noFill/>
          </a:ln>
        </p:spPr>
      </p:sp>
      <p:sp>
        <p:nvSpPr>
          <p:cNvPr id="51" name="Google Shape;51;p5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2" name="Google Shape;52;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55" name="Shape 55"/>
        <p:cNvGrpSpPr/>
        <p:nvPr/>
      </p:nvGrpSpPr>
      <p:grpSpPr>
        <a:xfrm>
          <a:off x="0" y="0"/>
          <a:ext cx="0" cy="0"/>
          <a:chOff x="0" y="0"/>
          <a:chExt cx="0" cy="0"/>
        </a:xfrm>
      </p:grpSpPr>
      <p:sp>
        <p:nvSpPr>
          <p:cNvPr id="56" name="Google Shape;56;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5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28.png"/><Relationship Id="rId4" Type="http://schemas.openxmlformats.org/officeDocument/2006/relationships/image" Target="../media/image1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42.png"/><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45.png"/><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46.png"/><Relationship Id="rId4" Type="http://schemas.openxmlformats.org/officeDocument/2006/relationships/image" Target="../media/image14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49.png"/><Relationship Id="rId4" Type="http://schemas.openxmlformats.org/officeDocument/2006/relationships/image" Target="../media/image1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47.png"/><Relationship Id="rId4" Type="http://schemas.openxmlformats.org/officeDocument/2006/relationships/image" Target="../media/image1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0.png"/><Relationship Id="rId6" Type="http://schemas.openxmlformats.org/officeDocument/2006/relationships/image" Target="../media/image153.png"/><Relationship Id="rId7" Type="http://schemas.openxmlformats.org/officeDocument/2006/relationships/image" Target="../media/image15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52.png"/><Relationship Id="rId4" Type="http://schemas.openxmlformats.org/officeDocument/2006/relationships/image" Target="../media/image158.png"/><Relationship Id="rId10" Type="http://schemas.openxmlformats.org/officeDocument/2006/relationships/hyperlink" Target="https://codepen.io/mukiwu/pen/qNRJPv" TargetMode="External"/><Relationship Id="rId9" Type="http://schemas.openxmlformats.org/officeDocument/2006/relationships/hyperlink" Target="https://codepen.io/mukiwu/pen/qNRJPv" TargetMode="External"/><Relationship Id="rId5" Type="http://schemas.openxmlformats.org/officeDocument/2006/relationships/image" Target="../media/image159.png"/><Relationship Id="rId6" Type="http://schemas.openxmlformats.org/officeDocument/2006/relationships/image" Target="../media/image154.png"/><Relationship Id="rId7" Type="http://schemas.openxmlformats.org/officeDocument/2006/relationships/image" Target="../media/image179.png"/><Relationship Id="rId8" Type="http://schemas.openxmlformats.org/officeDocument/2006/relationships/image" Target="../media/image15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60.png"/><Relationship Id="rId4" Type="http://schemas.openxmlformats.org/officeDocument/2006/relationships/image" Target="../media/image16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63.png"/><Relationship Id="rId4" Type="http://schemas.openxmlformats.org/officeDocument/2006/relationships/image" Target="../media/image161.png"/><Relationship Id="rId5" Type="http://schemas.openxmlformats.org/officeDocument/2006/relationships/image" Target="../media/image164.png"/><Relationship Id="rId6" Type="http://schemas.openxmlformats.org/officeDocument/2006/relationships/hyperlink" Target="https://codepen.io/vailjoy/live/pRgYb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6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67.png"/><Relationship Id="rId4" Type="http://schemas.openxmlformats.org/officeDocument/2006/relationships/image" Target="../media/image16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66.png"/><Relationship Id="rId4" Type="http://schemas.openxmlformats.org/officeDocument/2006/relationships/image" Target="../media/image1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70.png"/><Relationship Id="rId4" Type="http://schemas.openxmlformats.org/officeDocument/2006/relationships/image" Target="../media/image174.png"/><Relationship Id="rId5" Type="http://schemas.openxmlformats.org/officeDocument/2006/relationships/image" Target="../media/image19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71.png"/><Relationship Id="rId4" Type="http://schemas.openxmlformats.org/officeDocument/2006/relationships/image" Target="../media/image17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7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76.png"/><Relationship Id="rId4" Type="http://schemas.openxmlformats.org/officeDocument/2006/relationships/image" Target="../media/image17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85.png"/><Relationship Id="rId4" Type="http://schemas.openxmlformats.org/officeDocument/2006/relationships/image" Target="../media/image17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7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81.png"/><Relationship Id="rId4" Type="http://schemas.openxmlformats.org/officeDocument/2006/relationships/image" Target="../media/image1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84.png"/><Relationship Id="rId4" Type="http://schemas.openxmlformats.org/officeDocument/2006/relationships/image" Target="../media/image187.png"/><Relationship Id="rId5" Type="http://schemas.openxmlformats.org/officeDocument/2006/relationships/image" Target="../media/image18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91.png"/><Relationship Id="rId4" Type="http://schemas.openxmlformats.org/officeDocument/2006/relationships/image" Target="../media/image182.png"/><Relationship Id="rId5" Type="http://schemas.openxmlformats.org/officeDocument/2006/relationships/image" Target="../media/image18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89.png"/><Relationship Id="rId4" Type="http://schemas.openxmlformats.org/officeDocument/2006/relationships/image" Target="../media/image19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9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94.png"/><Relationship Id="rId4" Type="http://schemas.openxmlformats.org/officeDocument/2006/relationships/image" Target="../media/image19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95.png"/><Relationship Id="rId4" Type="http://schemas.openxmlformats.org/officeDocument/2006/relationships/image" Target="../media/image19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97.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2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201.png"/><Relationship Id="rId4" Type="http://schemas.openxmlformats.org/officeDocument/2006/relationships/image" Target="../media/image20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206.png"/><Relationship Id="rId4" Type="http://schemas.openxmlformats.org/officeDocument/2006/relationships/image" Target="../media/image203.png"/><Relationship Id="rId5" Type="http://schemas.openxmlformats.org/officeDocument/2006/relationships/image" Target="../media/image20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205.png"/><Relationship Id="rId4" Type="http://schemas.openxmlformats.org/officeDocument/2006/relationships/image" Target="../media/image222.png"/><Relationship Id="rId5" Type="http://schemas.openxmlformats.org/officeDocument/2006/relationships/image" Target="../media/image20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207.png"/><Relationship Id="rId4" Type="http://schemas.openxmlformats.org/officeDocument/2006/relationships/image" Target="../media/image21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209.png"/><Relationship Id="rId4" Type="http://schemas.openxmlformats.org/officeDocument/2006/relationships/image" Target="../media/image213.png"/><Relationship Id="rId5" Type="http://schemas.openxmlformats.org/officeDocument/2006/relationships/image" Target="../media/image21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212.png"/><Relationship Id="rId4" Type="http://schemas.openxmlformats.org/officeDocument/2006/relationships/image" Target="../media/image214.png"/><Relationship Id="rId5" Type="http://schemas.openxmlformats.org/officeDocument/2006/relationships/image" Target="../media/image21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22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23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21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2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22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22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21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21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21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23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23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2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22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22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23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23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23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24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24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24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23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hyperlink" Target="https://www.w3schools.com/bootstrap/tryit.asp?filename=trybs_tabs_dynamic&amp;stacked=h"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23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22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hyperlink" Target="https://echarts.apache.org/zh/index.html" TargetMode="External"/><Relationship Id="rId4" Type="http://schemas.openxmlformats.org/officeDocument/2006/relationships/image" Target="../media/image22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23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228.png"/><Relationship Id="rId4" Type="http://schemas.openxmlformats.org/officeDocument/2006/relationships/image" Target="../media/image22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24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24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24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2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w3schools.com/tags/tryit.asp?filename=tryhtml_a_targ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spicyboyd.github.io/TainanGourmetPlaza/map.html" TargetMode="Externa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52.png"/><Relationship Id="rId7" Type="http://schemas.openxmlformats.org/officeDocument/2006/relationships/image" Target="../media/image55.png"/><Relationship Id="rId8"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9.png"/><Relationship Id="rId4" Type="http://schemas.openxmlformats.org/officeDocument/2006/relationships/hyperlink" Target="https://www.w3schools.com/tags/tryit.asp?filename=tryhtml_iframe" TargetMode="External"/><Relationship Id="rId5" Type="http://schemas.openxmlformats.org/officeDocument/2006/relationships/hyperlink" Target="https://blog.csdn.net/kenhins/article/details/50789125" TargetMode="External"/><Relationship Id="rId6" Type="http://schemas.openxmlformats.org/officeDocument/2006/relationships/hyperlink" Target="https://dotblogs.com.tw/daniel/2017/11/25/225511"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code.tutsplus.com/zh-hant/tutorials/the-30-css-selectors-you-must-memorize--net-16048" TargetMode="External"/><Relationship Id="rId4" Type="http://schemas.openxmlformats.org/officeDocument/2006/relationships/hyperlink" Target="https://www.w3school.com.cn/cssref/css_selectors.asp"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1.png"/><Relationship Id="rId4" Type="http://schemas.openxmlformats.org/officeDocument/2006/relationships/hyperlink" Target="https://codepen.io/lin-hsienli/pen/maORML?editors=1100" TargetMode="External"/><Relationship Id="rId5"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9.png"/><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5.png"/><Relationship Id="rId4" Type="http://schemas.openxmlformats.org/officeDocument/2006/relationships/image" Target="../media/image96.png"/><Relationship Id="rId5"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7.png"/><Relationship Id="rId4" Type="http://schemas.openxmlformats.org/officeDocument/2006/relationships/image" Target="../media/image64.png"/><Relationship Id="rId5"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3.png"/><Relationship Id="rId4" Type="http://schemas.openxmlformats.org/officeDocument/2006/relationships/image" Target="../media/image71.png"/><Relationship Id="rId5" Type="http://schemas.openxmlformats.org/officeDocument/2006/relationships/image" Target="../media/image85.png"/><Relationship Id="rId6" Type="http://schemas.openxmlformats.org/officeDocument/2006/relationships/image" Target="../media/image10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2.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5.png"/><Relationship Id="rId10" Type="http://schemas.openxmlformats.org/officeDocument/2006/relationships/image" Target="../media/image7.png"/><Relationship Id="rId9"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39.png"/><Relationship Id="rId8"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0.png"/><Relationship Id="rId4" Type="http://schemas.openxmlformats.org/officeDocument/2006/relationships/image" Target="../media/image83.png"/><Relationship Id="rId5" Type="http://schemas.openxmlformats.org/officeDocument/2006/relationships/image" Target="../media/image91.png"/><Relationship Id="rId6" Type="http://schemas.openxmlformats.org/officeDocument/2006/relationships/image" Target="../media/image88.png"/><Relationship Id="rId7"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40.png"/><Relationship Id="rId4" Type="http://schemas.openxmlformats.org/officeDocument/2006/relationships/image" Target="../media/image1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93.png"/><Relationship Id="rId4" Type="http://schemas.openxmlformats.org/officeDocument/2006/relationships/image" Target="../media/image99.png"/><Relationship Id="rId5" Type="http://schemas.openxmlformats.org/officeDocument/2006/relationships/image" Target="../media/image9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9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0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0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4.png"/><Relationship Id="rId4" Type="http://schemas.openxmlformats.org/officeDocument/2006/relationships/image" Target="../media/image111.png"/><Relationship Id="rId5" Type="http://schemas.openxmlformats.org/officeDocument/2006/relationships/image" Target="../media/image11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0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13.png"/><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14.png"/><Relationship Id="rId4" Type="http://schemas.openxmlformats.org/officeDocument/2006/relationships/image" Target="../media/image1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12.png"/><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21.png"/><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1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3.png"/><Relationship Id="rId4" Type="http://schemas.openxmlformats.org/officeDocument/2006/relationships/image" Target="../media/image12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19.png"/><Relationship Id="rId4" Type="http://schemas.openxmlformats.org/officeDocument/2006/relationships/image" Target="../media/image1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35.png"/><Relationship Id="rId4" Type="http://schemas.openxmlformats.org/officeDocument/2006/relationships/image" Target="../media/image1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6.png"/><Relationship Id="rId4" Type="http://schemas.openxmlformats.org/officeDocument/2006/relationships/image" Target="../media/image13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27.png"/><Relationship Id="rId4" Type="http://schemas.openxmlformats.org/officeDocument/2006/relationships/image" Target="../media/image138.png"/><Relationship Id="rId5" Type="http://schemas.openxmlformats.org/officeDocument/2006/relationships/image" Target="../media/image13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0.png"/><Relationship Id="rId4" Type="http://schemas.openxmlformats.org/officeDocument/2006/relationships/image" Target="../media/image137.png"/><Relationship Id="rId5" Type="http://schemas.openxmlformats.org/officeDocument/2006/relationships/image" Target="../media/image1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0911"/>
            </a:gs>
            <a:gs pos="51000">
              <a:srgbClr val="0E1B2E">
                <a:alpha val="94901"/>
              </a:srgbClr>
            </a:gs>
            <a:gs pos="100000">
              <a:srgbClr val="091731"/>
            </a:gs>
          </a:gsLst>
          <a:lin ang="5400000" scaled="0"/>
        </a:gradFill>
      </p:bgPr>
    </p:bg>
    <p:spTree>
      <p:nvGrpSpPr>
        <p:cNvPr id="70" name="Shape 70"/>
        <p:cNvGrpSpPr/>
        <p:nvPr/>
      </p:nvGrpSpPr>
      <p:grpSpPr>
        <a:xfrm>
          <a:off x="0" y="0"/>
          <a:ext cx="0" cy="0"/>
          <a:chOff x="0" y="0"/>
          <a:chExt cx="0" cy="0"/>
        </a:xfrm>
      </p:grpSpPr>
      <p:sp>
        <p:nvSpPr>
          <p:cNvPr id="71" name="Google Shape;71;p1"/>
          <p:cNvSpPr/>
          <p:nvPr/>
        </p:nvSpPr>
        <p:spPr>
          <a:xfrm>
            <a:off x="3971625" y="1304625"/>
            <a:ext cx="4248751" cy="4248751"/>
          </a:xfrm>
          <a:prstGeom prst="ellipse">
            <a:avLst/>
          </a:prstGeom>
          <a:solidFill>
            <a:schemeClr val="lt1"/>
          </a:solidFill>
          <a:ln>
            <a:noFill/>
          </a:ln>
          <a:effectLst>
            <a:outerShdw blurRad="901700" sx="102000" rotWithShape="0" dir="16200000" dist="38100" sy="102000">
              <a:srgbClr val="00B0F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756A7"/>
              </a:solidFill>
              <a:latin typeface="Calibri"/>
              <a:ea typeface="Calibri"/>
              <a:cs typeface="Calibri"/>
              <a:sym typeface="Calibri"/>
            </a:endParaRPr>
          </a:p>
        </p:txBody>
      </p:sp>
      <p:sp>
        <p:nvSpPr>
          <p:cNvPr id="72" name="Google Shape;72;p1"/>
          <p:cNvSpPr/>
          <p:nvPr/>
        </p:nvSpPr>
        <p:spPr>
          <a:xfrm>
            <a:off x="4482566" y="1815566"/>
            <a:ext cx="3226869" cy="3226869"/>
          </a:xfrm>
          <a:prstGeom prst="ellipse">
            <a:avLst/>
          </a:prstGeom>
          <a:solidFill>
            <a:schemeClr val="lt1"/>
          </a:solidFill>
          <a:ln>
            <a:noFill/>
          </a:ln>
          <a:effectLst>
            <a:outerShdw blurRad="317500" sx="118000" rotWithShape="0" algn="ctr" sy="118000">
              <a:srgbClr val="0070C0">
                <a:alpha val="1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756A7"/>
              </a:solidFill>
              <a:latin typeface="Calibri"/>
              <a:ea typeface="Calibri"/>
              <a:cs typeface="Calibri"/>
              <a:sym typeface="Calibri"/>
            </a:endParaRPr>
          </a:p>
        </p:txBody>
      </p:sp>
      <p:sp>
        <p:nvSpPr>
          <p:cNvPr id="73" name="Google Shape;73;p1"/>
          <p:cNvSpPr/>
          <p:nvPr/>
        </p:nvSpPr>
        <p:spPr>
          <a:xfrm>
            <a:off x="5027596" y="2360596"/>
            <a:ext cx="2136808" cy="2136808"/>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756A7"/>
              </a:solidFill>
              <a:latin typeface="Calibri"/>
              <a:ea typeface="Calibri"/>
              <a:cs typeface="Calibri"/>
              <a:sym typeface="Calibri"/>
            </a:endParaRPr>
          </a:p>
        </p:txBody>
      </p:sp>
      <p:sp>
        <p:nvSpPr>
          <p:cNvPr id="74" name="Google Shape;74;p1"/>
          <p:cNvSpPr/>
          <p:nvPr/>
        </p:nvSpPr>
        <p:spPr>
          <a:xfrm>
            <a:off x="6056679" y="5518899"/>
            <a:ext cx="88900" cy="889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75" name="Google Shape;75;p1"/>
          <p:cNvGrpSpPr/>
          <p:nvPr/>
        </p:nvGrpSpPr>
        <p:grpSpPr>
          <a:xfrm>
            <a:off x="3463560" y="338945"/>
            <a:ext cx="5277931" cy="5798363"/>
            <a:chOff x="3463560" y="338945"/>
            <a:chExt cx="5277931" cy="5798363"/>
          </a:xfrm>
        </p:grpSpPr>
        <p:sp>
          <p:nvSpPr>
            <p:cNvPr id="76" name="Google Shape;76;p1"/>
            <p:cNvSpPr/>
            <p:nvPr/>
          </p:nvSpPr>
          <p:spPr>
            <a:xfrm>
              <a:off x="4502744" y="4844849"/>
              <a:ext cx="53544" cy="5354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 name="Google Shape;77;p1"/>
            <p:cNvSpPr/>
            <p:nvPr/>
          </p:nvSpPr>
          <p:spPr>
            <a:xfrm>
              <a:off x="4134940" y="2415539"/>
              <a:ext cx="81563" cy="81563"/>
            </a:xfrm>
            <a:prstGeom prst="ellipse">
              <a:avLst/>
            </a:prstGeom>
            <a:solidFill>
              <a:srgbClr val="057D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 name="Google Shape;78;p1"/>
            <p:cNvSpPr/>
            <p:nvPr/>
          </p:nvSpPr>
          <p:spPr>
            <a:xfrm>
              <a:off x="6459537" y="5722862"/>
              <a:ext cx="47625" cy="4762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 name="Google Shape;79;p1"/>
            <p:cNvSpPr/>
            <p:nvPr/>
          </p:nvSpPr>
          <p:spPr>
            <a:xfrm>
              <a:off x="6695774" y="5701095"/>
              <a:ext cx="47091" cy="47091"/>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 name="Google Shape;80;p1"/>
            <p:cNvSpPr/>
            <p:nvPr/>
          </p:nvSpPr>
          <p:spPr>
            <a:xfrm flipH="1">
              <a:off x="6412484" y="5607226"/>
              <a:ext cx="52831" cy="52831"/>
            </a:xfrm>
            <a:prstGeom prst="ellipse">
              <a:avLst/>
            </a:prstGeom>
            <a:solidFill>
              <a:srgbClr val="D8D8D8">
                <a:alpha val="56862"/>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
            <p:cNvSpPr/>
            <p:nvPr/>
          </p:nvSpPr>
          <p:spPr>
            <a:xfrm>
              <a:off x="6950092" y="5364067"/>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 name="Google Shape;82;p1"/>
            <p:cNvSpPr/>
            <p:nvPr/>
          </p:nvSpPr>
          <p:spPr>
            <a:xfrm>
              <a:off x="6778609" y="5528778"/>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 name="Google Shape;83;p1"/>
            <p:cNvSpPr/>
            <p:nvPr/>
          </p:nvSpPr>
          <p:spPr>
            <a:xfrm>
              <a:off x="6827805" y="5570078"/>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 name="Google Shape;84;p1"/>
            <p:cNvSpPr/>
            <p:nvPr/>
          </p:nvSpPr>
          <p:spPr>
            <a:xfrm>
              <a:off x="6592814" y="5794082"/>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
            <p:cNvSpPr/>
            <p:nvPr/>
          </p:nvSpPr>
          <p:spPr>
            <a:xfrm>
              <a:off x="6592814" y="5794383"/>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p:nvPr/>
          </p:nvSpPr>
          <p:spPr>
            <a:xfrm>
              <a:off x="6532262" y="5491091"/>
              <a:ext cx="47091" cy="47091"/>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1"/>
            <p:cNvSpPr/>
            <p:nvPr/>
          </p:nvSpPr>
          <p:spPr>
            <a:xfrm>
              <a:off x="6681632" y="5453403"/>
              <a:ext cx="61233" cy="61233"/>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
            <p:cNvSpPr/>
            <p:nvPr/>
          </p:nvSpPr>
          <p:spPr>
            <a:xfrm>
              <a:off x="6619150" y="5468231"/>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p:nvPr/>
          </p:nvSpPr>
          <p:spPr>
            <a:xfrm>
              <a:off x="6855410" y="5882010"/>
              <a:ext cx="49196" cy="49196"/>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p:nvPr/>
          </p:nvSpPr>
          <p:spPr>
            <a:xfrm>
              <a:off x="6950092" y="5882010"/>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p:nvPr/>
          </p:nvSpPr>
          <p:spPr>
            <a:xfrm>
              <a:off x="6197584" y="6059504"/>
              <a:ext cx="77804" cy="7780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
            <p:cNvSpPr/>
            <p:nvPr/>
          </p:nvSpPr>
          <p:spPr>
            <a:xfrm>
              <a:off x="6128502" y="6018212"/>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
            <p:cNvSpPr/>
            <p:nvPr/>
          </p:nvSpPr>
          <p:spPr>
            <a:xfrm>
              <a:off x="6183280" y="5660057"/>
              <a:ext cx="72200" cy="72200"/>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1"/>
            <p:cNvSpPr/>
            <p:nvPr/>
          </p:nvSpPr>
          <p:spPr>
            <a:xfrm>
              <a:off x="6101899" y="5726631"/>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p1"/>
            <p:cNvSpPr/>
            <p:nvPr/>
          </p:nvSpPr>
          <p:spPr>
            <a:xfrm>
              <a:off x="5807958" y="5721291"/>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
            <p:cNvSpPr/>
            <p:nvPr/>
          </p:nvSpPr>
          <p:spPr>
            <a:xfrm>
              <a:off x="5879953" y="5589708"/>
              <a:ext cx="47625" cy="4762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
            <p:cNvSpPr/>
            <p:nvPr/>
          </p:nvSpPr>
          <p:spPr>
            <a:xfrm>
              <a:off x="5797598" y="5560862"/>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1"/>
            <p:cNvSpPr/>
            <p:nvPr/>
          </p:nvSpPr>
          <p:spPr>
            <a:xfrm>
              <a:off x="5581948" y="5769484"/>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
            <p:cNvSpPr/>
            <p:nvPr/>
          </p:nvSpPr>
          <p:spPr>
            <a:xfrm>
              <a:off x="5400771" y="5882010"/>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
            <p:cNvSpPr/>
            <p:nvPr/>
          </p:nvSpPr>
          <p:spPr>
            <a:xfrm>
              <a:off x="5285484" y="5871220"/>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1"/>
            <p:cNvSpPr/>
            <p:nvPr/>
          </p:nvSpPr>
          <p:spPr>
            <a:xfrm>
              <a:off x="5372187" y="5592282"/>
              <a:ext cx="45719" cy="45719"/>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1"/>
            <p:cNvSpPr/>
            <p:nvPr/>
          </p:nvSpPr>
          <p:spPr>
            <a:xfrm>
              <a:off x="5553340" y="5500170"/>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1"/>
            <p:cNvSpPr/>
            <p:nvPr/>
          </p:nvSpPr>
          <p:spPr>
            <a:xfrm>
              <a:off x="5573176" y="5570468"/>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1"/>
            <p:cNvSpPr/>
            <p:nvPr/>
          </p:nvSpPr>
          <p:spPr>
            <a:xfrm>
              <a:off x="5409288" y="5437260"/>
              <a:ext cx="61942" cy="61942"/>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
            <p:cNvSpPr/>
            <p:nvPr/>
          </p:nvSpPr>
          <p:spPr>
            <a:xfrm>
              <a:off x="4978659" y="5614068"/>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6" name="Google Shape;106;p1"/>
            <p:cNvSpPr/>
            <p:nvPr/>
          </p:nvSpPr>
          <p:spPr>
            <a:xfrm>
              <a:off x="4773871" y="5787642"/>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1"/>
            <p:cNvSpPr/>
            <p:nvPr/>
          </p:nvSpPr>
          <p:spPr>
            <a:xfrm>
              <a:off x="4909082" y="5303773"/>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1"/>
            <p:cNvSpPr/>
            <p:nvPr/>
          </p:nvSpPr>
          <p:spPr>
            <a:xfrm>
              <a:off x="4978659" y="5250706"/>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1"/>
            <p:cNvSpPr/>
            <p:nvPr/>
          </p:nvSpPr>
          <p:spPr>
            <a:xfrm>
              <a:off x="5017874" y="5367544"/>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1"/>
            <p:cNvSpPr/>
            <p:nvPr/>
          </p:nvSpPr>
          <p:spPr>
            <a:xfrm>
              <a:off x="5060771" y="5306852"/>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1"/>
            <p:cNvSpPr/>
            <p:nvPr/>
          </p:nvSpPr>
          <p:spPr>
            <a:xfrm>
              <a:off x="5032206" y="5479315"/>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1"/>
            <p:cNvSpPr/>
            <p:nvPr/>
          </p:nvSpPr>
          <p:spPr>
            <a:xfrm>
              <a:off x="5053345" y="5550445"/>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1"/>
            <p:cNvSpPr/>
            <p:nvPr/>
          </p:nvSpPr>
          <p:spPr>
            <a:xfrm>
              <a:off x="4773870" y="5787641"/>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 name="Google Shape;114;p1"/>
            <p:cNvSpPr/>
            <p:nvPr/>
          </p:nvSpPr>
          <p:spPr>
            <a:xfrm>
              <a:off x="4385669" y="5763044"/>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1"/>
            <p:cNvSpPr/>
            <p:nvPr/>
          </p:nvSpPr>
          <p:spPr>
            <a:xfrm>
              <a:off x="4887442" y="5178117"/>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1"/>
            <p:cNvSpPr/>
            <p:nvPr/>
          </p:nvSpPr>
          <p:spPr>
            <a:xfrm>
              <a:off x="4870091" y="5278148"/>
              <a:ext cx="52251" cy="5225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7" name="Google Shape;117;p1"/>
            <p:cNvSpPr/>
            <p:nvPr/>
          </p:nvSpPr>
          <p:spPr>
            <a:xfrm>
              <a:off x="4630911" y="5321533"/>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
            <p:cNvSpPr/>
            <p:nvPr/>
          </p:nvSpPr>
          <p:spPr>
            <a:xfrm>
              <a:off x="4327341" y="5383602"/>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1"/>
            <p:cNvSpPr/>
            <p:nvPr/>
          </p:nvSpPr>
          <p:spPr>
            <a:xfrm>
              <a:off x="3936724" y="5058165"/>
              <a:ext cx="69801" cy="69801"/>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1"/>
            <p:cNvSpPr/>
            <p:nvPr/>
          </p:nvSpPr>
          <p:spPr>
            <a:xfrm>
              <a:off x="3580876" y="4992688"/>
              <a:ext cx="65477" cy="65477"/>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1"/>
            <p:cNvSpPr/>
            <p:nvPr/>
          </p:nvSpPr>
          <p:spPr>
            <a:xfrm>
              <a:off x="4362241" y="5106584"/>
              <a:ext cx="85503" cy="8550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2" name="Google Shape;122;p1"/>
            <p:cNvSpPr/>
            <p:nvPr/>
          </p:nvSpPr>
          <p:spPr>
            <a:xfrm>
              <a:off x="4305643" y="5037718"/>
              <a:ext cx="56598" cy="5659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3" name="Google Shape;123;p1"/>
            <p:cNvSpPr/>
            <p:nvPr/>
          </p:nvSpPr>
          <p:spPr>
            <a:xfrm>
              <a:off x="4442256" y="4910469"/>
              <a:ext cx="53544" cy="5354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1"/>
            <p:cNvSpPr/>
            <p:nvPr/>
          </p:nvSpPr>
          <p:spPr>
            <a:xfrm>
              <a:off x="4482566" y="4945837"/>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
            <p:cNvSpPr/>
            <p:nvPr/>
          </p:nvSpPr>
          <p:spPr>
            <a:xfrm>
              <a:off x="4374021" y="4854900"/>
              <a:ext cx="61942" cy="61942"/>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
            <p:cNvSpPr/>
            <p:nvPr/>
          </p:nvSpPr>
          <p:spPr>
            <a:xfrm>
              <a:off x="4395306" y="4824671"/>
              <a:ext cx="73722" cy="73722"/>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1"/>
            <p:cNvSpPr/>
            <p:nvPr/>
          </p:nvSpPr>
          <p:spPr>
            <a:xfrm>
              <a:off x="4175722" y="4713318"/>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1"/>
            <p:cNvSpPr/>
            <p:nvPr/>
          </p:nvSpPr>
          <p:spPr>
            <a:xfrm>
              <a:off x="4217808" y="4556691"/>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1"/>
            <p:cNvSpPr/>
            <p:nvPr/>
          </p:nvSpPr>
          <p:spPr>
            <a:xfrm>
              <a:off x="4106338" y="4521790"/>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1"/>
            <p:cNvSpPr/>
            <p:nvPr/>
          </p:nvSpPr>
          <p:spPr>
            <a:xfrm>
              <a:off x="4049740" y="4633896"/>
              <a:ext cx="56598" cy="5659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1" name="Google Shape;131;p1"/>
            <p:cNvSpPr/>
            <p:nvPr/>
          </p:nvSpPr>
          <p:spPr>
            <a:xfrm>
              <a:off x="4333621" y="4713318"/>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2" name="Google Shape;132;p1"/>
            <p:cNvSpPr/>
            <p:nvPr/>
          </p:nvSpPr>
          <p:spPr>
            <a:xfrm>
              <a:off x="4022585" y="4111324"/>
              <a:ext cx="85503" cy="8550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3" name="Google Shape;133;p1"/>
            <p:cNvSpPr/>
            <p:nvPr/>
          </p:nvSpPr>
          <p:spPr>
            <a:xfrm>
              <a:off x="3907095" y="4257893"/>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1"/>
            <p:cNvSpPr/>
            <p:nvPr/>
          </p:nvSpPr>
          <p:spPr>
            <a:xfrm>
              <a:off x="3808279" y="4410105"/>
              <a:ext cx="69801" cy="69801"/>
            </a:xfrm>
            <a:prstGeom prst="ellipse">
              <a:avLst/>
            </a:prstGeom>
            <a:solidFill>
              <a:srgbClr val="97C4D9">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
            <p:cNvSpPr/>
            <p:nvPr/>
          </p:nvSpPr>
          <p:spPr>
            <a:xfrm>
              <a:off x="4006525" y="4399630"/>
              <a:ext cx="53102" cy="5310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
            <p:cNvSpPr/>
            <p:nvPr/>
          </p:nvSpPr>
          <p:spPr>
            <a:xfrm>
              <a:off x="3985691" y="4315954"/>
              <a:ext cx="66884" cy="6688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
            <p:cNvSpPr/>
            <p:nvPr/>
          </p:nvSpPr>
          <p:spPr>
            <a:xfrm>
              <a:off x="3953338" y="4027718"/>
              <a:ext cx="62075" cy="62075"/>
            </a:xfrm>
            <a:prstGeom prst="ellipse">
              <a:avLst/>
            </a:prstGeom>
            <a:solidFill>
              <a:srgbClr val="D8D8D8">
                <a:alpha val="72941"/>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138" name="Google Shape;138;p1"/>
            <p:cNvSpPr/>
            <p:nvPr/>
          </p:nvSpPr>
          <p:spPr>
            <a:xfrm>
              <a:off x="3969431" y="4171366"/>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1"/>
            <p:cNvSpPr/>
            <p:nvPr/>
          </p:nvSpPr>
          <p:spPr>
            <a:xfrm>
              <a:off x="3864881" y="4107627"/>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1"/>
            <p:cNvSpPr/>
            <p:nvPr/>
          </p:nvSpPr>
          <p:spPr>
            <a:xfrm>
              <a:off x="3587514" y="4195055"/>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1"/>
            <p:cNvSpPr/>
            <p:nvPr/>
          </p:nvSpPr>
          <p:spPr>
            <a:xfrm>
              <a:off x="3780012" y="3918376"/>
              <a:ext cx="48788" cy="4878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1"/>
            <p:cNvSpPr/>
            <p:nvPr/>
          </p:nvSpPr>
          <p:spPr>
            <a:xfrm>
              <a:off x="3845097" y="3967164"/>
              <a:ext cx="50776" cy="50776"/>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3" name="Google Shape;143;p1"/>
            <p:cNvSpPr/>
            <p:nvPr/>
          </p:nvSpPr>
          <p:spPr>
            <a:xfrm>
              <a:off x="3840696" y="3860615"/>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4" name="Google Shape;144;p1"/>
            <p:cNvSpPr/>
            <p:nvPr/>
          </p:nvSpPr>
          <p:spPr>
            <a:xfrm>
              <a:off x="3704542" y="3846864"/>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1"/>
            <p:cNvSpPr/>
            <p:nvPr/>
          </p:nvSpPr>
          <p:spPr>
            <a:xfrm>
              <a:off x="3761759" y="3796227"/>
              <a:ext cx="67041" cy="6704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 name="Google Shape;146;p1"/>
            <p:cNvSpPr/>
            <p:nvPr/>
          </p:nvSpPr>
          <p:spPr>
            <a:xfrm>
              <a:off x="3745051" y="4145103"/>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 name="Google Shape;147;p1"/>
            <p:cNvSpPr/>
            <p:nvPr/>
          </p:nvSpPr>
          <p:spPr>
            <a:xfrm>
              <a:off x="3749924" y="3262453"/>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8" name="Google Shape;148;p1"/>
            <p:cNvSpPr/>
            <p:nvPr/>
          </p:nvSpPr>
          <p:spPr>
            <a:xfrm>
              <a:off x="3809158" y="3082456"/>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9" name="Google Shape;149;p1"/>
            <p:cNvSpPr/>
            <p:nvPr/>
          </p:nvSpPr>
          <p:spPr>
            <a:xfrm>
              <a:off x="3873013" y="2803525"/>
              <a:ext cx="54003" cy="5400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0" name="Google Shape;150;p1"/>
            <p:cNvSpPr/>
            <p:nvPr/>
          </p:nvSpPr>
          <p:spPr>
            <a:xfrm>
              <a:off x="3754496" y="2771606"/>
              <a:ext cx="58030" cy="5803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1"/>
            <p:cNvSpPr/>
            <p:nvPr/>
          </p:nvSpPr>
          <p:spPr>
            <a:xfrm>
              <a:off x="3813982" y="2621071"/>
              <a:ext cx="58030" cy="5803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2" name="Google Shape;152;p1"/>
            <p:cNvSpPr/>
            <p:nvPr/>
          </p:nvSpPr>
          <p:spPr>
            <a:xfrm>
              <a:off x="3958206" y="2650412"/>
              <a:ext cx="74550" cy="7455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1"/>
            <p:cNvSpPr/>
            <p:nvPr/>
          </p:nvSpPr>
          <p:spPr>
            <a:xfrm>
              <a:off x="3910187" y="2382300"/>
              <a:ext cx="46789" cy="46789"/>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1"/>
            <p:cNvSpPr/>
            <p:nvPr/>
          </p:nvSpPr>
          <p:spPr>
            <a:xfrm>
              <a:off x="4002630" y="2453762"/>
              <a:ext cx="46789" cy="46789"/>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5" name="Google Shape;155;p1"/>
            <p:cNvSpPr/>
            <p:nvPr/>
          </p:nvSpPr>
          <p:spPr>
            <a:xfrm>
              <a:off x="4059627" y="2523374"/>
              <a:ext cx="53288" cy="53288"/>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1"/>
            <p:cNvSpPr/>
            <p:nvPr/>
          </p:nvSpPr>
          <p:spPr>
            <a:xfrm>
              <a:off x="3823132" y="2521690"/>
              <a:ext cx="54972" cy="54972"/>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7" name="Google Shape;157;p1"/>
            <p:cNvSpPr/>
            <p:nvPr/>
          </p:nvSpPr>
          <p:spPr>
            <a:xfrm>
              <a:off x="3716183" y="2518786"/>
              <a:ext cx="54972" cy="54972"/>
            </a:xfrm>
            <a:prstGeom prst="ellipse">
              <a:avLst/>
            </a:prstGeom>
            <a:solidFill>
              <a:srgbClr val="D0CECE">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1"/>
            <p:cNvSpPr/>
            <p:nvPr/>
          </p:nvSpPr>
          <p:spPr>
            <a:xfrm>
              <a:off x="3747236" y="2598132"/>
              <a:ext cx="74550" cy="7455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9" name="Google Shape;159;p1"/>
            <p:cNvSpPr/>
            <p:nvPr/>
          </p:nvSpPr>
          <p:spPr>
            <a:xfrm>
              <a:off x="3913980" y="2536956"/>
              <a:ext cx="74550" cy="7455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0" name="Google Shape;160;p1"/>
            <p:cNvSpPr/>
            <p:nvPr/>
          </p:nvSpPr>
          <p:spPr>
            <a:xfrm>
              <a:off x="3463560" y="2194055"/>
              <a:ext cx="86089" cy="86089"/>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1" name="Google Shape;161;p1"/>
            <p:cNvSpPr/>
            <p:nvPr/>
          </p:nvSpPr>
          <p:spPr>
            <a:xfrm>
              <a:off x="3508539" y="2341563"/>
              <a:ext cx="58831" cy="588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1"/>
            <p:cNvSpPr/>
            <p:nvPr/>
          </p:nvSpPr>
          <p:spPr>
            <a:xfrm>
              <a:off x="3567370" y="2092326"/>
              <a:ext cx="58831" cy="588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3" name="Google Shape;163;p1"/>
            <p:cNvSpPr/>
            <p:nvPr/>
          </p:nvSpPr>
          <p:spPr>
            <a:xfrm>
              <a:off x="3580534" y="1987536"/>
              <a:ext cx="58831" cy="588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4" name="Google Shape;164;p1"/>
            <p:cNvSpPr/>
            <p:nvPr/>
          </p:nvSpPr>
          <p:spPr>
            <a:xfrm>
              <a:off x="3785284" y="1921052"/>
              <a:ext cx="66484" cy="66484"/>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1"/>
            <p:cNvSpPr/>
            <p:nvPr/>
          </p:nvSpPr>
          <p:spPr>
            <a:xfrm>
              <a:off x="3704542" y="2009531"/>
              <a:ext cx="61951" cy="6195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6" name="Google Shape;166;p1"/>
            <p:cNvSpPr/>
            <p:nvPr/>
          </p:nvSpPr>
          <p:spPr>
            <a:xfrm>
              <a:off x="3805159" y="2125391"/>
              <a:ext cx="74550" cy="7455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7" name="Google Shape;167;p1"/>
            <p:cNvSpPr/>
            <p:nvPr/>
          </p:nvSpPr>
          <p:spPr>
            <a:xfrm>
              <a:off x="3830930" y="2257342"/>
              <a:ext cx="74550" cy="7455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1"/>
            <p:cNvSpPr/>
            <p:nvPr/>
          </p:nvSpPr>
          <p:spPr>
            <a:xfrm>
              <a:off x="4184988" y="2273671"/>
              <a:ext cx="54003" cy="5400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1"/>
            <p:cNvSpPr/>
            <p:nvPr/>
          </p:nvSpPr>
          <p:spPr>
            <a:xfrm>
              <a:off x="4238991" y="2247467"/>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1"/>
            <p:cNvSpPr/>
            <p:nvPr/>
          </p:nvSpPr>
          <p:spPr>
            <a:xfrm>
              <a:off x="4026266" y="2289108"/>
              <a:ext cx="74550" cy="7455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1"/>
            <p:cNvSpPr/>
            <p:nvPr/>
          </p:nvSpPr>
          <p:spPr>
            <a:xfrm>
              <a:off x="3994622" y="2243389"/>
              <a:ext cx="45719" cy="45719"/>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2" name="Google Shape;172;p1"/>
            <p:cNvSpPr/>
            <p:nvPr/>
          </p:nvSpPr>
          <p:spPr>
            <a:xfrm>
              <a:off x="4070778" y="2217969"/>
              <a:ext cx="54047" cy="54047"/>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3" name="Google Shape;173;p1"/>
            <p:cNvSpPr/>
            <p:nvPr/>
          </p:nvSpPr>
          <p:spPr>
            <a:xfrm>
              <a:off x="3879709" y="2040506"/>
              <a:ext cx="66083" cy="66083"/>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4" name="Google Shape;174;p1"/>
            <p:cNvSpPr/>
            <p:nvPr/>
          </p:nvSpPr>
          <p:spPr>
            <a:xfrm>
              <a:off x="3781125" y="1920086"/>
              <a:ext cx="66083" cy="66083"/>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1"/>
            <p:cNvSpPr/>
            <p:nvPr/>
          </p:nvSpPr>
          <p:spPr>
            <a:xfrm>
              <a:off x="3729196" y="1670508"/>
              <a:ext cx="66083" cy="6608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
            <p:cNvSpPr/>
            <p:nvPr/>
          </p:nvSpPr>
          <p:spPr>
            <a:xfrm>
              <a:off x="3983336" y="1773009"/>
              <a:ext cx="66083" cy="6608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7" name="Google Shape;177;p1"/>
            <p:cNvSpPr/>
            <p:nvPr/>
          </p:nvSpPr>
          <p:spPr>
            <a:xfrm>
              <a:off x="4210448" y="2103023"/>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8" name="Google Shape;178;p1"/>
            <p:cNvSpPr/>
            <p:nvPr/>
          </p:nvSpPr>
          <p:spPr>
            <a:xfrm>
              <a:off x="4145384" y="2006464"/>
              <a:ext cx="51100" cy="51100"/>
            </a:xfrm>
            <a:prstGeom prst="ellipse">
              <a:avLst/>
            </a:prstGeom>
            <a:solidFill>
              <a:srgbClr val="97C4D9">
                <a:alpha val="6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1"/>
            <p:cNvSpPr/>
            <p:nvPr/>
          </p:nvSpPr>
          <p:spPr>
            <a:xfrm>
              <a:off x="4033332" y="2120002"/>
              <a:ext cx="74550" cy="7455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
            <p:cNvSpPr/>
            <p:nvPr/>
          </p:nvSpPr>
          <p:spPr>
            <a:xfrm>
              <a:off x="4077722" y="2092905"/>
              <a:ext cx="48484" cy="48484"/>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1" name="Google Shape;181;p1"/>
            <p:cNvSpPr/>
            <p:nvPr/>
          </p:nvSpPr>
          <p:spPr>
            <a:xfrm>
              <a:off x="4110122" y="2154672"/>
              <a:ext cx="48484" cy="48484"/>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1"/>
            <p:cNvSpPr/>
            <p:nvPr/>
          </p:nvSpPr>
          <p:spPr>
            <a:xfrm>
              <a:off x="4137919" y="2113338"/>
              <a:ext cx="48484" cy="48484"/>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p1"/>
            <p:cNvSpPr/>
            <p:nvPr/>
          </p:nvSpPr>
          <p:spPr>
            <a:xfrm>
              <a:off x="4336242" y="2068296"/>
              <a:ext cx="66083" cy="6608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4" name="Google Shape;184;p1"/>
            <p:cNvSpPr/>
            <p:nvPr/>
          </p:nvSpPr>
          <p:spPr>
            <a:xfrm>
              <a:off x="4285963" y="2157764"/>
              <a:ext cx="66083" cy="6608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5" name="Google Shape;185;p1"/>
            <p:cNvSpPr/>
            <p:nvPr/>
          </p:nvSpPr>
          <p:spPr>
            <a:xfrm>
              <a:off x="4247825" y="2092310"/>
              <a:ext cx="66083" cy="6608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6" name="Google Shape;186;p1"/>
            <p:cNvSpPr/>
            <p:nvPr/>
          </p:nvSpPr>
          <p:spPr>
            <a:xfrm>
              <a:off x="4450081" y="1969596"/>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7" name="Google Shape;187;p1"/>
            <p:cNvSpPr/>
            <p:nvPr/>
          </p:nvSpPr>
          <p:spPr>
            <a:xfrm>
              <a:off x="4352440" y="1981935"/>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8" name="Google Shape;188;p1"/>
            <p:cNvSpPr/>
            <p:nvPr/>
          </p:nvSpPr>
          <p:spPr>
            <a:xfrm>
              <a:off x="4295525" y="1868478"/>
              <a:ext cx="45719" cy="45719"/>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1"/>
            <p:cNvSpPr/>
            <p:nvPr/>
          </p:nvSpPr>
          <p:spPr>
            <a:xfrm>
              <a:off x="4233141" y="2020140"/>
              <a:ext cx="45719" cy="45719"/>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0" name="Google Shape;190;p1"/>
            <p:cNvSpPr/>
            <p:nvPr/>
          </p:nvSpPr>
          <p:spPr>
            <a:xfrm>
              <a:off x="3859584" y="1427320"/>
              <a:ext cx="66083" cy="66083"/>
            </a:xfrm>
            <a:prstGeom prst="ellipse">
              <a:avLst/>
            </a:prstGeom>
            <a:solidFill>
              <a:srgbClr val="97C4D9">
                <a:alpha val="1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1" name="Google Shape;191;p1"/>
            <p:cNvSpPr/>
            <p:nvPr/>
          </p:nvSpPr>
          <p:spPr>
            <a:xfrm>
              <a:off x="4163442" y="1479456"/>
              <a:ext cx="66083" cy="66083"/>
            </a:xfrm>
            <a:prstGeom prst="ellipse">
              <a:avLst/>
            </a:prstGeom>
            <a:solidFill>
              <a:srgbClr val="97C4D9">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2" name="Google Shape;192;p1"/>
            <p:cNvSpPr/>
            <p:nvPr/>
          </p:nvSpPr>
          <p:spPr>
            <a:xfrm>
              <a:off x="4430814" y="1768111"/>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3" name="Google Shape;193;p1"/>
            <p:cNvSpPr/>
            <p:nvPr/>
          </p:nvSpPr>
          <p:spPr>
            <a:xfrm>
              <a:off x="4533428" y="1690872"/>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4" name="Google Shape;194;p1"/>
            <p:cNvSpPr/>
            <p:nvPr/>
          </p:nvSpPr>
          <p:spPr>
            <a:xfrm>
              <a:off x="4498684" y="1742389"/>
              <a:ext cx="61664" cy="6166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1"/>
            <p:cNvSpPr/>
            <p:nvPr/>
          </p:nvSpPr>
          <p:spPr>
            <a:xfrm>
              <a:off x="4482869" y="1663848"/>
              <a:ext cx="48484" cy="48484"/>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1"/>
            <p:cNvSpPr/>
            <p:nvPr/>
          </p:nvSpPr>
          <p:spPr>
            <a:xfrm>
              <a:off x="4579147" y="1584232"/>
              <a:ext cx="60738" cy="60738"/>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1"/>
            <p:cNvSpPr/>
            <p:nvPr/>
          </p:nvSpPr>
          <p:spPr>
            <a:xfrm>
              <a:off x="4459218" y="1523792"/>
              <a:ext cx="60738" cy="60738"/>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1"/>
            <p:cNvSpPr/>
            <p:nvPr/>
          </p:nvSpPr>
          <p:spPr>
            <a:xfrm>
              <a:off x="4688219" y="1523857"/>
              <a:ext cx="70594" cy="7059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9" name="Google Shape;199;p1"/>
            <p:cNvSpPr/>
            <p:nvPr/>
          </p:nvSpPr>
          <p:spPr>
            <a:xfrm>
              <a:off x="4471788" y="1663017"/>
              <a:ext cx="60738" cy="60738"/>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0" name="Google Shape;200;p1"/>
            <p:cNvSpPr/>
            <p:nvPr/>
          </p:nvSpPr>
          <p:spPr>
            <a:xfrm>
              <a:off x="4267689" y="1737270"/>
              <a:ext cx="81845" cy="81845"/>
            </a:xfrm>
            <a:prstGeom prst="ellipse">
              <a:avLst/>
            </a:prstGeom>
            <a:solidFill>
              <a:srgbClr val="97C4D9">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1" name="Google Shape;201;p1"/>
            <p:cNvSpPr/>
            <p:nvPr/>
          </p:nvSpPr>
          <p:spPr>
            <a:xfrm>
              <a:off x="4419274" y="1701332"/>
              <a:ext cx="54703" cy="54703"/>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2" name="Google Shape;202;p1"/>
            <p:cNvSpPr/>
            <p:nvPr/>
          </p:nvSpPr>
          <p:spPr>
            <a:xfrm>
              <a:off x="4815770" y="1420741"/>
              <a:ext cx="54703" cy="54703"/>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1"/>
            <p:cNvSpPr/>
            <p:nvPr/>
          </p:nvSpPr>
          <p:spPr>
            <a:xfrm>
              <a:off x="4831981" y="1540593"/>
              <a:ext cx="54703" cy="54703"/>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1"/>
            <p:cNvSpPr/>
            <p:nvPr/>
          </p:nvSpPr>
          <p:spPr>
            <a:xfrm>
              <a:off x="4898061" y="1559898"/>
              <a:ext cx="68174" cy="68174"/>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1"/>
            <p:cNvSpPr/>
            <p:nvPr/>
          </p:nvSpPr>
          <p:spPr>
            <a:xfrm>
              <a:off x="5193037" y="1405255"/>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6" name="Google Shape;206;p1"/>
            <p:cNvSpPr/>
            <p:nvPr/>
          </p:nvSpPr>
          <p:spPr>
            <a:xfrm>
              <a:off x="5117134" y="1449746"/>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1"/>
            <p:cNvSpPr/>
            <p:nvPr/>
          </p:nvSpPr>
          <p:spPr>
            <a:xfrm>
              <a:off x="4973004" y="1514777"/>
              <a:ext cx="60738" cy="60738"/>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1"/>
            <p:cNvSpPr/>
            <p:nvPr/>
          </p:nvSpPr>
          <p:spPr>
            <a:xfrm>
              <a:off x="4987226" y="1452694"/>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9" name="Google Shape;209;p1"/>
            <p:cNvSpPr/>
            <p:nvPr/>
          </p:nvSpPr>
          <p:spPr>
            <a:xfrm>
              <a:off x="5083956" y="1431896"/>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0" name="Google Shape;210;p1"/>
            <p:cNvSpPr/>
            <p:nvPr/>
          </p:nvSpPr>
          <p:spPr>
            <a:xfrm>
              <a:off x="5076300" y="1363524"/>
              <a:ext cx="54897" cy="5489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1"/>
            <p:cNvSpPr/>
            <p:nvPr/>
          </p:nvSpPr>
          <p:spPr>
            <a:xfrm>
              <a:off x="5262055" y="1277708"/>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2" name="Google Shape;212;p1"/>
            <p:cNvSpPr/>
            <p:nvPr/>
          </p:nvSpPr>
          <p:spPr>
            <a:xfrm>
              <a:off x="4950991" y="1362158"/>
              <a:ext cx="67018" cy="6701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3" name="Google Shape;213;p1"/>
            <p:cNvSpPr/>
            <p:nvPr/>
          </p:nvSpPr>
          <p:spPr>
            <a:xfrm>
              <a:off x="4912206" y="1399691"/>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4" name="Google Shape;214;p1"/>
            <p:cNvSpPr/>
            <p:nvPr/>
          </p:nvSpPr>
          <p:spPr>
            <a:xfrm>
              <a:off x="5045941" y="1196183"/>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5" name="Google Shape;215;p1"/>
            <p:cNvSpPr/>
            <p:nvPr/>
          </p:nvSpPr>
          <p:spPr>
            <a:xfrm>
              <a:off x="5273520" y="1100597"/>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6" name="Google Shape;216;p1"/>
            <p:cNvSpPr/>
            <p:nvPr/>
          </p:nvSpPr>
          <p:spPr>
            <a:xfrm>
              <a:off x="4994237" y="1282983"/>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7" name="Google Shape;217;p1"/>
            <p:cNvSpPr/>
            <p:nvPr/>
          </p:nvSpPr>
          <p:spPr>
            <a:xfrm>
              <a:off x="5082342" y="1358603"/>
              <a:ext cx="51344" cy="5134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8" name="Google Shape;218;p1"/>
            <p:cNvSpPr/>
            <p:nvPr/>
          </p:nvSpPr>
          <p:spPr>
            <a:xfrm>
              <a:off x="5261965" y="1279175"/>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9" name="Google Shape;219;p1"/>
            <p:cNvSpPr/>
            <p:nvPr/>
          </p:nvSpPr>
          <p:spPr>
            <a:xfrm>
              <a:off x="4840925" y="1207716"/>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0" name="Google Shape;220;p1"/>
            <p:cNvSpPr/>
            <p:nvPr/>
          </p:nvSpPr>
          <p:spPr>
            <a:xfrm>
              <a:off x="4604315" y="1240690"/>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1" name="Google Shape;221;p1"/>
            <p:cNvSpPr/>
            <p:nvPr/>
          </p:nvSpPr>
          <p:spPr>
            <a:xfrm>
              <a:off x="4456783" y="1083608"/>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1"/>
            <p:cNvSpPr/>
            <p:nvPr/>
          </p:nvSpPr>
          <p:spPr>
            <a:xfrm>
              <a:off x="4450081" y="899572"/>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1"/>
            <p:cNvSpPr/>
            <p:nvPr/>
          </p:nvSpPr>
          <p:spPr>
            <a:xfrm>
              <a:off x="5020978" y="900868"/>
              <a:ext cx="64733" cy="6473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4" name="Google Shape;224;p1"/>
            <p:cNvSpPr/>
            <p:nvPr/>
          </p:nvSpPr>
          <p:spPr>
            <a:xfrm>
              <a:off x="5062884" y="105958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5" name="Google Shape;225;p1"/>
            <p:cNvSpPr/>
            <p:nvPr/>
          </p:nvSpPr>
          <p:spPr>
            <a:xfrm>
              <a:off x="5103748" y="109900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6" name="Google Shape;226;p1"/>
            <p:cNvSpPr/>
            <p:nvPr/>
          </p:nvSpPr>
          <p:spPr>
            <a:xfrm>
              <a:off x="4925558" y="1152785"/>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7" name="Google Shape;227;p1"/>
            <p:cNvSpPr/>
            <p:nvPr/>
          </p:nvSpPr>
          <p:spPr>
            <a:xfrm>
              <a:off x="4878688" y="1119551"/>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8" name="Google Shape;228;p1"/>
            <p:cNvSpPr/>
            <p:nvPr/>
          </p:nvSpPr>
          <p:spPr>
            <a:xfrm>
              <a:off x="5190193" y="98299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9" name="Google Shape;229;p1"/>
            <p:cNvSpPr/>
            <p:nvPr/>
          </p:nvSpPr>
          <p:spPr>
            <a:xfrm>
              <a:off x="5344555" y="823602"/>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0" name="Google Shape;230;p1"/>
            <p:cNvSpPr/>
            <p:nvPr/>
          </p:nvSpPr>
          <p:spPr>
            <a:xfrm>
              <a:off x="5355076" y="929828"/>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1" name="Google Shape;231;p1"/>
            <p:cNvSpPr/>
            <p:nvPr/>
          </p:nvSpPr>
          <p:spPr>
            <a:xfrm>
              <a:off x="5488222" y="967599"/>
              <a:ext cx="81556" cy="81556"/>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p1"/>
            <p:cNvSpPr/>
            <p:nvPr/>
          </p:nvSpPr>
          <p:spPr>
            <a:xfrm>
              <a:off x="5498387" y="1221604"/>
              <a:ext cx="81556" cy="81556"/>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1"/>
            <p:cNvSpPr/>
            <p:nvPr/>
          </p:nvSpPr>
          <p:spPr>
            <a:xfrm>
              <a:off x="5570502" y="1291813"/>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1"/>
            <p:cNvSpPr/>
            <p:nvPr/>
          </p:nvSpPr>
          <p:spPr>
            <a:xfrm>
              <a:off x="5536064" y="1183388"/>
              <a:ext cx="67018" cy="6701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5" name="Google Shape;235;p1"/>
            <p:cNvSpPr/>
            <p:nvPr/>
          </p:nvSpPr>
          <p:spPr>
            <a:xfrm>
              <a:off x="5638909" y="1207924"/>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6" name="Google Shape;236;p1"/>
            <p:cNvSpPr/>
            <p:nvPr/>
          </p:nvSpPr>
          <p:spPr>
            <a:xfrm>
              <a:off x="5615884" y="1139421"/>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7" name="Google Shape;237;p1"/>
            <p:cNvSpPr/>
            <p:nvPr/>
          </p:nvSpPr>
          <p:spPr>
            <a:xfrm>
              <a:off x="5648250" y="1062627"/>
              <a:ext cx="81556" cy="81556"/>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8" name="Google Shape;238;p1"/>
            <p:cNvSpPr/>
            <p:nvPr/>
          </p:nvSpPr>
          <p:spPr>
            <a:xfrm>
              <a:off x="5702573" y="1127938"/>
              <a:ext cx="49189" cy="49189"/>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9" name="Google Shape;239;p1"/>
            <p:cNvSpPr/>
            <p:nvPr/>
          </p:nvSpPr>
          <p:spPr>
            <a:xfrm>
              <a:off x="5738013" y="1153388"/>
              <a:ext cx="49189" cy="49189"/>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0" name="Google Shape;240;p1"/>
            <p:cNvSpPr/>
            <p:nvPr/>
          </p:nvSpPr>
          <p:spPr>
            <a:xfrm>
              <a:off x="5753693" y="873150"/>
              <a:ext cx="67018" cy="67018"/>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1"/>
            <p:cNvSpPr/>
            <p:nvPr/>
          </p:nvSpPr>
          <p:spPr>
            <a:xfrm>
              <a:off x="5948363" y="831180"/>
              <a:ext cx="78620" cy="78620"/>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2" name="Google Shape;242;p1"/>
            <p:cNvSpPr/>
            <p:nvPr/>
          </p:nvSpPr>
          <p:spPr>
            <a:xfrm>
              <a:off x="6047380" y="1020037"/>
              <a:ext cx="54519" cy="54519"/>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3" name="Google Shape;243;p1"/>
            <p:cNvSpPr/>
            <p:nvPr/>
          </p:nvSpPr>
          <p:spPr>
            <a:xfrm>
              <a:off x="6181708" y="1168712"/>
              <a:ext cx="67018" cy="6701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4" name="Google Shape;244;p1"/>
            <p:cNvSpPr/>
            <p:nvPr/>
          </p:nvSpPr>
          <p:spPr>
            <a:xfrm>
              <a:off x="5954164" y="1193544"/>
              <a:ext cx="67018" cy="67018"/>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5" name="Google Shape;245;p1"/>
            <p:cNvSpPr/>
            <p:nvPr/>
          </p:nvSpPr>
          <p:spPr>
            <a:xfrm>
              <a:off x="5902482" y="1253149"/>
              <a:ext cx="45719" cy="45719"/>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6" name="Google Shape;246;p1"/>
            <p:cNvSpPr/>
            <p:nvPr/>
          </p:nvSpPr>
          <p:spPr>
            <a:xfrm>
              <a:off x="5906773" y="1104495"/>
              <a:ext cx="67018" cy="67018"/>
            </a:xfrm>
            <a:prstGeom prst="ellipse">
              <a:avLst/>
            </a:prstGeom>
            <a:solidFill>
              <a:srgbClr val="629BB4">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7" name="Google Shape;247;p1"/>
            <p:cNvSpPr/>
            <p:nvPr/>
          </p:nvSpPr>
          <p:spPr>
            <a:xfrm>
              <a:off x="6166603" y="1102387"/>
              <a:ext cx="54519" cy="54519"/>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8" name="Google Shape;248;p1"/>
            <p:cNvSpPr/>
            <p:nvPr/>
          </p:nvSpPr>
          <p:spPr>
            <a:xfrm>
              <a:off x="6234785" y="1073713"/>
              <a:ext cx="54519" cy="54519"/>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1"/>
            <p:cNvSpPr/>
            <p:nvPr/>
          </p:nvSpPr>
          <p:spPr>
            <a:xfrm>
              <a:off x="6232210" y="998737"/>
              <a:ext cx="54519" cy="54519"/>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0" name="Google Shape;250;p1"/>
            <p:cNvSpPr/>
            <p:nvPr/>
          </p:nvSpPr>
          <p:spPr>
            <a:xfrm>
              <a:off x="6412484" y="691903"/>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1" name="Google Shape;251;p1"/>
            <p:cNvSpPr/>
            <p:nvPr/>
          </p:nvSpPr>
          <p:spPr>
            <a:xfrm>
              <a:off x="6405053" y="1013450"/>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2" name="Google Shape;252;p1"/>
            <p:cNvSpPr/>
            <p:nvPr/>
          </p:nvSpPr>
          <p:spPr>
            <a:xfrm>
              <a:off x="6499589" y="979604"/>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3" name="Google Shape;253;p1"/>
            <p:cNvSpPr/>
            <p:nvPr/>
          </p:nvSpPr>
          <p:spPr>
            <a:xfrm>
              <a:off x="6348103" y="1110964"/>
              <a:ext cx="67018" cy="6701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4" name="Google Shape;254;p1"/>
            <p:cNvSpPr/>
            <p:nvPr/>
          </p:nvSpPr>
          <p:spPr>
            <a:xfrm>
              <a:off x="6262686" y="1155442"/>
              <a:ext cx="67018" cy="6701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5" name="Google Shape;255;p1"/>
            <p:cNvSpPr/>
            <p:nvPr/>
          </p:nvSpPr>
          <p:spPr>
            <a:xfrm>
              <a:off x="6341861" y="1167648"/>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6" name="Google Shape;256;p1"/>
            <p:cNvSpPr/>
            <p:nvPr/>
          </p:nvSpPr>
          <p:spPr>
            <a:xfrm>
              <a:off x="6535140" y="1169163"/>
              <a:ext cx="78620" cy="78620"/>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7" name="Google Shape;257;p1"/>
            <p:cNvSpPr/>
            <p:nvPr/>
          </p:nvSpPr>
          <p:spPr>
            <a:xfrm>
              <a:off x="6479681" y="1124282"/>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8" name="Google Shape;258;p1"/>
            <p:cNvSpPr/>
            <p:nvPr/>
          </p:nvSpPr>
          <p:spPr>
            <a:xfrm>
              <a:off x="6592814" y="1254427"/>
              <a:ext cx="57291" cy="5729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9" name="Google Shape;259;p1"/>
            <p:cNvSpPr/>
            <p:nvPr/>
          </p:nvSpPr>
          <p:spPr>
            <a:xfrm>
              <a:off x="6772185" y="621577"/>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0" name="Google Shape;260;p1"/>
            <p:cNvSpPr/>
            <p:nvPr/>
          </p:nvSpPr>
          <p:spPr>
            <a:xfrm>
              <a:off x="5183529" y="523435"/>
              <a:ext cx="78436" cy="78436"/>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1" name="Google Shape;261;p1"/>
            <p:cNvSpPr/>
            <p:nvPr/>
          </p:nvSpPr>
          <p:spPr>
            <a:xfrm>
              <a:off x="5855583" y="452001"/>
              <a:ext cx="78436" cy="78436"/>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2" name="Google Shape;262;p1"/>
            <p:cNvSpPr/>
            <p:nvPr/>
          </p:nvSpPr>
          <p:spPr>
            <a:xfrm>
              <a:off x="5990445" y="338945"/>
              <a:ext cx="78436" cy="78436"/>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3" name="Google Shape;263;p1"/>
            <p:cNvSpPr/>
            <p:nvPr/>
          </p:nvSpPr>
          <p:spPr>
            <a:xfrm>
              <a:off x="7336600" y="1029530"/>
              <a:ext cx="54749" cy="54749"/>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4" name="Google Shape;264;p1"/>
            <p:cNvSpPr/>
            <p:nvPr/>
          </p:nvSpPr>
          <p:spPr>
            <a:xfrm>
              <a:off x="6935380" y="1080241"/>
              <a:ext cx="78620" cy="78620"/>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5" name="Google Shape;265;p1"/>
            <p:cNvSpPr/>
            <p:nvPr/>
          </p:nvSpPr>
          <p:spPr>
            <a:xfrm>
              <a:off x="6738339" y="1006362"/>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6" name="Google Shape;266;p1"/>
            <p:cNvSpPr/>
            <p:nvPr/>
          </p:nvSpPr>
          <p:spPr>
            <a:xfrm>
              <a:off x="6695774" y="890395"/>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7" name="Google Shape;267;p1"/>
            <p:cNvSpPr/>
            <p:nvPr/>
          </p:nvSpPr>
          <p:spPr>
            <a:xfrm>
              <a:off x="6982365" y="1293526"/>
              <a:ext cx="59775" cy="59775"/>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8" name="Google Shape;268;p1"/>
            <p:cNvSpPr/>
            <p:nvPr/>
          </p:nvSpPr>
          <p:spPr>
            <a:xfrm>
              <a:off x="6876886" y="1295377"/>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9" name="Google Shape;269;p1"/>
            <p:cNvSpPr/>
            <p:nvPr/>
          </p:nvSpPr>
          <p:spPr>
            <a:xfrm>
              <a:off x="6545804" y="1271921"/>
              <a:ext cx="57291" cy="5729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0" name="Google Shape;270;p1"/>
            <p:cNvSpPr/>
            <p:nvPr/>
          </p:nvSpPr>
          <p:spPr>
            <a:xfrm>
              <a:off x="6957996" y="1364261"/>
              <a:ext cx="57291" cy="5729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1" name="Google Shape;271;p1"/>
            <p:cNvSpPr/>
            <p:nvPr/>
          </p:nvSpPr>
          <p:spPr>
            <a:xfrm>
              <a:off x="7334603" y="1017066"/>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2" name="Google Shape;272;p1"/>
            <p:cNvSpPr/>
            <p:nvPr/>
          </p:nvSpPr>
          <p:spPr>
            <a:xfrm>
              <a:off x="7166852" y="1214454"/>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3" name="Google Shape;273;p1"/>
            <p:cNvSpPr/>
            <p:nvPr/>
          </p:nvSpPr>
          <p:spPr>
            <a:xfrm>
              <a:off x="7451536" y="1271911"/>
              <a:ext cx="67226" cy="6722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4" name="Google Shape;274;p1"/>
            <p:cNvSpPr/>
            <p:nvPr/>
          </p:nvSpPr>
          <p:spPr>
            <a:xfrm>
              <a:off x="7565524" y="1243933"/>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5" name="Google Shape;275;p1"/>
            <p:cNvSpPr/>
            <p:nvPr/>
          </p:nvSpPr>
          <p:spPr>
            <a:xfrm>
              <a:off x="7184100" y="1382616"/>
              <a:ext cx="58047" cy="58047"/>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6" name="Google Shape;276;p1"/>
            <p:cNvSpPr/>
            <p:nvPr/>
          </p:nvSpPr>
          <p:spPr>
            <a:xfrm>
              <a:off x="7142211" y="1500883"/>
              <a:ext cx="58047" cy="58047"/>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7" name="Google Shape;277;p1"/>
            <p:cNvSpPr/>
            <p:nvPr/>
          </p:nvSpPr>
          <p:spPr>
            <a:xfrm>
              <a:off x="7055341" y="1479456"/>
              <a:ext cx="58047" cy="58047"/>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8" name="Google Shape;278;p1"/>
            <p:cNvSpPr/>
            <p:nvPr/>
          </p:nvSpPr>
          <p:spPr>
            <a:xfrm>
              <a:off x="7371434" y="1486932"/>
              <a:ext cx="76312" cy="7631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p1"/>
            <p:cNvSpPr/>
            <p:nvPr/>
          </p:nvSpPr>
          <p:spPr>
            <a:xfrm>
              <a:off x="7272269" y="1402978"/>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0" name="Google Shape;280;p1"/>
            <p:cNvSpPr/>
            <p:nvPr/>
          </p:nvSpPr>
          <p:spPr>
            <a:xfrm>
              <a:off x="7307746" y="1437928"/>
              <a:ext cx="58047" cy="58047"/>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1" name="Google Shape;281;p1"/>
            <p:cNvSpPr/>
            <p:nvPr/>
          </p:nvSpPr>
          <p:spPr>
            <a:xfrm>
              <a:off x="7314371" y="1488284"/>
              <a:ext cx="71451" cy="7145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2" name="Google Shape;282;p1"/>
            <p:cNvSpPr/>
            <p:nvPr/>
          </p:nvSpPr>
          <p:spPr>
            <a:xfrm>
              <a:off x="7440177" y="1506231"/>
              <a:ext cx="45719" cy="45719"/>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3" name="Google Shape;283;p1"/>
            <p:cNvSpPr/>
            <p:nvPr/>
          </p:nvSpPr>
          <p:spPr>
            <a:xfrm>
              <a:off x="7534395" y="1545539"/>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4" name="Google Shape;284;p1"/>
            <p:cNvSpPr/>
            <p:nvPr/>
          </p:nvSpPr>
          <p:spPr>
            <a:xfrm>
              <a:off x="7770516" y="1551950"/>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5" name="Google Shape;285;p1"/>
            <p:cNvSpPr/>
            <p:nvPr/>
          </p:nvSpPr>
          <p:spPr>
            <a:xfrm>
              <a:off x="7685317" y="1506021"/>
              <a:ext cx="45929" cy="45929"/>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6" name="Google Shape;286;p1"/>
            <p:cNvSpPr/>
            <p:nvPr/>
          </p:nvSpPr>
          <p:spPr>
            <a:xfrm>
              <a:off x="7433071" y="1620674"/>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7" name="Google Shape;287;p1"/>
            <p:cNvSpPr/>
            <p:nvPr/>
          </p:nvSpPr>
          <p:spPr>
            <a:xfrm>
              <a:off x="7299602" y="1619521"/>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1"/>
            <p:cNvSpPr/>
            <p:nvPr/>
          </p:nvSpPr>
          <p:spPr>
            <a:xfrm>
              <a:off x="7390409" y="1727430"/>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1"/>
            <p:cNvSpPr/>
            <p:nvPr/>
          </p:nvSpPr>
          <p:spPr>
            <a:xfrm>
              <a:off x="7524806" y="1673486"/>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0" name="Google Shape;290;p1"/>
            <p:cNvSpPr/>
            <p:nvPr/>
          </p:nvSpPr>
          <p:spPr>
            <a:xfrm>
              <a:off x="7462201" y="1698379"/>
              <a:ext cx="53016" cy="5301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1" name="Google Shape;291;p1"/>
            <p:cNvSpPr/>
            <p:nvPr/>
          </p:nvSpPr>
          <p:spPr>
            <a:xfrm>
              <a:off x="7534145" y="1718464"/>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2" name="Google Shape;292;p1"/>
            <p:cNvSpPr/>
            <p:nvPr/>
          </p:nvSpPr>
          <p:spPr>
            <a:xfrm>
              <a:off x="7593300" y="1719419"/>
              <a:ext cx="67226" cy="6722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3" name="Google Shape;293;p1"/>
            <p:cNvSpPr/>
            <p:nvPr/>
          </p:nvSpPr>
          <p:spPr>
            <a:xfrm>
              <a:off x="7752942" y="1743195"/>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4" name="Google Shape;294;p1"/>
            <p:cNvSpPr/>
            <p:nvPr/>
          </p:nvSpPr>
          <p:spPr>
            <a:xfrm>
              <a:off x="7737016" y="1824074"/>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5" name="Google Shape;295;p1"/>
            <p:cNvSpPr/>
            <p:nvPr/>
          </p:nvSpPr>
          <p:spPr>
            <a:xfrm>
              <a:off x="7690993" y="1820575"/>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6" name="Google Shape;296;p1"/>
            <p:cNvSpPr/>
            <p:nvPr/>
          </p:nvSpPr>
          <p:spPr>
            <a:xfrm>
              <a:off x="7625877" y="1833754"/>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7" name="Google Shape;297;p1"/>
            <p:cNvSpPr/>
            <p:nvPr/>
          </p:nvSpPr>
          <p:spPr>
            <a:xfrm>
              <a:off x="7758418" y="1972029"/>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8" name="Google Shape;298;p1"/>
            <p:cNvSpPr/>
            <p:nvPr/>
          </p:nvSpPr>
          <p:spPr>
            <a:xfrm>
              <a:off x="7722642" y="1957937"/>
              <a:ext cx="45719" cy="45719"/>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9" name="Google Shape;299;p1"/>
            <p:cNvSpPr/>
            <p:nvPr/>
          </p:nvSpPr>
          <p:spPr>
            <a:xfrm>
              <a:off x="7700625" y="1924040"/>
              <a:ext cx="57793" cy="5779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0" name="Google Shape;300;p1"/>
            <p:cNvSpPr/>
            <p:nvPr/>
          </p:nvSpPr>
          <p:spPr>
            <a:xfrm>
              <a:off x="7940705" y="1745165"/>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1" name="Google Shape;301;p1"/>
            <p:cNvSpPr/>
            <p:nvPr/>
          </p:nvSpPr>
          <p:spPr>
            <a:xfrm>
              <a:off x="7816063" y="2025369"/>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2" name="Google Shape;302;p1"/>
            <p:cNvSpPr/>
            <p:nvPr/>
          </p:nvSpPr>
          <p:spPr>
            <a:xfrm>
              <a:off x="7908689" y="1987536"/>
              <a:ext cx="67226" cy="6722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3" name="Google Shape;303;p1"/>
            <p:cNvSpPr/>
            <p:nvPr/>
          </p:nvSpPr>
          <p:spPr>
            <a:xfrm>
              <a:off x="8085202" y="1777040"/>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4" name="Google Shape;304;p1"/>
            <p:cNvSpPr/>
            <p:nvPr/>
          </p:nvSpPr>
          <p:spPr>
            <a:xfrm>
              <a:off x="8473990" y="1684618"/>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5" name="Google Shape;305;p1"/>
            <p:cNvSpPr/>
            <p:nvPr/>
          </p:nvSpPr>
          <p:spPr>
            <a:xfrm>
              <a:off x="8014092" y="2134625"/>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6" name="Google Shape;306;p1"/>
            <p:cNvSpPr/>
            <p:nvPr/>
          </p:nvSpPr>
          <p:spPr>
            <a:xfrm>
              <a:off x="8067176" y="2124269"/>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7" name="Google Shape;307;p1"/>
            <p:cNvSpPr/>
            <p:nvPr/>
          </p:nvSpPr>
          <p:spPr>
            <a:xfrm>
              <a:off x="8058063" y="1947689"/>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8" name="Google Shape;308;p1"/>
            <p:cNvSpPr/>
            <p:nvPr/>
          </p:nvSpPr>
          <p:spPr>
            <a:xfrm>
              <a:off x="8243912" y="2000705"/>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9" name="Google Shape;309;p1"/>
            <p:cNvSpPr/>
            <p:nvPr/>
          </p:nvSpPr>
          <p:spPr>
            <a:xfrm>
              <a:off x="8135927" y="2338432"/>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0" name="Google Shape;310;p1"/>
            <p:cNvSpPr/>
            <p:nvPr/>
          </p:nvSpPr>
          <p:spPr>
            <a:xfrm>
              <a:off x="7873014" y="2136194"/>
              <a:ext cx="67691" cy="67691"/>
            </a:xfrm>
            <a:prstGeom prst="ellipse">
              <a:avLst/>
            </a:prstGeom>
            <a:solidFill>
              <a:srgbClr val="629BB4">
                <a:alpha val="3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1" name="Google Shape;311;p1"/>
            <p:cNvSpPr/>
            <p:nvPr/>
          </p:nvSpPr>
          <p:spPr>
            <a:xfrm>
              <a:off x="7839763" y="2201936"/>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2" name="Google Shape;312;p1"/>
            <p:cNvSpPr/>
            <p:nvPr/>
          </p:nvSpPr>
          <p:spPr>
            <a:xfrm>
              <a:off x="8140861" y="2338432"/>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3" name="Google Shape;313;p1"/>
            <p:cNvSpPr/>
            <p:nvPr/>
          </p:nvSpPr>
          <p:spPr>
            <a:xfrm>
              <a:off x="7969239" y="2293859"/>
              <a:ext cx="48029" cy="48029"/>
            </a:xfrm>
            <a:prstGeom prst="ellipse">
              <a:avLst/>
            </a:prstGeom>
            <a:solidFill>
              <a:srgbClr val="629BB4">
                <a:alpha val="1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4" name="Google Shape;314;p1"/>
            <p:cNvSpPr/>
            <p:nvPr/>
          </p:nvSpPr>
          <p:spPr>
            <a:xfrm>
              <a:off x="8089538" y="2373285"/>
              <a:ext cx="74821" cy="74821"/>
            </a:xfrm>
            <a:prstGeom prst="ellipse">
              <a:avLst/>
            </a:prstGeom>
            <a:solidFill>
              <a:srgbClr val="629BB4">
                <a:alpha val="1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5" name="Google Shape;315;p1"/>
            <p:cNvSpPr/>
            <p:nvPr/>
          </p:nvSpPr>
          <p:spPr>
            <a:xfrm>
              <a:off x="8293544" y="2395243"/>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6" name="Google Shape;316;p1"/>
            <p:cNvSpPr/>
            <p:nvPr/>
          </p:nvSpPr>
          <p:spPr>
            <a:xfrm>
              <a:off x="8366712" y="2456320"/>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7" name="Google Shape;317;p1"/>
            <p:cNvSpPr/>
            <p:nvPr/>
          </p:nvSpPr>
          <p:spPr>
            <a:xfrm>
              <a:off x="8166475" y="2404245"/>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8" name="Google Shape;318;p1"/>
            <p:cNvSpPr/>
            <p:nvPr/>
          </p:nvSpPr>
          <p:spPr>
            <a:xfrm>
              <a:off x="8018935" y="2463269"/>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9" name="Google Shape;319;p1"/>
            <p:cNvSpPr/>
            <p:nvPr/>
          </p:nvSpPr>
          <p:spPr>
            <a:xfrm>
              <a:off x="8113690" y="2461990"/>
              <a:ext cx="54725" cy="5472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0" name="Google Shape;320;p1"/>
            <p:cNvSpPr/>
            <p:nvPr/>
          </p:nvSpPr>
          <p:spPr>
            <a:xfrm>
              <a:off x="8194433" y="2479257"/>
              <a:ext cx="74286" cy="74286"/>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1" name="Google Shape;321;p1"/>
            <p:cNvSpPr/>
            <p:nvPr/>
          </p:nvSpPr>
          <p:spPr>
            <a:xfrm>
              <a:off x="8271096" y="2573758"/>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2" name="Google Shape;322;p1"/>
            <p:cNvSpPr/>
            <p:nvPr/>
          </p:nvSpPr>
          <p:spPr>
            <a:xfrm>
              <a:off x="8271168" y="2510688"/>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3" name="Google Shape;323;p1"/>
            <p:cNvSpPr/>
            <p:nvPr/>
          </p:nvSpPr>
          <p:spPr>
            <a:xfrm>
              <a:off x="8341233" y="2697334"/>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4" name="Google Shape;324;p1"/>
            <p:cNvSpPr/>
            <p:nvPr/>
          </p:nvSpPr>
          <p:spPr>
            <a:xfrm>
              <a:off x="8504399" y="2583789"/>
              <a:ext cx="74563" cy="74563"/>
            </a:xfrm>
            <a:prstGeom prst="ellipse">
              <a:avLst/>
            </a:prstGeom>
            <a:solidFill>
              <a:srgbClr val="629BB4">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5" name="Google Shape;325;p1"/>
            <p:cNvSpPr/>
            <p:nvPr/>
          </p:nvSpPr>
          <p:spPr>
            <a:xfrm>
              <a:off x="8256262" y="2706399"/>
              <a:ext cx="74563" cy="74563"/>
            </a:xfrm>
            <a:prstGeom prst="ellipse">
              <a:avLst/>
            </a:prstGeom>
            <a:solidFill>
              <a:srgbClr val="629BB4">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6" name="Google Shape;326;p1"/>
            <p:cNvSpPr/>
            <p:nvPr/>
          </p:nvSpPr>
          <p:spPr>
            <a:xfrm>
              <a:off x="8133119" y="2555532"/>
              <a:ext cx="74286" cy="74286"/>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7" name="Google Shape;327;p1"/>
            <p:cNvSpPr/>
            <p:nvPr/>
          </p:nvSpPr>
          <p:spPr>
            <a:xfrm>
              <a:off x="8084959" y="2659213"/>
              <a:ext cx="74286" cy="74286"/>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8" name="Google Shape;328;p1"/>
            <p:cNvSpPr/>
            <p:nvPr/>
          </p:nvSpPr>
          <p:spPr>
            <a:xfrm>
              <a:off x="8157290" y="2697320"/>
              <a:ext cx="74286" cy="74286"/>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9" name="Google Shape;329;p1"/>
            <p:cNvSpPr/>
            <p:nvPr/>
          </p:nvSpPr>
          <p:spPr>
            <a:xfrm>
              <a:off x="8362503" y="2561814"/>
              <a:ext cx="45719" cy="45719"/>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0" name="Google Shape;330;p1"/>
            <p:cNvSpPr/>
            <p:nvPr/>
          </p:nvSpPr>
          <p:spPr>
            <a:xfrm>
              <a:off x="8308891" y="3020671"/>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1" name="Google Shape;331;p1"/>
            <p:cNvSpPr/>
            <p:nvPr/>
          </p:nvSpPr>
          <p:spPr>
            <a:xfrm>
              <a:off x="8421561" y="2877529"/>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2" name="Google Shape;332;p1"/>
            <p:cNvSpPr/>
            <p:nvPr/>
          </p:nvSpPr>
          <p:spPr>
            <a:xfrm>
              <a:off x="8225852" y="2798013"/>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3" name="Google Shape;333;p1"/>
            <p:cNvSpPr/>
            <p:nvPr/>
          </p:nvSpPr>
          <p:spPr>
            <a:xfrm>
              <a:off x="8396722" y="3136996"/>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4" name="Google Shape;334;p1"/>
            <p:cNvSpPr/>
            <p:nvPr/>
          </p:nvSpPr>
          <p:spPr>
            <a:xfrm>
              <a:off x="8389852" y="3782248"/>
              <a:ext cx="85721" cy="8572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5" name="Google Shape;335;p1"/>
            <p:cNvSpPr/>
            <p:nvPr/>
          </p:nvSpPr>
          <p:spPr>
            <a:xfrm>
              <a:off x="8256413" y="4027718"/>
              <a:ext cx="85721" cy="8572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6" name="Google Shape;336;p1"/>
            <p:cNvSpPr/>
            <p:nvPr/>
          </p:nvSpPr>
          <p:spPr>
            <a:xfrm>
              <a:off x="8209128" y="4099757"/>
              <a:ext cx="99249" cy="99249"/>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7" name="Google Shape;337;p1"/>
            <p:cNvSpPr/>
            <p:nvPr/>
          </p:nvSpPr>
          <p:spPr>
            <a:xfrm>
              <a:off x="8147707" y="4220675"/>
              <a:ext cx="57761" cy="5776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8" name="Google Shape;338;p1"/>
            <p:cNvSpPr/>
            <p:nvPr/>
          </p:nvSpPr>
          <p:spPr>
            <a:xfrm>
              <a:off x="8254281" y="4236697"/>
              <a:ext cx="96615" cy="9661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9" name="Google Shape;339;p1"/>
            <p:cNvSpPr/>
            <p:nvPr/>
          </p:nvSpPr>
          <p:spPr>
            <a:xfrm>
              <a:off x="8085663" y="4562114"/>
              <a:ext cx="96615" cy="9661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0" name="Google Shape;340;p1"/>
            <p:cNvSpPr/>
            <p:nvPr/>
          </p:nvSpPr>
          <p:spPr>
            <a:xfrm>
              <a:off x="8067176" y="4390753"/>
              <a:ext cx="97502" cy="97502"/>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1" name="Google Shape;341;p1"/>
            <p:cNvSpPr/>
            <p:nvPr/>
          </p:nvSpPr>
          <p:spPr>
            <a:xfrm>
              <a:off x="8002247" y="4467104"/>
              <a:ext cx="63340" cy="6334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2" name="Google Shape;342;p1"/>
            <p:cNvSpPr/>
            <p:nvPr/>
          </p:nvSpPr>
          <p:spPr>
            <a:xfrm>
              <a:off x="8119972" y="4988065"/>
              <a:ext cx="84016" cy="8401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3" name="Google Shape;343;p1"/>
            <p:cNvSpPr/>
            <p:nvPr/>
          </p:nvSpPr>
          <p:spPr>
            <a:xfrm>
              <a:off x="7994723" y="4297083"/>
              <a:ext cx="63340" cy="6334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4" name="Google Shape;344;p1"/>
            <p:cNvSpPr/>
            <p:nvPr/>
          </p:nvSpPr>
          <p:spPr>
            <a:xfrm>
              <a:off x="8362119" y="4591591"/>
              <a:ext cx="63340" cy="6334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5" name="Google Shape;345;p1"/>
            <p:cNvSpPr/>
            <p:nvPr/>
          </p:nvSpPr>
          <p:spPr>
            <a:xfrm>
              <a:off x="7924001" y="4627154"/>
              <a:ext cx="86164" cy="8616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6" name="Google Shape;346;p1"/>
            <p:cNvSpPr/>
            <p:nvPr/>
          </p:nvSpPr>
          <p:spPr>
            <a:xfrm>
              <a:off x="7901977" y="4559440"/>
              <a:ext cx="53188" cy="53188"/>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7" name="Google Shape;347;p1"/>
            <p:cNvSpPr/>
            <p:nvPr/>
          </p:nvSpPr>
          <p:spPr>
            <a:xfrm>
              <a:off x="7860226" y="4647546"/>
              <a:ext cx="73136" cy="7313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8" name="Google Shape;348;p1"/>
            <p:cNvSpPr/>
            <p:nvPr/>
          </p:nvSpPr>
          <p:spPr>
            <a:xfrm>
              <a:off x="7793479" y="4726439"/>
              <a:ext cx="59918" cy="59918"/>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9" name="Google Shape;349;p1"/>
            <p:cNvSpPr/>
            <p:nvPr/>
          </p:nvSpPr>
          <p:spPr>
            <a:xfrm>
              <a:off x="7800245" y="4972567"/>
              <a:ext cx="71751" cy="7175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0" name="Google Shape;350;p1"/>
            <p:cNvSpPr/>
            <p:nvPr/>
          </p:nvSpPr>
          <p:spPr>
            <a:xfrm>
              <a:off x="7594893" y="4923793"/>
              <a:ext cx="71751" cy="7175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1" name="Google Shape;351;p1"/>
            <p:cNvSpPr/>
            <p:nvPr/>
          </p:nvSpPr>
          <p:spPr>
            <a:xfrm>
              <a:off x="7529648" y="4942838"/>
              <a:ext cx="71751" cy="7175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2" name="Google Shape;352;p1"/>
            <p:cNvSpPr/>
            <p:nvPr/>
          </p:nvSpPr>
          <p:spPr>
            <a:xfrm>
              <a:off x="7491063" y="5138953"/>
              <a:ext cx="86164" cy="8616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3" name="Google Shape;353;p1"/>
            <p:cNvSpPr/>
            <p:nvPr/>
          </p:nvSpPr>
          <p:spPr>
            <a:xfrm>
              <a:off x="7480083" y="5003453"/>
              <a:ext cx="71751" cy="7175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4" name="Google Shape;354;p1"/>
            <p:cNvSpPr/>
            <p:nvPr/>
          </p:nvSpPr>
          <p:spPr>
            <a:xfrm>
              <a:off x="7658656" y="5677611"/>
              <a:ext cx="99249" cy="99249"/>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5" name="Google Shape;355;p1"/>
            <p:cNvSpPr/>
            <p:nvPr/>
          </p:nvSpPr>
          <p:spPr>
            <a:xfrm>
              <a:off x="7485262" y="5394978"/>
              <a:ext cx="86164" cy="8616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6" name="Google Shape;356;p1"/>
            <p:cNvSpPr/>
            <p:nvPr/>
          </p:nvSpPr>
          <p:spPr>
            <a:xfrm>
              <a:off x="7344297" y="5344097"/>
              <a:ext cx="62795" cy="6279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7" name="Google Shape;357;p1"/>
            <p:cNvSpPr/>
            <p:nvPr/>
          </p:nvSpPr>
          <p:spPr>
            <a:xfrm>
              <a:off x="7233767" y="5316840"/>
              <a:ext cx="62795" cy="6279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8" name="Google Shape;358;p1"/>
            <p:cNvSpPr/>
            <p:nvPr/>
          </p:nvSpPr>
          <p:spPr>
            <a:xfrm>
              <a:off x="7218634" y="5299001"/>
              <a:ext cx="62795" cy="6279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9" name="Google Shape;359;p1"/>
            <p:cNvSpPr/>
            <p:nvPr/>
          </p:nvSpPr>
          <p:spPr>
            <a:xfrm>
              <a:off x="7272752" y="5159226"/>
              <a:ext cx="69510" cy="6951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0" name="Google Shape;360;p1"/>
            <p:cNvSpPr/>
            <p:nvPr/>
          </p:nvSpPr>
          <p:spPr>
            <a:xfrm>
              <a:off x="7272749" y="5236305"/>
              <a:ext cx="47625" cy="4762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1" name="Google Shape;361;p1"/>
            <p:cNvSpPr/>
            <p:nvPr/>
          </p:nvSpPr>
          <p:spPr>
            <a:xfrm>
              <a:off x="7402294" y="5096265"/>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2" name="Google Shape;362;p1"/>
            <p:cNvSpPr/>
            <p:nvPr/>
          </p:nvSpPr>
          <p:spPr>
            <a:xfrm>
              <a:off x="7309962" y="5183017"/>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3" name="Google Shape;363;p1"/>
            <p:cNvSpPr/>
            <p:nvPr/>
          </p:nvSpPr>
          <p:spPr>
            <a:xfrm>
              <a:off x="7738707" y="5142891"/>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4" name="Google Shape;364;p1"/>
            <p:cNvSpPr/>
            <p:nvPr/>
          </p:nvSpPr>
          <p:spPr>
            <a:xfrm>
              <a:off x="7562922" y="5061966"/>
              <a:ext cx="47625" cy="4762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5" name="Google Shape;365;p1"/>
            <p:cNvSpPr/>
            <p:nvPr/>
          </p:nvSpPr>
          <p:spPr>
            <a:xfrm>
              <a:off x="7766856" y="4795605"/>
              <a:ext cx="72200" cy="72200"/>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6" name="Google Shape;366;p1"/>
            <p:cNvSpPr/>
            <p:nvPr/>
          </p:nvSpPr>
          <p:spPr>
            <a:xfrm>
              <a:off x="7972937" y="4573304"/>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7" name="Google Shape;367;p1"/>
            <p:cNvSpPr/>
            <p:nvPr/>
          </p:nvSpPr>
          <p:spPr>
            <a:xfrm>
              <a:off x="7638968" y="4917605"/>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8" name="Google Shape;368;p1"/>
            <p:cNvSpPr/>
            <p:nvPr/>
          </p:nvSpPr>
          <p:spPr>
            <a:xfrm>
              <a:off x="7861692" y="4618343"/>
              <a:ext cx="47625" cy="4762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9" name="Google Shape;369;p1"/>
            <p:cNvSpPr/>
            <p:nvPr/>
          </p:nvSpPr>
          <p:spPr>
            <a:xfrm>
              <a:off x="8660074" y="5204863"/>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0" name="Google Shape;370;p1"/>
            <p:cNvSpPr/>
            <p:nvPr/>
          </p:nvSpPr>
          <p:spPr>
            <a:xfrm>
              <a:off x="7407152" y="1602415"/>
              <a:ext cx="61664" cy="6166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1" name="Google Shape;371;p1"/>
            <p:cNvSpPr/>
            <p:nvPr/>
          </p:nvSpPr>
          <p:spPr>
            <a:xfrm>
              <a:off x="7252546" y="1583281"/>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2" name="Google Shape;372;p1"/>
            <p:cNvSpPr/>
            <p:nvPr/>
          </p:nvSpPr>
          <p:spPr>
            <a:xfrm>
              <a:off x="7111610" y="1344051"/>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3" name="Google Shape;373;p1"/>
            <p:cNvSpPr/>
            <p:nvPr/>
          </p:nvSpPr>
          <p:spPr>
            <a:xfrm>
              <a:off x="7494395" y="1723941"/>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4" name="Google Shape;374;p1"/>
            <p:cNvSpPr/>
            <p:nvPr/>
          </p:nvSpPr>
          <p:spPr>
            <a:xfrm>
              <a:off x="7676090" y="1869631"/>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5" name="Google Shape;375;p1"/>
            <p:cNvSpPr/>
            <p:nvPr/>
          </p:nvSpPr>
          <p:spPr>
            <a:xfrm>
              <a:off x="6432776" y="1234306"/>
              <a:ext cx="61664" cy="6166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6" name="Google Shape;376;p1"/>
            <p:cNvSpPr/>
            <p:nvPr/>
          </p:nvSpPr>
          <p:spPr>
            <a:xfrm>
              <a:off x="7349066" y="1481681"/>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7" name="Google Shape;377;p1"/>
            <p:cNvSpPr/>
            <p:nvPr/>
          </p:nvSpPr>
          <p:spPr>
            <a:xfrm>
              <a:off x="5673895" y="116560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8" name="Google Shape;378;p1"/>
            <p:cNvSpPr/>
            <p:nvPr/>
          </p:nvSpPr>
          <p:spPr>
            <a:xfrm>
              <a:off x="6228680" y="1135267"/>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9" name="Google Shape;379;p1"/>
            <p:cNvSpPr/>
            <p:nvPr/>
          </p:nvSpPr>
          <p:spPr>
            <a:xfrm>
              <a:off x="8154536" y="2485176"/>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0" name="Google Shape;380;p1"/>
            <p:cNvSpPr/>
            <p:nvPr/>
          </p:nvSpPr>
          <p:spPr>
            <a:xfrm>
              <a:off x="8138138" y="2409760"/>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1" name="Google Shape;381;p1"/>
            <p:cNvSpPr/>
            <p:nvPr/>
          </p:nvSpPr>
          <p:spPr>
            <a:xfrm>
              <a:off x="8308377" y="27440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2" name="Google Shape;382;p1"/>
            <p:cNvSpPr/>
            <p:nvPr/>
          </p:nvSpPr>
          <p:spPr>
            <a:xfrm>
              <a:off x="8131412" y="2645961"/>
              <a:ext cx="68844" cy="68844"/>
            </a:xfrm>
            <a:prstGeom prst="ellipse">
              <a:avLst/>
            </a:prstGeom>
            <a:solidFill>
              <a:srgbClr val="97C4D9">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83" name="Google Shape;383;p1"/>
            <p:cNvGrpSpPr/>
            <p:nvPr/>
          </p:nvGrpSpPr>
          <p:grpSpPr>
            <a:xfrm rot="3539139">
              <a:off x="6459246" y="585525"/>
              <a:ext cx="969728" cy="840965"/>
              <a:chOff x="4602481" y="675835"/>
              <a:chExt cx="969728" cy="840965"/>
            </a:xfrm>
          </p:grpSpPr>
          <p:sp>
            <p:nvSpPr>
              <p:cNvPr id="384" name="Google Shape;384;p1"/>
              <p:cNvSpPr/>
              <p:nvPr/>
            </p:nvSpPr>
            <p:spPr>
              <a:xfrm>
                <a:off x="5414455" y="1430108"/>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5" name="Google Shape;385;p1"/>
              <p:cNvSpPr/>
              <p:nvPr/>
            </p:nvSpPr>
            <p:spPr>
              <a:xfrm>
                <a:off x="5198341" y="1348583"/>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6" name="Google Shape;386;p1"/>
              <p:cNvSpPr/>
              <p:nvPr/>
            </p:nvSpPr>
            <p:spPr>
              <a:xfrm>
                <a:off x="5425920" y="1252997"/>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7" name="Google Shape;387;p1"/>
              <p:cNvSpPr/>
              <p:nvPr/>
            </p:nvSpPr>
            <p:spPr>
              <a:xfrm>
                <a:off x="5146637" y="1435383"/>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8" name="Google Shape;388;p1"/>
              <p:cNvSpPr/>
              <p:nvPr/>
            </p:nvSpPr>
            <p:spPr>
              <a:xfrm>
                <a:off x="5414365" y="1431575"/>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9" name="Google Shape;389;p1"/>
              <p:cNvSpPr/>
              <p:nvPr/>
            </p:nvSpPr>
            <p:spPr>
              <a:xfrm>
                <a:off x="4993325" y="1360116"/>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0" name="Google Shape;390;p1"/>
              <p:cNvSpPr/>
              <p:nvPr/>
            </p:nvSpPr>
            <p:spPr>
              <a:xfrm>
                <a:off x="4756715" y="1393090"/>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1" name="Google Shape;391;p1"/>
              <p:cNvSpPr/>
              <p:nvPr/>
            </p:nvSpPr>
            <p:spPr>
              <a:xfrm>
                <a:off x="4609183" y="1236008"/>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2" name="Google Shape;392;p1"/>
              <p:cNvSpPr/>
              <p:nvPr/>
            </p:nvSpPr>
            <p:spPr>
              <a:xfrm>
                <a:off x="4602481" y="1051972"/>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3" name="Google Shape;393;p1"/>
              <p:cNvSpPr/>
              <p:nvPr/>
            </p:nvSpPr>
            <p:spPr>
              <a:xfrm>
                <a:off x="5173378" y="1053268"/>
                <a:ext cx="64733" cy="6473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4" name="Google Shape;394;p1"/>
              <p:cNvSpPr/>
              <p:nvPr/>
            </p:nvSpPr>
            <p:spPr>
              <a:xfrm>
                <a:off x="5215284" y="121198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5" name="Google Shape;395;p1"/>
              <p:cNvSpPr/>
              <p:nvPr/>
            </p:nvSpPr>
            <p:spPr>
              <a:xfrm>
                <a:off x="5256148" y="125140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6" name="Google Shape;396;p1"/>
              <p:cNvSpPr/>
              <p:nvPr/>
            </p:nvSpPr>
            <p:spPr>
              <a:xfrm>
                <a:off x="5077958" y="1305185"/>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7" name="Google Shape;397;p1"/>
              <p:cNvSpPr/>
              <p:nvPr/>
            </p:nvSpPr>
            <p:spPr>
              <a:xfrm>
                <a:off x="5031088" y="1271951"/>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8" name="Google Shape;398;p1"/>
              <p:cNvSpPr/>
              <p:nvPr/>
            </p:nvSpPr>
            <p:spPr>
              <a:xfrm>
                <a:off x="5342593" y="113539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9" name="Google Shape;399;p1"/>
              <p:cNvSpPr/>
              <p:nvPr/>
            </p:nvSpPr>
            <p:spPr>
              <a:xfrm>
                <a:off x="5496955" y="976002"/>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0" name="Google Shape;400;p1"/>
              <p:cNvSpPr/>
              <p:nvPr/>
            </p:nvSpPr>
            <p:spPr>
              <a:xfrm>
                <a:off x="5507476" y="1082228"/>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1" name="Google Shape;401;p1"/>
              <p:cNvSpPr/>
              <p:nvPr/>
            </p:nvSpPr>
            <p:spPr>
              <a:xfrm>
                <a:off x="5335929" y="675835"/>
                <a:ext cx="78436" cy="78436"/>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02" name="Google Shape;402;p1"/>
            <p:cNvSpPr/>
            <p:nvPr/>
          </p:nvSpPr>
          <p:spPr>
            <a:xfrm>
              <a:off x="7814141" y="2070887"/>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3" name="Google Shape;403;p1"/>
            <p:cNvSpPr/>
            <p:nvPr/>
          </p:nvSpPr>
          <p:spPr>
            <a:xfrm>
              <a:off x="7666049" y="1715104"/>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4" name="Google Shape;404;p1"/>
            <p:cNvSpPr/>
            <p:nvPr/>
          </p:nvSpPr>
          <p:spPr>
            <a:xfrm>
              <a:off x="8007737" y="2348687"/>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05" name="Google Shape;405;p1"/>
          <p:cNvSpPr/>
          <p:nvPr/>
        </p:nvSpPr>
        <p:spPr>
          <a:xfrm>
            <a:off x="4713806" y="5043891"/>
            <a:ext cx="79065" cy="79065"/>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6" name="Google Shape;406;p1"/>
          <p:cNvSpPr/>
          <p:nvPr/>
        </p:nvSpPr>
        <p:spPr>
          <a:xfrm>
            <a:off x="4083647" y="4201675"/>
            <a:ext cx="79065" cy="79065"/>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7" name="Google Shape;407;p1"/>
          <p:cNvSpPr/>
          <p:nvPr/>
        </p:nvSpPr>
        <p:spPr>
          <a:xfrm>
            <a:off x="5762607" y="4986253"/>
            <a:ext cx="60804" cy="579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8" name="Google Shape;408;p1"/>
          <p:cNvSpPr/>
          <p:nvPr/>
        </p:nvSpPr>
        <p:spPr>
          <a:xfrm>
            <a:off x="5273520" y="4802746"/>
            <a:ext cx="60804" cy="579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9" name="Google Shape;409;p1"/>
          <p:cNvSpPr/>
          <p:nvPr/>
        </p:nvSpPr>
        <p:spPr>
          <a:xfrm>
            <a:off x="7440990" y="5031348"/>
            <a:ext cx="60804" cy="579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0" name="Google Shape;410;p1"/>
          <p:cNvSpPr/>
          <p:nvPr/>
        </p:nvSpPr>
        <p:spPr>
          <a:xfrm>
            <a:off x="6868286" y="4658729"/>
            <a:ext cx="75969" cy="72363"/>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1" name="Google Shape;411;p1"/>
          <p:cNvSpPr/>
          <p:nvPr/>
        </p:nvSpPr>
        <p:spPr>
          <a:xfrm>
            <a:off x="6351446" y="4137801"/>
            <a:ext cx="47997" cy="45719"/>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2" name="Google Shape;412;p1"/>
          <p:cNvSpPr/>
          <p:nvPr/>
        </p:nvSpPr>
        <p:spPr>
          <a:xfrm>
            <a:off x="6619064" y="3889495"/>
            <a:ext cx="75507" cy="71923"/>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3" name="Google Shape;413;p1"/>
          <p:cNvSpPr/>
          <p:nvPr/>
        </p:nvSpPr>
        <p:spPr>
          <a:xfrm>
            <a:off x="6309112" y="2901669"/>
            <a:ext cx="47997" cy="45719"/>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4" name="Google Shape;414;p1"/>
          <p:cNvSpPr/>
          <p:nvPr/>
        </p:nvSpPr>
        <p:spPr>
          <a:xfrm>
            <a:off x="5606369" y="2630726"/>
            <a:ext cx="47997" cy="45719"/>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5" name="Google Shape;415;p1"/>
          <p:cNvSpPr/>
          <p:nvPr/>
        </p:nvSpPr>
        <p:spPr>
          <a:xfrm>
            <a:off x="6715468" y="2718803"/>
            <a:ext cx="47997"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6" name="Google Shape;416;p1"/>
          <p:cNvSpPr/>
          <p:nvPr/>
        </p:nvSpPr>
        <p:spPr>
          <a:xfrm>
            <a:off x="4810828" y="2379551"/>
            <a:ext cx="60804" cy="579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7" name="Google Shape;417;p1"/>
          <p:cNvSpPr/>
          <p:nvPr/>
        </p:nvSpPr>
        <p:spPr>
          <a:xfrm>
            <a:off x="5391165" y="1934800"/>
            <a:ext cx="60804" cy="579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8" name="Google Shape;418;p1"/>
          <p:cNvSpPr/>
          <p:nvPr/>
        </p:nvSpPr>
        <p:spPr>
          <a:xfrm>
            <a:off x="6613760" y="2172582"/>
            <a:ext cx="60804" cy="579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9" name="Google Shape;419;p1"/>
          <p:cNvSpPr/>
          <p:nvPr/>
        </p:nvSpPr>
        <p:spPr>
          <a:xfrm>
            <a:off x="4975804" y="1543353"/>
            <a:ext cx="88900" cy="889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0" name="Google Shape;420;p1"/>
          <p:cNvSpPr/>
          <p:nvPr/>
        </p:nvSpPr>
        <p:spPr>
          <a:xfrm>
            <a:off x="4077780" y="2574869"/>
            <a:ext cx="88900" cy="889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1" name="Google Shape;421;p1"/>
          <p:cNvSpPr/>
          <p:nvPr/>
        </p:nvSpPr>
        <p:spPr>
          <a:xfrm>
            <a:off x="7137930" y="1566419"/>
            <a:ext cx="60804" cy="579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2" name="Google Shape;422;p1"/>
          <p:cNvSpPr/>
          <p:nvPr/>
        </p:nvSpPr>
        <p:spPr>
          <a:xfrm>
            <a:off x="7928905" y="2375286"/>
            <a:ext cx="60804" cy="579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3" name="Google Shape;423;p1"/>
          <p:cNvSpPr/>
          <p:nvPr/>
        </p:nvSpPr>
        <p:spPr>
          <a:xfrm>
            <a:off x="8178120" y="3307179"/>
            <a:ext cx="88900" cy="889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4" name="Google Shape;424;p1"/>
          <p:cNvSpPr/>
          <p:nvPr/>
        </p:nvSpPr>
        <p:spPr>
          <a:xfrm>
            <a:off x="7443660" y="2342852"/>
            <a:ext cx="47997" cy="45719"/>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5" name="Google Shape;425;p1"/>
          <p:cNvSpPr txBox="1"/>
          <p:nvPr/>
        </p:nvSpPr>
        <p:spPr>
          <a:xfrm>
            <a:off x="4739380" y="2885639"/>
            <a:ext cx="27186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6000" u="none" cap="none" strike="noStrike">
                <a:solidFill>
                  <a:srgbClr val="0070C0"/>
                </a:solidFill>
                <a:latin typeface="Teko"/>
                <a:ea typeface="Teko"/>
                <a:cs typeface="Teko"/>
                <a:sym typeface="Teko"/>
              </a:rPr>
              <a:t>202</a:t>
            </a:r>
            <a:r>
              <a:rPr lang="en-US" sz="6000">
                <a:solidFill>
                  <a:srgbClr val="0070C0"/>
                </a:solidFill>
                <a:latin typeface="Teko"/>
                <a:ea typeface="Teko"/>
                <a:cs typeface="Teko"/>
                <a:sym typeface="Teko"/>
              </a:rPr>
              <a:t>3</a:t>
            </a:r>
            <a:endParaRPr b="0" i="0" sz="6000" u="none" cap="none" strike="noStrike">
              <a:solidFill>
                <a:srgbClr val="0070C0"/>
              </a:solidFill>
              <a:latin typeface="Teko"/>
              <a:ea typeface="Teko"/>
              <a:cs typeface="Teko"/>
              <a:sym typeface="Teko"/>
            </a:endParaRPr>
          </a:p>
        </p:txBody>
      </p:sp>
      <p:sp>
        <p:nvSpPr>
          <p:cNvPr id="426" name="Google Shape;426;p1"/>
          <p:cNvSpPr txBox="1"/>
          <p:nvPr/>
        </p:nvSpPr>
        <p:spPr>
          <a:xfrm>
            <a:off x="-35126" y="3592412"/>
            <a:ext cx="45177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報告人：董諺承</a:t>
            </a:r>
            <a:r>
              <a:rPr lang="en-US" sz="1800">
                <a:solidFill>
                  <a:schemeClr val="lt1"/>
                </a:solidFill>
              </a:rPr>
              <a:t>、沈治翰</a:t>
            </a:r>
            <a:endParaRPr b="0" i="0" sz="1800" u="none" cap="none" strike="noStrike">
              <a:solidFill>
                <a:schemeClr val="lt1"/>
              </a:solidFill>
              <a:latin typeface="Arial"/>
              <a:ea typeface="Arial"/>
              <a:cs typeface="Arial"/>
              <a:sym typeface="Arial"/>
            </a:endParaRPr>
          </a:p>
        </p:txBody>
      </p:sp>
      <p:sp>
        <p:nvSpPr>
          <p:cNvPr id="427" name="Google Shape;427;p1"/>
          <p:cNvSpPr txBox="1"/>
          <p:nvPr/>
        </p:nvSpPr>
        <p:spPr>
          <a:xfrm>
            <a:off x="782994" y="2932031"/>
            <a:ext cx="2142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指導老師：劉又齊</a:t>
            </a:r>
            <a:endParaRPr b="0" i="0" sz="1800" u="none" cap="none" strike="noStrike">
              <a:solidFill>
                <a:schemeClr val="lt1"/>
              </a:solidFill>
              <a:latin typeface="Arial"/>
              <a:ea typeface="Arial"/>
              <a:cs typeface="Arial"/>
              <a:sym typeface="Arial"/>
            </a:endParaRPr>
          </a:p>
        </p:txBody>
      </p:sp>
      <p:sp>
        <p:nvSpPr>
          <p:cNvPr id="428" name="Google Shape;428;p1"/>
          <p:cNvSpPr txBox="1"/>
          <p:nvPr/>
        </p:nvSpPr>
        <p:spPr>
          <a:xfrm>
            <a:off x="7866725" y="3581875"/>
            <a:ext cx="46836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700" u="none" cap="none" strike="noStrike">
                <a:solidFill>
                  <a:schemeClr val="lt1"/>
                </a:solidFill>
                <a:latin typeface="Arial"/>
                <a:ea typeface="Arial"/>
                <a:cs typeface="Arial"/>
                <a:sym typeface="Arial"/>
              </a:rPr>
              <a:t>HTML5/</a:t>
            </a:r>
            <a:r>
              <a:rPr lang="en-US" sz="2700">
                <a:solidFill>
                  <a:schemeClr val="lt1"/>
                </a:solidFill>
              </a:rPr>
              <a:t>CSS3/可視化套件</a:t>
            </a:r>
            <a:endParaRPr b="0" i="0" sz="2700" u="none" cap="none" strike="noStrike">
              <a:solidFill>
                <a:schemeClr val="lt1"/>
              </a:solidFill>
              <a:latin typeface="Arial"/>
              <a:ea typeface="Arial"/>
              <a:cs typeface="Arial"/>
              <a:sym typeface="Arial"/>
            </a:endParaRPr>
          </a:p>
        </p:txBody>
      </p:sp>
      <p:cxnSp>
        <p:nvCxnSpPr>
          <p:cNvPr id="429" name="Google Shape;429;p1"/>
          <p:cNvCxnSpPr/>
          <p:nvPr/>
        </p:nvCxnSpPr>
        <p:spPr>
          <a:xfrm>
            <a:off x="1458414" y="3480453"/>
            <a:ext cx="2386683" cy="0"/>
          </a:xfrm>
          <a:prstGeom prst="straightConnector1">
            <a:avLst/>
          </a:prstGeom>
          <a:noFill/>
          <a:ln cap="flat" cmpd="sng" w="9525">
            <a:solidFill>
              <a:schemeClr val="lt1">
                <a:alpha val="31764"/>
              </a:schemeClr>
            </a:solidFill>
            <a:prstDash val="solid"/>
            <a:miter lim="800000"/>
            <a:headEnd len="sm" w="sm" type="none"/>
            <a:tailEnd len="sm" w="sm" type="none"/>
          </a:ln>
        </p:spPr>
      </p:cxnSp>
      <p:cxnSp>
        <p:nvCxnSpPr>
          <p:cNvPr id="430" name="Google Shape;430;p1"/>
          <p:cNvCxnSpPr/>
          <p:nvPr/>
        </p:nvCxnSpPr>
        <p:spPr>
          <a:xfrm rot="10800000">
            <a:off x="8361235" y="3480453"/>
            <a:ext cx="2386683" cy="0"/>
          </a:xfrm>
          <a:prstGeom prst="straightConnector1">
            <a:avLst/>
          </a:prstGeom>
          <a:noFill/>
          <a:ln cap="flat" cmpd="sng" w="9525">
            <a:solidFill>
              <a:schemeClr val="lt1">
                <a:alpha val="31764"/>
              </a:schemeClr>
            </a:solidFill>
            <a:prstDash val="solid"/>
            <a:miter lim="800000"/>
            <a:headEnd len="sm" w="sm" type="none"/>
            <a:tailEnd len="sm" w="sm" type="none"/>
          </a:ln>
        </p:spPr>
      </p:cxnSp>
      <p:sp>
        <p:nvSpPr>
          <p:cNvPr id="431" name="Google Shape;431;p1"/>
          <p:cNvSpPr txBox="1"/>
          <p:nvPr/>
        </p:nvSpPr>
        <p:spPr>
          <a:xfrm>
            <a:off x="7501809" y="2701924"/>
            <a:ext cx="46323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800">
                <a:solidFill>
                  <a:schemeClr val="lt1"/>
                </a:solidFill>
              </a:rPr>
              <a:t>第一章</a:t>
            </a:r>
            <a:endParaRPr b="0" i="0" sz="3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flash/>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p:tgtEl>
                                          <p:spTgt spid="71"/>
                                        </p:tgtEl>
                                        <p:attrNameLst>
                                          <p:attrName>ppt_w</p:attrName>
                                        </p:attrNameLst>
                                      </p:cBhvr>
                                      <p:tavLst>
                                        <p:tav fmla="" tm="0">
                                          <p:val>
                                            <p:strVal val="0"/>
                                          </p:val>
                                        </p:tav>
                                        <p:tav fmla="" tm="100000">
                                          <p:val>
                                            <p:strVal val="#ppt_w"/>
                                          </p:val>
                                        </p:tav>
                                      </p:tavLst>
                                    </p:anim>
                                    <p:anim calcmode="lin" valueType="num">
                                      <p:cBhvr additive="base">
                                        <p:cTn dur="750"/>
                                        <p:tgtEl>
                                          <p:spTgt spid="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750"/>
                                        <p:tgtEl>
                                          <p:spTgt spid="72"/>
                                        </p:tgtEl>
                                        <p:attrNameLst>
                                          <p:attrName>ppt_w</p:attrName>
                                        </p:attrNameLst>
                                      </p:cBhvr>
                                      <p:tavLst>
                                        <p:tav fmla="" tm="0">
                                          <p:val>
                                            <p:strVal val="0"/>
                                          </p:val>
                                        </p:tav>
                                        <p:tav fmla="" tm="100000">
                                          <p:val>
                                            <p:strVal val="#ppt_w"/>
                                          </p:val>
                                        </p:tav>
                                      </p:tavLst>
                                    </p:anim>
                                    <p:anim calcmode="lin" valueType="num">
                                      <p:cBhvr additive="base">
                                        <p:cTn dur="750"/>
                                        <p:tgtEl>
                                          <p:spTgt spid="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750"/>
                                        <p:tgtEl>
                                          <p:spTgt spid="73"/>
                                        </p:tgtEl>
                                        <p:attrNameLst>
                                          <p:attrName>ppt_w</p:attrName>
                                        </p:attrNameLst>
                                      </p:cBhvr>
                                      <p:tavLst>
                                        <p:tav fmla="" tm="0">
                                          <p:val>
                                            <p:strVal val="0"/>
                                          </p:val>
                                        </p:tav>
                                        <p:tav fmla="" tm="100000">
                                          <p:val>
                                            <p:strVal val="#ppt_w"/>
                                          </p:val>
                                        </p:tav>
                                      </p:tavLst>
                                    </p:anim>
                                    <p:anim calcmode="lin" valueType="num">
                                      <p:cBhvr additive="base">
                                        <p:cTn dur="750"/>
                                        <p:tgtEl>
                                          <p:spTgt spid="73"/>
                                        </p:tgtEl>
                                        <p:attrNameLst>
                                          <p:attrName>ppt_h</p:attrName>
                                        </p:attrNameLst>
                                      </p:cBhvr>
                                      <p:tavLst>
                                        <p:tav fmla="" tm="0">
                                          <p:val>
                                            <p:strVal val="0"/>
                                          </p:val>
                                        </p:tav>
                                        <p:tav fmla="" tm="100000">
                                          <p:val>
                                            <p:strVal val="#ppt_h"/>
                                          </p:val>
                                        </p:tav>
                                      </p:tavLst>
                                    </p:anim>
                                  </p:childTnLst>
                                </p:cTn>
                              </p:par>
                            </p:childTnLst>
                          </p:cTn>
                        </p:par>
                        <p:par>
                          <p:cTn fill="hold">
                            <p:stCondLst>
                              <p:cond delay="750"/>
                            </p:stCondLst>
                            <p:childTnLst>
                              <p:par>
                                <p:cTn fill="hold" nodeType="afterEffect" presetClass="entr" presetID="10" presetSubtype="0">
                                  <p:stCondLst>
                                    <p:cond delay="250"/>
                                  </p:stCondLst>
                                  <p:childTnLst>
                                    <p:set>
                                      <p:cBhvr>
                                        <p:cTn dur="1" fill="hold">
                                          <p:stCondLst>
                                            <p:cond delay="0"/>
                                          </p:stCondLst>
                                        </p:cTn>
                                        <p:tgtEl>
                                          <p:spTgt spid="75"/>
                                        </p:tgtEl>
                                        <p:attrNameLst>
                                          <p:attrName>style.visibility</p:attrName>
                                        </p:attrNameLst>
                                      </p:cBhvr>
                                      <p:to>
                                        <p:strVal val="visible"/>
                                      </p:to>
                                    </p:set>
                                    <p:animEffect filter="fade" transition="in">
                                      <p:cBhvr>
                                        <p:cTn dur="1250"/>
                                        <p:tgtEl>
                                          <p:spTgt spid="75"/>
                                        </p:tgtEl>
                                      </p:cBhvr>
                                    </p:animEffect>
                                  </p:childTnLst>
                                </p:cTn>
                              </p:par>
                              <p:par>
                                <p:cTn fill="hold" nodeType="withEffect" presetClass="entr" presetID="2" presetSubtype="4">
                                  <p:stCondLst>
                                    <p:cond delay="125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250"/>
                                        <p:tgtEl>
                                          <p:spTgt spid="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125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1250"/>
                                        <p:tgtEl>
                                          <p:spTgt spid="4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1250"/>
                                        <p:tgtEl>
                                          <p:spTgt spid="4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125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1250"/>
                                        <p:tgtEl>
                                          <p:spTgt spid="4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125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250"/>
                                        <p:tgtEl>
                                          <p:spTgt spid="4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1250"/>
                                        <p:tgtEl>
                                          <p:spTgt spid="4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1250"/>
                                        <p:tgtEl>
                                          <p:spTgt spid="4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125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1250"/>
                                        <p:tgtEl>
                                          <p:spTgt spid="4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125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1250"/>
                                        <p:tgtEl>
                                          <p:spTgt spid="4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125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1250"/>
                                        <p:tgtEl>
                                          <p:spTgt spid="4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125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1250"/>
                                        <p:tgtEl>
                                          <p:spTgt spid="4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1250"/>
                                        <p:tgtEl>
                                          <p:spTgt spid="4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1250"/>
                                        <p:tgtEl>
                                          <p:spTgt spid="4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17"/>
                                        </p:tgtEl>
                                        <p:attrNameLst>
                                          <p:attrName>style.visibility</p:attrName>
                                        </p:attrNameLst>
                                      </p:cBhvr>
                                      <p:to>
                                        <p:strVal val="visible"/>
                                      </p:to>
                                    </p:set>
                                    <p:anim calcmode="lin" valueType="num">
                                      <p:cBhvr additive="base">
                                        <p:cTn dur="1250"/>
                                        <p:tgtEl>
                                          <p:spTgt spid="4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18"/>
                                        </p:tgtEl>
                                        <p:attrNameLst>
                                          <p:attrName>style.visibility</p:attrName>
                                        </p:attrNameLst>
                                      </p:cBhvr>
                                      <p:to>
                                        <p:strVal val="visible"/>
                                      </p:to>
                                    </p:set>
                                    <p:anim calcmode="lin" valueType="num">
                                      <p:cBhvr additive="base">
                                        <p:cTn dur="1250"/>
                                        <p:tgtEl>
                                          <p:spTgt spid="4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19"/>
                                        </p:tgtEl>
                                        <p:attrNameLst>
                                          <p:attrName>style.visibility</p:attrName>
                                        </p:attrNameLst>
                                      </p:cBhvr>
                                      <p:to>
                                        <p:strVal val="visible"/>
                                      </p:to>
                                    </p:set>
                                    <p:anim calcmode="lin" valueType="num">
                                      <p:cBhvr additive="base">
                                        <p:cTn dur="1250"/>
                                        <p:tgtEl>
                                          <p:spTgt spid="4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20"/>
                                        </p:tgtEl>
                                        <p:attrNameLst>
                                          <p:attrName>style.visibility</p:attrName>
                                        </p:attrNameLst>
                                      </p:cBhvr>
                                      <p:to>
                                        <p:strVal val="visible"/>
                                      </p:to>
                                    </p:set>
                                    <p:anim calcmode="lin" valueType="num">
                                      <p:cBhvr additive="base">
                                        <p:cTn dur="1250"/>
                                        <p:tgtEl>
                                          <p:spTgt spid="4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1250"/>
                                        <p:tgtEl>
                                          <p:spTgt spid="4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1250"/>
                                        <p:tgtEl>
                                          <p:spTgt spid="4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250"/>
                                  </p:stCondLst>
                                  <p:childTnLst>
                                    <p:set>
                                      <p:cBhvr>
                                        <p:cTn dur="1" fill="hold">
                                          <p:stCondLst>
                                            <p:cond delay="0"/>
                                          </p:stCondLst>
                                        </p:cTn>
                                        <p:tgtEl>
                                          <p:spTgt spid="423"/>
                                        </p:tgtEl>
                                        <p:attrNameLst>
                                          <p:attrName>style.visibility</p:attrName>
                                        </p:attrNameLst>
                                      </p:cBhvr>
                                      <p:to>
                                        <p:strVal val="visible"/>
                                      </p:to>
                                    </p:set>
                                    <p:anim calcmode="lin" valueType="num">
                                      <p:cBhvr additive="base">
                                        <p:cTn dur="1250"/>
                                        <p:tgtEl>
                                          <p:spTgt spid="4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1250"/>
                                        <p:tgtEl>
                                          <p:spTgt spid="42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3" presetSubtype="16">
                                  <p:stCondLst>
                                    <p:cond delay="25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500"/>
                                        <p:tgtEl>
                                          <p:spTgt spid="425"/>
                                        </p:tgtEl>
                                        <p:attrNameLst>
                                          <p:attrName>ppt_w</p:attrName>
                                        </p:attrNameLst>
                                      </p:cBhvr>
                                      <p:tavLst>
                                        <p:tav fmla="" tm="0">
                                          <p:val>
                                            <p:strVal val="0"/>
                                          </p:val>
                                        </p:tav>
                                        <p:tav fmla="" tm="100000">
                                          <p:val>
                                            <p:strVal val="#ppt_w"/>
                                          </p:val>
                                        </p:tav>
                                      </p:tavLst>
                                    </p:anim>
                                    <p:anim calcmode="lin" valueType="num">
                                      <p:cBhvr additive="base">
                                        <p:cTn dur="500"/>
                                        <p:tgtEl>
                                          <p:spTgt spid="425"/>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par>
                                <p:cTn fill="hold" nodeType="withEffect" presetClass="entr" presetID="10" presetSubtype="0">
                                  <p:stCondLst>
                                    <p:cond delay="25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427"/>
                                        </p:tgtEl>
                                        <p:attrNameLst>
                                          <p:attrName>style.visibility</p:attrName>
                                        </p:attrNameLst>
                                      </p:cBhvr>
                                      <p:to>
                                        <p:strVal val="visible"/>
                                      </p:to>
                                    </p:set>
                                    <p:animEffect filter="fade" transition="in">
                                      <p:cBhvr>
                                        <p:cTn dur="800"/>
                                        <p:tgtEl>
                                          <p:spTgt spid="427"/>
                                        </p:tgtEl>
                                      </p:cBhvr>
                                    </p:animEffect>
                                  </p:childTnLst>
                                </p:cTn>
                              </p:par>
                              <p:par>
                                <p:cTn fill="hold" nodeType="withEffect" presetClass="entr" presetID="10" presetSubtype="0">
                                  <p:stCondLst>
                                    <p:cond delay="250"/>
                                  </p:stCondLst>
                                  <p:childTnLst>
                                    <p:set>
                                      <p:cBhvr>
                                        <p:cTn dur="1" fill="hold">
                                          <p:stCondLst>
                                            <p:cond delay="0"/>
                                          </p:stCondLst>
                                        </p:cTn>
                                        <p:tgtEl>
                                          <p:spTgt spid="426"/>
                                        </p:tgtEl>
                                        <p:attrNameLst>
                                          <p:attrName>style.visibility</p:attrName>
                                        </p:attrNameLst>
                                      </p:cBhvr>
                                      <p:to>
                                        <p:strVal val="visible"/>
                                      </p:to>
                                    </p:set>
                                    <p:animEffect filter="fade" transition="in">
                                      <p:cBhvr>
                                        <p:cTn dur="800"/>
                                        <p:tgtEl>
                                          <p:spTgt spid="426"/>
                                        </p:tgtEl>
                                      </p:cBhvr>
                                    </p:animEffect>
                                  </p:childTnLst>
                                </p:cTn>
                              </p:par>
                            </p:childTnLst>
                          </p:cTn>
                        </p:par>
                        <p:par>
                          <p:cTn fill="hold">
                            <p:stCondLst>
                              <p:cond delay="3800"/>
                            </p:stCondLst>
                            <p:childTnLst>
                              <p:par>
                                <p:cTn fill="hold" nodeType="after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1000">
              <a:srgbClr val="082241"/>
            </a:gs>
            <a:gs pos="100000">
              <a:schemeClr val="dk1"/>
            </a:gs>
          </a:gsLst>
          <a:lin ang="5400000" scaled="0"/>
        </a:gradFill>
      </p:bgPr>
    </p:bg>
    <p:spTree>
      <p:nvGrpSpPr>
        <p:cNvPr id="1050" name="Shape 1050"/>
        <p:cNvGrpSpPr/>
        <p:nvPr/>
      </p:nvGrpSpPr>
      <p:grpSpPr>
        <a:xfrm>
          <a:off x="0" y="0"/>
          <a:ext cx="0" cy="0"/>
          <a:chOff x="0" y="0"/>
          <a:chExt cx="0" cy="0"/>
        </a:xfrm>
      </p:grpSpPr>
      <p:sp>
        <p:nvSpPr>
          <p:cNvPr id="1051" name="Google Shape;1051;p7"/>
          <p:cNvSpPr/>
          <p:nvPr/>
        </p:nvSpPr>
        <p:spPr>
          <a:xfrm>
            <a:off x="-2362701" y="1070727"/>
            <a:ext cx="4710931" cy="4710932"/>
          </a:xfrm>
          <a:prstGeom prst="ellipse">
            <a:avLst/>
          </a:prstGeom>
          <a:solidFill>
            <a:schemeClr val="lt1"/>
          </a:solidFill>
          <a:ln>
            <a:noFill/>
          </a:ln>
          <a:effectLst>
            <a:outerShdw blurRad="901700" sx="102000" rotWithShape="0" dir="16200000" dist="38100" sy="102000">
              <a:srgbClr val="00B0F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052" name="Google Shape;1052;p7"/>
          <p:cNvSpPr/>
          <p:nvPr/>
        </p:nvSpPr>
        <p:spPr>
          <a:xfrm>
            <a:off x="-1796180" y="1637248"/>
            <a:ext cx="3577888" cy="3577889"/>
          </a:xfrm>
          <a:prstGeom prst="ellipse">
            <a:avLst/>
          </a:prstGeom>
          <a:solidFill>
            <a:schemeClr val="lt1"/>
          </a:solidFill>
          <a:ln>
            <a:noFill/>
          </a:ln>
          <a:effectLst>
            <a:outerShdw blurRad="317500" sx="118000" rotWithShape="0" algn="ctr" sy="118000">
              <a:srgbClr val="0070C0">
                <a:alpha val="1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053" name="Google Shape;1053;p7"/>
          <p:cNvSpPr/>
          <p:nvPr/>
        </p:nvSpPr>
        <p:spPr>
          <a:xfrm>
            <a:off x="-1191861" y="2241567"/>
            <a:ext cx="2369250" cy="2369251"/>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054" name="Google Shape;1054;p7"/>
          <p:cNvSpPr/>
          <p:nvPr/>
        </p:nvSpPr>
        <p:spPr>
          <a:xfrm>
            <a:off x="-50834" y="5743431"/>
            <a:ext cx="98571" cy="98571"/>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55" name="Google Shape;1055;p7"/>
          <p:cNvGrpSpPr/>
          <p:nvPr/>
        </p:nvGrpSpPr>
        <p:grpSpPr>
          <a:xfrm>
            <a:off x="-2926033" y="0"/>
            <a:ext cx="5852066" cy="6429111"/>
            <a:chOff x="-2926033" y="0"/>
            <a:chExt cx="5852066" cy="6429111"/>
          </a:xfrm>
        </p:grpSpPr>
        <p:sp>
          <p:nvSpPr>
            <p:cNvPr id="1056" name="Google Shape;1056;p7"/>
            <p:cNvSpPr/>
            <p:nvPr/>
          </p:nvSpPr>
          <p:spPr>
            <a:xfrm>
              <a:off x="-1773806" y="4996058"/>
              <a:ext cx="59369" cy="5936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7"/>
            <p:cNvSpPr/>
            <p:nvPr/>
          </p:nvSpPr>
          <p:spPr>
            <a:xfrm>
              <a:off x="-2181620" y="2302487"/>
              <a:ext cx="90435" cy="90435"/>
            </a:xfrm>
            <a:prstGeom prst="ellipse">
              <a:avLst/>
            </a:prstGeom>
            <a:solidFill>
              <a:srgbClr val="057D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7"/>
            <p:cNvSpPr/>
            <p:nvPr/>
          </p:nvSpPr>
          <p:spPr>
            <a:xfrm>
              <a:off x="395847" y="5969581"/>
              <a:ext cx="52806" cy="52806"/>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7"/>
            <p:cNvSpPr/>
            <p:nvPr/>
          </p:nvSpPr>
          <p:spPr>
            <a:xfrm>
              <a:off x="657782" y="5945447"/>
              <a:ext cx="52214" cy="52214"/>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7"/>
            <p:cNvSpPr/>
            <p:nvPr/>
          </p:nvSpPr>
          <p:spPr>
            <a:xfrm flipH="1">
              <a:off x="343676" y="5841366"/>
              <a:ext cx="58578" cy="58578"/>
            </a:xfrm>
            <a:prstGeom prst="ellipse">
              <a:avLst/>
            </a:prstGeom>
            <a:solidFill>
              <a:srgbClr val="D8D8D8">
                <a:alpha val="56862"/>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1" name="Google Shape;1061;p7"/>
            <p:cNvSpPr/>
            <p:nvPr/>
          </p:nvSpPr>
          <p:spPr>
            <a:xfrm>
              <a:off x="939765" y="5571757"/>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2" name="Google Shape;1062;p7"/>
            <p:cNvSpPr/>
            <p:nvPr/>
          </p:nvSpPr>
          <p:spPr>
            <a:xfrm>
              <a:off x="749628" y="5754385"/>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3" name="Google Shape;1063;p7"/>
            <p:cNvSpPr/>
            <p:nvPr/>
          </p:nvSpPr>
          <p:spPr>
            <a:xfrm>
              <a:off x="804176" y="5800178"/>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4" name="Google Shape;1064;p7"/>
            <p:cNvSpPr/>
            <p:nvPr/>
          </p:nvSpPr>
          <p:spPr>
            <a:xfrm>
              <a:off x="543622" y="6048549"/>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5" name="Google Shape;1065;p7"/>
            <p:cNvSpPr/>
            <p:nvPr/>
          </p:nvSpPr>
          <p:spPr>
            <a:xfrm>
              <a:off x="543622" y="6048882"/>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6" name="Google Shape;1066;p7"/>
            <p:cNvSpPr/>
            <p:nvPr/>
          </p:nvSpPr>
          <p:spPr>
            <a:xfrm>
              <a:off x="476483" y="5712598"/>
              <a:ext cx="52214" cy="52214"/>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7" name="Google Shape;1067;p7"/>
            <p:cNvSpPr/>
            <p:nvPr/>
          </p:nvSpPr>
          <p:spPr>
            <a:xfrm>
              <a:off x="642102" y="5670811"/>
              <a:ext cx="67894" cy="67894"/>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8" name="Google Shape;1068;p7"/>
            <p:cNvSpPr/>
            <p:nvPr/>
          </p:nvSpPr>
          <p:spPr>
            <a:xfrm>
              <a:off x="572823" y="5687252"/>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9" name="Google Shape;1069;p7"/>
            <p:cNvSpPr/>
            <p:nvPr/>
          </p:nvSpPr>
          <p:spPr>
            <a:xfrm>
              <a:off x="834784" y="6146042"/>
              <a:ext cx="54548" cy="54548"/>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0" name="Google Shape;1070;p7"/>
            <p:cNvSpPr/>
            <p:nvPr/>
          </p:nvSpPr>
          <p:spPr>
            <a:xfrm>
              <a:off x="939765" y="6146042"/>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1" name="Google Shape;1071;p7"/>
            <p:cNvSpPr/>
            <p:nvPr/>
          </p:nvSpPr>
          <p:spPr>
            <a:xfrm>
              <a:off x="105399" y="6342843"/>
              <a:ext cx="86268" cy="8626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2" name="Google Shape;1072;p7"/>
            <p:cNvSpPr/>
            <p:nvPr/>
          </p:nvSpPr>
          <p:spPr>
            <a:xfrm>
              <a:off x="28802" y="6297060"/>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3" name="Google Shape;1073;p7"/>
            <p:cNvSpPr/>
            <p:nvPr/>
          </p:nvSpPr>
          <p:spPr>
            <a:xfrm>
              <a:off x="89539" y="5899944"/>
              <a:ext cx="80054" cy="8005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4" name="Google Shape;1074;p7"/>
            <p:cNvSpPr/>
            <p:nvPr/>
          </p:nvSpPr>
          <p:spPr>
            <a:xfrm>
              <a:off x="-695" y="5973760"/>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5" name="Google Shape;1075;p7"/>
            <p:cNvSpPr/>
            <p:nvPr/>
          </p:nvSpPr>
          <p:spPr>
            <a:xfrm>
              <a:off x="-326611" y="5967840"/>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6" name="Google Shape;1076;p7"/>
            <p:cNvSpPr/>
            <p:nvPr/>
          </p:nvSpPr>
          <p:spPr>
            <a:xfrm>
              <a:off x="-246784" y="5821943"/>
              <a:ext cx="52806" cy="52806"/>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7" name="Google Shape;1077;p7"/>
            <p:cNvSpPr/>
            <p:nvPr/>
          </p:nvSpPr>
          <p:spPr>
            <a:xfrm>
              <a:off x="-338098" y="5789959"/>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8" name="Google Shape;1078;p7"/>
            <p:cNvSpPr/>
            <p:nvPr/>
          </p:nvSpPr>
          <p:spPr>
            <a:xfrm>
              <a:off x="-577206" y="6021275"/>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9" name="Google Shape;1079;p7"/>
            <p:cNvSpPr/>
            <p:nvPr/>
          </p:nvSpPr>
          <p:spPr>
            <a:xfrm>
              <a:off x="-778092" y="6146042"/>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0" name="Google Shape;1080;p7"/>
            <p:cNvSpPr/>
            <p:nvPr/>
          </p:nvSpPr>
          <p:spPr>
            <a:xfrm>
              <a:off x="-905920" y="6134078"/>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1" name="Google Shape;1081;p7"/>
            <p:cNvSpPr/>
            <p:nvPr/>
          </p:nvSpPr>
          <p:spPr>
            <a:xfrm>
              <a:off x="-809785" y="5824797"/>
              <a:ext cx="50692" cy="50692"/>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2" name="Google Shape;1082;p7"/>
            <p:cNvSpPr/>
            <p:nvPr/>
          </p:nvSpPr>
          <p:spPr>
            <a:xfrm>
              <a:off x="-608926" y="5722665"/>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3" name="Google Shape;1083;p7"/>
            <p:cNvSpPr/>
            <p:nvPr/>
          </p:nvSpPr>
          <p:spPr>
            <a:xfrm>
              <a:off x="-586932" y="5800610"/>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4" name="Google Shape;1084;p7"/>
            <p:cNvSpPr/>
            <p:nvPr/>
          </p:nvSpPr>
          <p:spPr>
            <a:xfrm>
              <a:off x="-768648" y="5652912"/>
              <a:ext cx="68680" cy="68680"/>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5" name="Google Shape;1085;p7"/>
            <p:cNvSpPr/>
            <p:nvPr/>
          </p:nvSpPr>
          <p:spPr>
            <a:xfrm>
              <a:off x="-1246121" y="5848953"/>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6" name="Google Shape;1086;p7"/>
            <p:cNvSpPr/>
            <p:nvPr/>
          </p:nvSpPr>
          <p:spPr>
            <a:xfrm>
              <a:off x="-1473186" y="6041408"/>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7" name="Google Shape;1087;p7"/>
            <p:cNvSpPr/>
            <p:nvPr/>
          </p:nvSpPr>
          <p:spPr>
            <a:xfrm>
              <a:off x="-1323267" y="5504904"/>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8" name="Google Shape;1088;p7"/>
            <p:cNvSpPr/>
            <p:nvPr/>
          </p:nvSpPr>
          <p:spPr>
            <a:xfrm>
              <a:off x="-1246121" y="5446064"/>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9" name="Google Shape;1089;p7"/>
            <p:cNvSpPr/>
            <p:nvPr/>
          </p:nvSpPr>
          <p:spPr>
            <a:xfrm>
              <a:off x="-1202640" y="5575612"/>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0" name="Google Shape;1090;p7"/>
            <p:cNvSpPr/>
            <p:nvPr/>
          </p:nvSpPr>
          <p:spPr>
            <a:xfrm>
              <a:off x="-1155077" y="5508318"/>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1" name="Google Shape;1091;p7"/>
            <p:cNvSpPr/>
            <p:nvPr/>
          </p:nvSpPr>
          <p:spPr>
            <a:xfrm>
              <a:off x="-1186749" y="5699541"/>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2" name="Google Shape;1092;p7"/>
            <p:cNvSpPr/>
            <p:nvPr/>
          </p:nvSpPr>
          <p:spPr>
            <a:xfrm>
              <a:off x="-1163311" y="5778409"/>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3" name="Google Shape;1093;p7"/>
            <p:cNvSpPr/>
            <p:nvPr/>
          </p:nvSpPr>
          <p:spPr>
            <a:xfrm>
              <a:off x="-1473187" y="6041407"/>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4" name="Google Shape;1094;p7"/>
            <p:cNvSpPr/>
            <p:nvPr/>
          </p:nvSpPr>
          <p:spPr>
            <a:xfrm>
              <a:off x="-1903617" y="6014134"/>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5" name="Google Shape;1095;p7"/>
            <p:cNvSpPr/>
            <p:nvPr/>
          </p:nvSpPr>
          <p:spPr>
            <a:xfrm>
              <a:off x="-1347261" y="5365579"/>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6" name="Google Shape;1096;p7"/>
            <p:cNvSpPr/>
            <p:nvPr/>
          </p:nvSpPr>
          <p:spPr>
            <a:xfrm>
              <a:off x="-1366499" y="5476491"/>
              <a:ext cx="57935" cy="5793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7" name="Google Shape;1097;p7"/>
            <p:cNvSpPr/>
            <p:nvPr/>
          </p:nvSpPr>
          <p:spPr>
            <a:xfrm>
              <a:off x="-1631697" y="5524596"/>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8" name="Google Shape;1098;p7"/>
            <p:cNvSpPr/>
            <p:nvPr/>
          </p:nvSpPr>
          <p:spPr>
            <a:xfrm>
              <a:off x="-1968290" y="5593417"/>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9" name="Google Shape;1099;p7"/>
            <p:cNvSpPr/>
            <p:nvPr/>
          </p:nvSpPr>
          <p:spPr>
            <a:xfrm>
              <a:off x="-2401398" y="5232578"/>
              <a:ext cx="77394" cy="77394"/>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0" name="Google Shape;1100;p7"/>
            <p:cNvSpPr/>
            <p:nvPr/>
          </p:nvSpPr>
          <p:spPr>
            <a:xfrm>
              <a:off x="-2795955" y="5159979"/>
              <a:ext cx="72600" cy="72600"/>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1" name="Google Shape;1101;p7"/>
            <p:cNvSpPr/>
            <p:nvPr/>
          </p:nvSpPr>
          <p:spPr>
            <a:xfrm>
              <a:off x="-1929593" y="5286264"/>
              <a:ext cx="94804" cy="9480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2" name="Google Shape;1102;p7"/>
            <p:cNvSpPr/>
            <p:nvPr/>
          </p:nvSpPr>
          <p:spPr>
            <a:xfrm>
              <a:off x="-1992348" y="5209907"/>
              <a:ext cx="62755" cy="6275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3" name="Google Shape;1103;p7"/>
            <p:cNvSpPr/>
            <p:nvPr/>
          </p:nvSpPr>
          <p:spPr>
            <a:xfrm>
              <a:off x="-1840874" y="5068816"/>
              <a:ext cx="59369" cy="5936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4" name="Google Shape;1104;p7"/>
            <p:cNvSpPr/>
            <p:nvPr/>
          </p:nvSpPr>
          <p:spPr>
            <a:xfrm>
              <a:off x="-1796179" y="5108031"/>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5" name="Google Shape;1105;p7"/>
            <p:cNvSpPr/>
            <p:nvPr/>
          </p:nvSpPr>
          <p:spPr>
            <a:xfrm>
              <a:off x="-1916532" y="5007202"/>
              <a:ext cx="68680" cy="68680"/>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6" name="Google Shape;1106;p7"/>
            <p:cNvSpPr/>
            <p:nvPr/>
          </p:nvSpPr>
          <p:spPr>
            <a:xfrm>
              <a:off x="-1892931" y="4973685"/>
              <a:ext cx="81742" cy="81742"/>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7" name="Google Shape;1107;p7"/>
            <p:cNvSpPr/>
            <p:nvPr/>
          </p:nvSpPr>
          <p:spPr>
            <a:xfrm>
              <a:off x="-2136402" y="4850219"/>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8" name="Google Shape;1108;p7"/>
            <p:cNvSpPr/>
            <p:nvPr/>
          </p:nvSpPr>
          <p:spPr>
            <a:xfrm>
              <a:off x="-2089738" y="4676554"/>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9" name="Google Shape;1109;p7"/>
            <p:cNvSpPr/>
            <p:nvPr/>
          </p:nvSpPr>
          <p:spPr>
            <a:xfrm>
              <a:off x="-2213333" y="4637856"/>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0" name="Google Shape;1110;p7"/>
            <p:cNvSpPr/>
            <p:nvPr/>
          </p:nvSpPr>
          <p:spPr>
            <a:xfrm>
              <a:off x="-2276088" y="4762157"/>
              <a:ext cx="62755" cy="6275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1" name="Google Shape;1111;p7"/>
            <p:cNvSpPr/>
            <p:nvPr/>
          </p:nvSpPr>
          <p:spPr>
            <a:xfrm>
              <a:off x="-1961326" y="4850219"/>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2" name="Google Shape;1112;p7"/>
            <p:cNvSpPr/>
            <p:nvPr/>
          </p:nvSpPr>
          <p:spPr>
            <a:xfrm>
              <a:off x="-2306197" y="4182740"/>
              <a:ext cx="94804" cy="9480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3" name="Google Shape;1113;p7"/>
            <p:cNvSpPr/>
            <p:nvPr/>
          </p:nvSpPr>
          <p:spPr>
            <a:xfrm>
              <a:off x="-2434250" y="4345253"/>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4" name="Google Shape;1114;p7"/>
            <p:cNvSpPr/>
            <p:nvPr/>
          </p:nvSpPr>
          <p:spPr>
            <a:xfrm>
              <a:off x="-2543815" y="4514022"/>
              <a:ext cx="77394" cy="77394"/>
            </a:xfrm>
            <a:prstGeom prst="ellipse">
              <a:avLst/>
            </a:prstGeom>
            <a:solidFill>
              <a:srgbClr val="97C4D9">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5" name="Google Shape;1115;p7"/>
            <p:cNvSpPr/>
            <p:nvPr/>
          </p:nvSpPr>
          <p:spPr>
            <a:xfrm>
              <a:off x="-2324004" y="4502408"/>
              <a:ext cx="58878" cy="5887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6" name="Google Shape;1116;p7"/>
            <p:cNvSpPr/>
            <p:nvPr/>
          </p:nvSpPr>
          <p:spPr>
            <a:xfrm>
              <a:off x="-2347104" y="4409629"/>
              <a:ext cx="74160" cy="7416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7" name="Google Shape;1117;p7"/>
            <p:cNvSpPr/>
            <p:nvPr/>
          </p:nvSpPr>
          <p:spPr>
            <a:xfrm>
              <a:off x="-2382977" y="4090039"/>
              <a:ext cx="68828" cy="68828"/>
            </a:xfrm>
            <a:prstGeom prst="ellipse">
              <a:avLst/>
            </a:prstGeom>
            <a:solidFill>
              <a:srgbClr val="D8D8D8">
                <a:alpha val="72941"/>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1118" name="Google Shape;1118;p7"/>
            <p:cNvSpPr/>
            <p:nvPr/>
          </p:nvSpPr>
          <p:spPr>
            <a:xfrm>
              <a:off x="-2365133" y="4249313"/>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9" name="Google Shape;1119;p7"/>
            <p:cNvSpPr/>
            <p:nvPr/>
          </p:nvSpPr>
          <p:spPr>
            <a:xfrm>
              <a:off x="-2481056" y="4178641"/>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0" name="Google Shape;1120;p7"/>
            <p:cNvSpPr/>
            <p:nvPr/>
          </p:nvSpPr>
          <p:spPr>
            <a:xfrm>
              <a:off x="-2788595" y="4275579"/>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1" name="Google Shape;1121;p7"/>
            <p:cNvSpPr/>
            <p:nvPr/>
          </p:nvSpPr>
          <p:spPr>
            <a:xfrm>
              <a:off x="-2575157" y="3968803"/>
              <a:ext cx="54095" cy="5409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2" name="Google Shape;1122;p7"/>
            <p:cNvSpPr/>
            <p:nvPr/>
          </p:nvSpPr>
          <p:spPr>
            <a:xfrm>
              <a:off x="-2502992" y="4022898"/>
              <a:ext cx="56299" cy="56299"/>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3" name="Google Shape;1123;p7"/>
            <p:cNvSpPr/>
            <p:nvPr/>
          </p:nvSpPr>
          <p:spPr>
            <a:xfrm>
              <a:off x="-2507872" y="3904759"/>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4" name="Google Shape;1124;p7"/>
            <p:cNvSpPr/>
            <p:nvPr/>
          </p:nvSpPr>
          <p:spPr>
            <a:xfrm>
              <a:off x="-2658837" y="3889512"/>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5" name="Google Shape;1125;p7"/>
            <p:cNvSpPr/>
            <p:nvPr/>
          </p:nvSpPr>
          <p:spPr>
            <a:xfrm>
              <a:off x="-2595396" y="3833366"/>
              <a:ext cx="74334" cy="7433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6" name="Google Shape;1126;p7"/>
            <p:cNvSpPr/>
            <p:nvPr/>
          </p:nvSpPr>
          <p:spPr>
            <a:xfrm>
              <a:off x="-2613921" y="4220193"/>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7" name="Google Shape;1127;p7"/>
            <p:cNvSpPr/>
            <p:nvPr/>
          </p:nvSpPr>
          <p:spPr>
            <a:xfrm>
              <a:off x="-2608518" y="3241528"/>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8" name="Google Shape;1128;p7"/>
            <p:cNvSpPr/>
            <p:nvPr/>
          </p:nvSpPr>
          <p:spPr>
            <a:xfrm>
              <a:off x="-2542841" y="3041951"/>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9" name="Google Shape;1129;p7"/>
            <p:cNvSpPr/>
            <p:nvPr/>
          </p:nvSpPr>
          <p:spPr>
            <a:xfrm>
              <a:off x="-2472040" y="2732678"/>
              <a:ext cx="59877" cy="59877"/>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0" name="Google Shape;1130;p7"/>
            <p:cNvSpPr/>
            <p:nvPr/>
          </p:nvSpPr>
          <p:spPr>
            <a:xfrm>
              <a:off x="-2603449" y="2697287"/>
              <a:ext cx="64343" cy="64343"/>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1" name="Google Shape;1131;p7"/>
            <p:cNvSpPr/>
            <p:nvPr/>
          </p:nvSpPr>
          <p:spPr>
            <a:xfrm>
              <a:off x="-2537492" y="2530376"/>
              <a:ext cx="64343" cy="64343"/>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2" name="Google Shape;1132;p7"/>
            <p:cNvSpPr/>
            <p:nvPr/>
          </p:nvSpPr>
          <p:spPr>
            <a:xfrm>
              <a:off x="-2377579" y="2562909"/>
              <a:ext cx="82660" cy="8266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3" name="Google Shape;1133;p7"/>
            <p:cNvSpPr/>
            <p:nvPr/>
          </p:nvSpPr>
          <p:spPr>
            <a:xfrm>
              <a:off x="-2430822" y="2265632"/>
              <a:ext cx="51879" cy="51879"/>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4" name="Google Shape;1134;p7"/>
            <p:cNvSpPr/>
            <p:nvPr/>
          </p:nvSpPr>
          <p:spPr>
            <a:xfrm>
              <a:off x="-2328323" y="2344868"/>
              <a:ext cx="51879" cy="51879"/>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5" name="Google Shape;1135;p7"/>
            <p:cNvSpPr/>
            <p:nvPr/>
          </p:nvSpPr>
          <p:spPr>
            <a:xfrm>
              <a:off x="-2265126" y="2422052"/>
              <a:ext cx="59085" cy="59085"/>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6" name="Google Shape;1136;p7"/>
            <p:cNvSpPr/>
            <p:nvPr/>
          </p:nvSpPr>
          <p:spPr>
            <a:xfrm>
              <a:off x="-2527347" y="2420185"/>
              <a:ext cx="60952" cy="60952"/>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7" name="Google Shape;1137;p7"/>
            <p:cNvSpPr/>
            <p:nvPr/>
          </p:nvSpPr>
          <p:spPr>
            <a:xfrm>
              <a:off x="-2645930" y="2416965"/>
              <a:ext cx="60952" cy="60952"/>
            </a:xfrm>
            <a:prstGeom prst="ellipse">
              <a:avLst/>
            </a:prstGeom>
            <a:solidFill>
              <a:srgbClr val="D0CECE">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8" name="Google Shape;1138;p7"/>
            <p:cNvSpPr/>
            <p:nvPr/>
          </p:nvSpPr>
          <p:spPr>
            <a:xfrm>
              <a:off x="-2611499" y="2504942"/>
              <a:ext cx="82660" cy="8266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9" name="Google Shape;1139;p7"/>
            <p:cNvSpPr/>
            <p:nvPr/>
          </p:nvSpPr>
          <p:spPr>
            <a:xfrm>
              <a:off x="-2426616" y="2437111"/>
              <a:ext cx="82660" cy="8266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0" name="Google Shape;1140;p7"/>
            <p:cNvSpPr/>
            <p:nvPr/>
          </p:nvSpPr>
          <p:spPr>
            <a:xfrm>
              <a:off x="-2926033" y="2056910"/>
              <a:ext cx="95454" cy="95454"/>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1" name="Google Shape;1141;p7"/>
            <p:cNvSpPr/>
            <p:nvPr/>
          </p:nvSpPr>
          <p:spPr>
            <a:xfrm>
              <a:off x="-2876161" y="2220464"/>
              <a:ext cx="65231" cy="652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2" name="Google Shape;1142;p7"/>
            <p:cNvSpPr/>
            <p:nvPr/>
          </p:nvSpPr>
          <p:spPr>
            <a:xfrm>
              <a:off x="-2810931" y="1944114"/>
              <a:ext cx="65231" cy="652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3" name="Google Shape;1143;p7"/>
            <p:cNvSpPr/>
            <p:nvPr/>
          </p:nvSpPr>
          <p:spPr>
            <a:xfrm>
              <a:off x="-2796335" y="1827925"/>
              <a:ext cx="65231" cy="652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4" name="Google Shape;1144;p7"/>
            <p:cNvSpPr/>
            <p:nvPr/>
          </p:nvSpPr>
          <p:spPr>
            <a:xfrm>
              <a:off x="-2569312" y="1754209"/>
              <a:ext cx="73716" cy="73716"/>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5" name="Google Shape;1145;p7"/>
            <p:cNvSpPr/>
            <p:nvPr/>
          </p:nvSpPr>
          <p:spPr>
            <a:xfrm>
              <a:off x="-2658837" y="1852313"/>
              <a:ext cx="68690" cy="68690"/>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6" name="Google Shape;1146;p7"/>
            <p:cNvSpPr/>
            <p:nvPr/>
          </p:nvSpPr>
          <p:spPr>
            <a:xfrm>
              <a:off x="-2547275" y="1980776"/>
              <a:ext cx="82660" cy="8266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7" name="Google Shape;1147;p7"/>
            <p:cNvSpPr/>
            <p:nvPr/>
          </p:nvSpPr>
          <p:spPr>
            <a:xfrm>
              <a:off x="-2518700" y="2127081"/>
              <a:ext cx="82660" cy="8266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8" name="Google Shape;1148;p7"/>
            <p:cNvSpPr/>
            <p:nvPr/>
          </p:nvSpPr>
          <p:spPr>
            <a:xfrm>
              <a:off x="-2126128" y="2145186"/>
              <a:ext cx="59877" cy="59877"/>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9" name="Google Shape;1149;p7"/>
            <p:cNvSpPr/>
            <p:nvPr/>
          </p:nvSpPr>
          <p:spPr>
            <a:xfrm>
              <a:off x="-2066250" y="2116132"/>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0" name="Google Shape;1150;p7"/>
            <p:cNvSpPr/>
            <p:nvPr/>
          </p:nvSpPr>
          <p:spPr>
            <a:xfrm>
              <a:off x="-2302116" y="2162302"/>
              <a:ext cx="82660" cy="8266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1" name="Google Shape;1151;p7"/>
            <p:cNvSpPr/>
            <p:nvPr/>
          </p:nvSpPr>
          <p:spPr>
            <a:xfrm>
              <a:off x="-2337202" y="2111610"/>
              <a:ext cx="50692" cy="50692"/>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2" name="Google Shape;1152;p7"/>
            <p:cNvSpPr/>
            <p:nvPr/>
          </p:nvSpPr>
          <p:spPr>
            <a:xfrm>
              <a:off x="-2252762" y="2083425"/>
              <a:ext cx="59926" cy="59926"/>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3" name="Google Shape;1153;p7"/>
            <p:cNvSpPr/>
            <p:nvPr/>
          </p:nvSpPr>
          <p:spPr>
            <a:xfrm>
              <a:off x="-2464615" y="1886657"/>
              <a:ext cx="73272" cy="73272"/>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4" name="Google Shape;1154;p7"/>
            <p:cNvSpPr/>
            <p:nvPr/>
          </p:nvSpPr>
          <p:spPr>
            <a:xfrm>
              <a:off x="-2573923" y="1753138"/>
              <a:ext cx="73272" cy="73272"/>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5" name="Google Shape;1155;p7"/>
            <p:cNvSpPr/>
            <p:nvPr/>
          </p:nvSpPr>
          <p:spPr>
            <a:xfrm>
              <a:off x="-2631501" y="1476411"/>
              <a:ext cx="73272" cy="73272"/>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6" name="Google Shape;1156;p7"/>
            <p:cNvSpPr/>
            <p:nvPr/>
          </p:nvSpPr>
          <p:spPr>
            <a:xfrm>
              <a:off x="-2349716" y="1590062"/>
              <a:ext cx="73272" cy="73272"/>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7" name="Google Shape;1157;p7"/>
            <p:cNvSpPr/>
            <p:nvPr/>
          </p:nvSpPr>
          <p:spPr>
            <a:xfrm>
              <a:off x="-2097898" y="1955975"/>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8" name="Google Shape;1158;p7"/>
            <p:cNvSpPr/>
            <p:nvPr/>
          </p:nvSpPr>
          <p:spPr>
            <a:xfrm>
              <a:off x="-2170040" y="1848912"/>
              <a:ext cx="56659" cy="56659"/>
            </a:xfrm>
            <a:prstGeom prst="ellipse">
              <a:avLst/>
            </a:prstGeom>
            <a:solidFill>
              <a:srgbClr val="97C4D9">
                <a:alpha val="6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9" name="Google Shape;1159;p7"/>
            <p:cNvSpPr/>
            <p:nvPr/>
          </p:nvSpPr>
          <p:spPr>
            <a:xfrm>
              <a:off x="-2294281" y="1974801"/>
              <a:ext cx="82660" cy="8266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0" name="Google Shape;1160;p7"/>
            <p:cNvSpPr/>
            <p:nvPr/>
          </p:nvSpPr>
          <p:spPr>
            <a:xfrm>
              <a:off x="-2245062" y="1944756"/>
              <a:ext cx="53758" cy="53758"/>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1" name="Google Shape;1161;p7"/>
            <p:cNvSpPr/>
            <p:nvPr/>
          </p:nvSpPr>
          <p:spPr>
            <a:xfrm>
              <a:off x="-2209138" y="2013242"/>
              <a:ext cx="53758" cy="53758"/>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2" name="Google Shape;1162;p7"/>
            <p:cNvSpPr/>
            <p:nvPr/>
          </p:nvSpPr>
          <p:spPr>
            <a:xfrm>
              <a:off x="-2178317" y="1967412"/>
              <a:ext cx="53758" cy="53758"/>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3" name="Google Shape;1163;p7"/>
            <p:cNvSpPr/>
            <p:nvPr/>
          </p:nvSpPr>
          <p:spPr>
            <a:xfrm>
              <a:off x="-1958420" y="1917470"/>
              <a:ext cx="73272" cy="73272"/>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4" name="Google Shape;1164;p7"/>
            <p:cNvSpPr/>
            <p:nvPr/>
          </p:nvSpPr>
          <p:spPr>
            <a:xfrm>
              <a:off x="-2014169" y="2016671"/>
              <a:ext cx="73272" cy="73272"/>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5" name="Google Shape;1165;p7"/>
            <p:cNvSpPr/>
            <p:nvPr/>
          </p:nvSpPr>
          <p:spPr>
            <a:xfrm>
              <a:off x="-2056455" y="1944097"/>
              <a:ext cx="73272" cy="73272"/>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6" name="Google Shape;1166;p7"/>
            <p:cNvSpPr/>
            <p:nvPr/>
          </p:nvSpPr>
          <p:spPr>
            <a:xfrm>
              <a:off x="-1832198" y="1808034"/>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7" name="Google Shape;1167;p7"/>
            <p:cNvSpPr/>
            <p:nvPr/>
          </p:nvSpPr>
          <p:spPr>
            <a:xfrm>
              <a:off x="-1940460" y="1821715"/>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8" name="Google Shape;1168;p7"/>
            <p:cNvSpPr/>
            <p:nvPr/>
          </p:nvSpPr>
          <p:spPr>
            <a:xfrm>
              <a:off x="-2003567" y="1695916"/>
              <a:ext cx="50692" cy="50692"/>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9" name="Google Shape;1169;p7"/>
            <p:cNvSpPr/>
            <p:nvPr/>
          </p:nvSpPr>
          <p:spPr>
            <a:xfrm>
              <a:off x="-2072737" y="1864076"/>
              <a:ext cx="50692" cy="50692"/>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0" name="Google Shape;1170;p7"/>
            <p:cNvSpPr/>
            <p:nvPr/>
          </p:nvSpPr>
          <p:spPr>
            <a:xfrm>
              <a:off x="-2486929" y="1206769"/>
              <a:ext cx="73272" cy="73272"/>
            </a:xfrm>
            <a:prstGeom prst="ellipse">
              <a:avLst/>
            </a:prstGeom>
            <a:solidFill>
              <a:srgbClr val="97C4D9">
                <a:alpha val="1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1" name="Google Shape;1171;p7"/>
            <p:cNvSpPr/>
            <p:nvPr/>
          </p:nvSpPr>
          <p:spPr>
            <a:xfrm>
              <a:off x="-2150018" y="1264576"/>
              <a:ext cx="73272" cy="73272"/>
            </a:xfrm>
            <a:prstGeom prst="ellipse">
              <a:avLst/>
            </a:prstGeom>
            <a:solidFill>
              <a:srgbClr val="97C4D9">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2" name="Google Shape;1172;p7"/>
            <p:cNvSpPr/>
            <p:nvPr/>
          </p:nvSpPr>
          <p:spPr>
            <a:xfrm>
              <a:off x="-1853561" y="1584631"/>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3" name="Google Shape;1173;p7"/>
            <p:cNvSpPr/>
            <p:nvPr/>
          </p:nvSpPr>
          <p:spPr>
            <a:xfrm>
              <a:off x="-1739784" y="1498990"/>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4" name="Google Shape;1174;p7"/>
            <p:cNvSpPr/>
            <p:nvPr/>
          </p:nvSpPr>
          <p:spPr>
            <a:xfrm>
              <a:off x="-1778308" y="1556111"/>
              <a:ext cx="68372" cy="6837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5" name="Google Shape;1175;p7"/>
            <p:cNvSpPr/>
            <p:nvPr/>
          </p:nvSpPr>
          <p:spPr>
            <a:xfrm>
              <a:off x="-1795843" y="1469026"/>
              <a:ext cx="53758" cy="53758"/>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6" name="Google Shape;1176;p7"/>
            <p:cNvSpPr/>
            <p:nvPr/>
          </p:nvSpPr>
          <p:spPr>
            <a:xfrm>
              <a:off x="-1689092" y="1380750"/>
              <a:ext cx="67345" cy="67345"/>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7" name="Google Shape;1177;p7"/>
            <p:cNvSpPr/>
            <p:nvPr/>
          </p:nvSpPr>
          <p:spPr>
            <a:xfrm>
              <a:off x="-1822067" y="1313735"/>
              <a:ext cx="67345" cy="67345"/>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8" name="Google Shape;1178;p7"/>
            <p:cNvSpPr/>
            <p:nvPr/>
          </p:nvSpPr>
          <p:spPr>
            <a:xfrm>
              <a:off x="-1568155" y="1313807"/>
              <a:ext cx="78273" cy="78273"/>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9" name="Google Shape;1179;p7"/>
            <p:cNvSpPr/>
            <p:nvPr/>
          </p:nvSpPr>
          <p:spPr>
            <a:xfrm>
              <a:off x="-1808130" y="1468105"/>
              <a:ext cx="67345" cy="67345"/>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0" name="Google Shape;1180;p7"/>
            <p:cNvSpPr/>
            <p:nvPr/>
          </p:nvSpPr>
          <p:spPr>
            <a:xfrm>
              <a:off x="-2034431" y="1550435"/>
              <a:ext cx="90748" cy="90748"/>
            </a:xfrm>
            <a:prstGeom prst="ellipse">
              <a:avLst/>
            </a:prstGeom>
            <a:solidFill>
              <a:srgbClr val="97C4D9">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1" name="Google Shape;1181;p7"/>
            <p:cNvSpPr/>
            <p:nvPr/>
          </p:nvSpPr>
          <p:spPr>
            <a:xfrm>
              <a:off x="-1866356" y="1510588"/>
              <a:ext cx="60654" cy="60654"/>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2" name="Google Shape;1182;p7"/>
            <p:cNvSpPr/>
            <p:nvPr/>
          </p:nvSpPr>
          <p:spPr>
            <a:xfrm>
              <a:off x="-1426729" y="1199474"/>
              <a:ext cx="60654" cy="60654"/>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3" name="Google Shape;1183;p7"/>
            <p:cNvSpPr/>
            <p:nvPr/>
          </p:nvSpPr>
          <p:spPr>
            <a:xfrm>
              <a:off x="-1408755" y="1332364"/>
              <a:ext cx="60654" cy="60654"/>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4" name="Google Shape;1184;p7"/>
            <p:cNvSpPr/>
            <p:nvPr/>
          </p:nvSpPr>
          <p:spPr>
            <a:xfrm>
              <a:off x="-1335487" y="1353769"/>
              <a:ext cx="75590" cy="75590"/>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5" name="Google Shape;1185;p7"/>
            <p:cNvSpPr/>
            <p:nvPr/>
          </p:nvSpPr>
          <p:spPr>
            <a:xfrm>
              <a:off x="-1008423" y="1182304"/>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6" name="Google Shape;1186;p7"/>
            <p:cNvSpPr/>
            <p:nvPr/>
          </p:nvSpPr>
          <p:spPr>
            <a:xfrm>
              <a:off x="-1092583" y="1231634"/>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7" name="Google Shape;1187;p7"/>
            <p:cNvSpPr/>
            <p:nvPr/>
          </p:nvSpPr>
          <p:spPr>
            <a:xfrm>
              <a:off x="-1252391" y="1303739"/>
              <a:ext cx="67345" cy="67345"/>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8" name="Google Shape;1188;p7"/>
            <p:cNvSpPr/>
            <p:nvPr/>
          </p:nvSpPr>
          <p:spPr>
            <a:xfrm>
              <a:off x="-1236622" y="1234903"/>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9" name="Google Shape;1189;p7"/>
            <p:cNvSpPr/>
            <p:nvPr/>
          </p:nvSpPr>
          <p:spPr>
            <a:xfrm>
              <a:off x="-1129370" y="1211843"/>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0" name="Google Shape;1190;p7"/>
            <p:cNvSpPr/>
            <p:nvPr/>
          </p:nvSpPr>
          <p:spPr>
            <a:xfrm>
              <a:off x="-1137859" y="1136033"/>
              <a:ext cx="60869" cy="60869"/>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1" name="Google Shape;1191;p7"/>
            <p:cNvSpPr/>
            <p:nvPr/>
          </p:nvSpPr>
          <p:spPr>
            <a:xfrm>
              <a:off x="-931897" y="1040882"/>
              <a:ext cx="50692" cy="50692"/>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Google Shape;1192;p7"/>
            <p:cNvSpPr/>
            <p:nvPr/>
          </p:nvSpPr>
          <p:spPr>
            <a:xfrm>
              <a:off x="-1276799" y="1134518"/>
              <a:ext cx="74308" cy="7430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Google Shape;1193;p7"/>
            <p:cNvSpPr/>
            <p:nvPr/>
          </p:nvSpPr>
          <p:spPr>
            <a:xfrm>
              <a:off x="-1319803" y="1176134"/>
              <a:ext cx="50692" cy="50692"/>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Google Shape;1194;p7"/>
            <p:cNvSpPr/>
            <p:nvPr/>
          </p:nvSpPr>
          <p:spPr>
            <a:xfrm>
              <a:off x="-1171520" y="950489"/>
              <a:ext cx="90428" cy="9042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5" name="Google Shape;1195;p7"/>
            <p:cNvSpPr/>
            <p:nvPr/>
          </p:nvSpPr>
          <p:spPr>
            <a:xfrm>
              <a:off x="-919185" y="844505"/>
              <a:ext cx="90428" cy="9042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6" name="Google Shape;1196;p7"/>
            <p:cNvSpPr/>
            <p:nvPr/>
          </p:nvSpPr>
          <p:spPr>
            <a:xfrm>
              <a:off x="-1228848" y="1046731"/>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7" name="Google Shape;1197;p7"/>
            <p:cNvSpPr/>
            <p:nvPr/>
          </p:nvSpPr>
          <p:spPr>
            <a:xfrm>
              <a:off x="-1131159" y="1130577"/>
              <a:ext cx="56929" cy="56929"/>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8" name="Google Shape;1198;p7"/>
            <p:cNvSpPr/>
            <p:nvPr/>
          </p:nvSpPr>
          <p:spPr>
            <a:xfrm>
              <a:off x="-931997" y="1042509"/>
              <a:ext cx="50692" cy="50692"/>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9" name="Google Shape;1199;p7"/>
            <p:cNvSpPr/>
            <p:nvPr/>
          </p:nvSpPr>
          <p:spPr>
            <a:xfrm>
              <a:off x="-1398838" y="963276"/>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0" name="Google Shape;1200;p7"/>
            <p:cNvSpPr/>
            <p:nvPr/>
          </p:nvSpPr>
          <p:spPr>
            <a:xfrm>
              <a:off x="-1661186" y="999837"/>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1" name="Google Shape;1201;p7"/>
            <p:cNvSpPr/>
            <p:nvPr/>
          </p:nvSpPr>
          <p:spPr>
            <a:xfrm>
              <a:off x="-1824767" y="825668"/>
              <a:ext cx="90274" cy="90274"/>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2" name="Google Shape;1202;p7"/>
            <p:cNvSpPr/>
            <p:nvPr/>
          </p:nvSpPr>
          <p:spPr>
            <a:xfrm>
              <a:off x="-1832198" y="621612"/>
              <a:ext cx="90274" cy="90274"/>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3" name="Google Shape;1203;p7"/>
            <p:cNvSpPr/>
            <p:nvPr/>
          </p:nvSpPr>
          <p:spPr>
            <a:xfrm>
              <a:off x="-1199199" y="623049"/>
              <a:ext cx="71775" cy="71775"/>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4" name="Google Shape;1204;p7"/>
            <p:cNvSpPr/>
            <p:nvPr/>
          </p:nvSpPr>
          <p:spPr>
            <a:xfrm>
              <a:off x="-1152734" y="799029"/>
              <a:ext cx="71775" cy="7177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5" name="Google Shape;1205;p7"/>
            <p:cNvSpPr/>
            <p:nvPr/>
          </p:nvSpPr>
          <p:spPr>
            <a:xfrm>
              <a:off x="-1107425" y="842737"/>
              <a:ext cx="71775" cy="7177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6" name="Google Shape;1206;p7"/>
            <p:cNvSpPr/>
            <p:nvPr/>
          </p:nvSpPr>
          <p:spPr>
            <a:xfrm>
              <a:off x="-1304998" y="902370"/>
              <a:ext cx="71775" cy="7177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7"/>
            <p:cNvSpPr/>
            <p:nvPr/>
          </p:nvSpPr>
          <p:spPr>
            <a:xfrm>
              <a:off x="-1356967" y="865521"/>
              <a:ext cx="71775" cy="7177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Google Shape;1208;p7"/>
            <p:cNvSpPr/>
            <p:nvPr/>
          </p:nvSpPr>
          <p:spPr>
            <a:xfrm>
              <a:off x="-1011576" y="714108"/>
              <a:ext cx="71775" cy="7177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Google Shape;1209;p7"/>
            <p:cNvSpPr/>
            <p:nvPr/>
          </p:nvSpPr>
          <p:spPr>
            <a:xfrm>
              <a:off x="-840423" y="537378"/>
              <a:ext cx="71775" cy="71775"/>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0" name="Google Shape;1210;p7"/>
            <p:cNvSpPr/>
            <p:nvPr/>
          </p:nvSpPr>
          <p:spPr>
            <a:xfrm>
              <a:off x="-828757" y="655159"/>
              <a:ext cx="71775" cy="71775"/>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1" name="Google Shape;1211;p7"/>
            <p:cNvSpPr/>
            <p:nvPr/>
          </p:nvSpPr>
          <p:spPr>
            <a:xfrm>
              <a:off x="-681128" y="697039"/>
              <a:ext cx="90428" cy="90428"/>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2" name="Google Shape;1212;p7"/>
            <p:cNvSpPr/>
            <p:nvPr/>
          </p:nvSpPr>
          <p:spPr>
            <a:xfrm>
              <a:off x="-669857" y="978675"/>
              <a:ext cx="90428" cy="90428"/>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3" name="Google Shape;1213;p7"/>
            <p:cNvSpPr/>
            <p:nvPr/>
          </p:nvSpPr>
          <p:spPr>
            <a:xfrm>
              <a:off x="-589897" y="1056521"/>
              <a:ext cx="50692" cy="50692"/>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4" name="Google Shape;1214;p7"/>
            <p:cNvSpPr/>
            <p:nvPr/>
          </p:nvSpPr>
          <p:spPr>
            <a:xfrm>
              <a:off x="-628081" y="936302"/>
              <a:ext cx="74308" cy="7430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5" name="Google Shape;1215;p7"/>
            <p:cNvSpPr/>
            <p:nvPr/>
          </p:nvSpPr>
          <p:spPr>
            <a:xfrm>
              <a:off x="-514049" y="963507"/>
              <a:ext cx="71775" cy="71775"/>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Google Shape;1216;p7"/>
            <p:cNvSpPr/>
            <p:nvPr/>
          </p:nvSpPr>
          <p:spPr>
            <a:xfrm>
              <a:off x="-539579" y="887552"/>
              <a:ext cx="71775" cy="71775"/>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Google Shape;1217;p7"/>
            <p:cNvSpPr/>
            <p:nvPr/>
          </p:nvSpPr>
          <p:spPr>
            <a:xfrm>
              <a:off x="-503692" y="802404"/>
              <a:ext cx="90428" cy="90428"/>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Google Shape;1218;p7"/>
            <p:cNvSpPr/>
            <p:nvPr/>
          </p:nvSpPr>
          <p:spPr>
            <a:xfrm>
              <a:off x="-443459" y="874820"/>
              <a:ext cx="54540" cy="54540"/>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9" name="Google Shape;1219;p7"/>
            <p:cNvSpPr/>
            <p:nvPr/>
          </p:nvSpPr>
          <p:spPr>
            <a:xfrm>
              <a:off x="-404164" y="903038"/>
              <a:ext cx="54540" cy="54540"/>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0" name="Google Shape;1220;p7"/>
            <p:cNvSpPr/>
            <p:nvPr/>
          </p:nvSpPr>
          <p:spPr>
            <a:xfrm>
              <a:off x="-386779" y="592316"/>
              <a:ext cx="74308" cy="74308"/>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1" name="Google Shape;1221;p7"/>
            <p:cNvSpPr/>
            <p:nvPr/>
          </p:nvSpPr>
          <p:spPr>
            <a:xfrm>
              <a:off x="-170932" y="545780"/>
              <a:ext cx="87172" cy="8717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2" name="Google Shape;1222;p7"/>
            <p:cNvSpPr/>
            <p:nvPr/>
          </p:nvSpPr>
          <p:spPr>
            <a:xfrm>
              <a:off x="-61144" y="755181"/>
              <a:ext cx="60450" cy="60450"/>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3" name="Google Shape;1223;p7"/>
            <p:cNvSpPr/>
            <p:nvPr/>
          </p:nvSpPr>
          <p:spPr>
            <a:xfrm>
              <a:off x="87796" y="920029"/>
              <a:ext cx="74308" cy="7430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4" name="Google Shape;1224;p7"/>
            <p:cNvSpPr/>
            <p:nvPr/>
          </p:nvSpPr>
          <p:spPr>
            <a:xfrm>
              <a:off x="-164500" y="947563"/>
              <a:ext cx="74308" cy="74308"/>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Google Shape;1225;p7"/>
            <p:cNvSpPr/>
            <p:nvPr/>
          </p:nvSpPr>
          <p:spPr>
            <a:xfrm>
              <a:off x="-221804" y="1013651"/>
              <a:ext cx="50692" cy="50692"/>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Google Shape;1226;p7"/>
            <p:cNvSpPr/>
            <p:nvPr/>
          </p:nvSpPr>
          <p:spPr>
            <a:xfrm>
              <a:off x="-217047" y="848827"/>
              <a:ext cx="74308" cy="74308"/>
            </a:xfrm>
            <a:prstGeom prst="ellipse">
              <a:avLst/>
            </a:prstGeom>
            <a:solidFill>
              <a:srgbClr val="629BB4">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Google Shape;1227;p7"/>
            <p:cNvSpPr/>
            <p:nvPr/>
          </p:nvSpPr>
          <p:spPr>
            <a:xfrm>
              <a:off x="71048" y="846489"/>
              <a:ext cx="60450" cy="60450"/>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8" name="Google Shape;1228;p7"/>
            <p:cNvSpPr/>
            <p:nvPr/>
          </p:nvSpPr>
          <p:spPr>
            <a:xfrm>
              <a:off x="146647" y="814696"/>
              <a:ext cx="60450" cy="60450"/>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9" name="Google Shape;1229;p7"/>
            <p:cNvSpPr/>
            <p:nvPr/>
          </p:nvSpPr>
          <p:spPr>
            <a:xfrm>
              <a:off x="143792" y="731564"/>
              <a:ext cx="60450" cy="60450"/>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0" name="Google Shape;1230;p7"/>
            <p:cNvSpPr/>
            <p:nvPr/>
          </p:nvSpPr>
          <p:spPr>
            <a:xfrm>
              <a:off x="343676" y="391353"/>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1" name="Google Shape;1231;p7"/>
            <p:cNvSpPr/>
            <p:nvPr/>
          </p:nvSpPr>
          <p:spPr>
            <a:xfrm>
              <a:off x="335437" y="747878"/>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2" name="Google Shape;1232;p7"/>
            <p:cNvSpPr/>
            <p:nvPr/>
          </p:nvSpPr>
          <p:spPr>
            <a:xfrm>
              <a:off x="440256" y="710350"/>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3" name="Google Shape;1233;p7"/>
            <p:cNvSpPr/>
            <p:nvPr/>
          </p:nvSpPr>
          <p:spPr>
            <a:xfrm>
              <a:off x="272291" y="856000"/>
              <a:ext cx="74308" cy="7430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4" name="Google Shape;1234;p7"/>
            <p:cNvSpPr/>
            <p:nvPr/>
          </p:nvSpPr>
          <p:spPr>
            <a:xfrm>
              <a:off x="177583" y="905316"/>
              <a:ext cx="74308" cy="7430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Google Shape;1235;p7"/>
            <p:cNvSpPr/>
            <p:nvPr/>
          </p:nvSpPr>
          <p:spPr>
            <a:xfrm>
              <a:off x="265370" y="918850"/>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Google Shape;1236;p7"/>
            <p:cNvSpPr/>
            <p:nvPr/>
          </p:nvSpPr>
          <p:spPr>
            <a:xfrm>
              <a:off x="479674" y="920529"/>
              <a:ext cx="87172" cy="8717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Google Shape;1237;p7"/>
            <p:cNvSpPr/>
            <p:nvPr/>
          </p:nvSpPr>
          <p:spPr>
            <a:xfrm>
              <a:off x="418183" y="870766"/>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8" name="Google Shape;1238;p7"/>
            <p:cNvSpPr/>
            <p:nvPr/>
          </p:nvSpPr>
          <p:spPr>
            <a:xfrm>
              <a:off x="543622" y="1015068"/>
              <a:ext cx="63523" cy="6352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9" name="Google Shape;1239;p7"/>
            <p:cNvSpPr/>
            <p:nvPr/>
          </p:nvSpPr>
          <p:spPr>
            <a:xfrm>
              <a:off x="742505" y="313377"/>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0" name="Google Shape;1240;p7"/>
            <p:cNvSpPr/>
            <p:nvPr/>
          </p:nvSpPr>
          <p:spPr>
            <a:xfrm>
              <a:off x="-1018965" y="204559"/>
              <a:ext cx="86968" cy="86968"/>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1" name="Google Shape;1241;p7"/>
            <p:cNvSpPr/>
            <p:nvPr/>
          </p:nvSpPr>
          <p:spPr>
            <a:xfrm>
              <a:off x="-273805" y="125354"/>
              <a:ext cx="86968" cy="86968"/>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2" name="Google Shape;1242;p7"/>
            <p:cNvSpPr/>
            <p:nvPr/>
          </p:nvSpPr>
          <p:spPr>
            <a:xfrm>
              <a:off x="-124273" y="0"/>
              <a:ext cx="86968" cy="86968"/>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3" name="Google Shape;1243;p7"/>
            <p:cNvSpPr/>
            <p:nvPr/>
          </p:nvSpPr>
          <p:spPr>
            <a:xfrm>
              <a:off x="1368318" y="765707"/>
              <a:ext cx="60705" cy="60705"/>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Google Shape;1244;p7"/>
            <p:cNvSpPr/>
            <p:nvPr/>
          </p:nvSpPr>
          <p:spPr>
            <a:xfrm>
              <a:off x="923453" y="821934"/>
              <a:ext cx="87172" cy="8717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Google Shape;1245;p7"/>
            <p:cNvSpPr/>
            <p:nvPr/>
          </p:nvSpPr>
          <p:spPr>
            <a:xfrm>
              <a:off x="704977" y="740019"/>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Google Shape;1246;p7"/>
            <p:cNvSpPr/>
            <p:nvPr/>
          </p:nvSpPr>
          <p:spPr>
            <a:xfrm>
              <a:off x="657782" y="611437"/>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7" name="Google Shape;1247;p7"/>
            <p:cNvSpPr/>
            <p:nvPr/>
          </p:nvSpPr>
          <p:spPr>
            <a:xfrm>
              <a:off x="975549" y="1058421"/>
              <a:ext cx="66277" cy="66277"/>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8" name="Google Shape;1248;p7"/>
            <p:cNvSpPr/>
            <p:nvPr/>
          </p:nvSpPr>
          <p:spPr>
            <a:xfrm>
              <a:off x="858596" y="1060473"/>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9" name="Google Shape;1249;p7"/>
            <p:cNvSpPr/>
            <p:nvPr/>
          </p:nvSpPr>
          <p:spPr>
            <a:xfrm>
              <a:off x="491498" y="1034465"/>
              <a:ext cx="63523" cy="6352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0" name="Google Shape;1250;p7"/>
            <p:cNvSpPr/>
            <p:nvPr/>
          </p:nvSpPr>
          <p:spPr>
            <a:xfrm>
              <a:off x="948529" y="1136850"/>
              <a:ext cx="63523" cy="6352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1" name="Google Shape;1251;p7"/>
            <p:cNvSpPr/>
            <p:nvPr/>
          </p:nvSpPr>
          <p:spPr>
            <a:xfrm>
              <a:off x="1366103" y="751887"/>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2" name="Google Shape;1252;p7"/>
            <p:cNvSpPr/>
            <p:nvPr/>
          </p:nvSpPr>
          <p:spPr>
            <a:xfrm>
              <a:off x="1180104" y="970747"/>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3" name="Google Shape;1253;p7"/>
            <p:cNvSpPr/>
            <p:nvPr/>
          </p:nvSpPr>
          <p:spPr>
            <a:xfrm>
              <a:off x="1495756" y="1034454"/>
              <a:ext cx="74539" cy="74539"/>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Google Shape;1254;p7"/>
            <p:cNvSpPr/>
            <p:nvPr/>
          </p:nvSpPr>
          <p:spPr>
            <a:xfrm>
              <a:off x="1622144" y="1003433"/>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Google Shape;1255;p7"/>
            <p:cNvSpPr/>
            <p:nvPr/>
          </p:nvSpPr>
          <p:spPr>
            <a:xfrm>
              <a:off x="1199229" y="1157202"/>
              <a:ext cx="64361" cy="6436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6" name="Google Shape;1256;p7"/>
            <p:cNvSpPr/>
            <p:nvPr/>
          </p:nvSpPr>
          <p:spPr>
            <a:xfrm>
              <a:off x="1152783" y="1288334"/>
              <a:ext cx="64361" cy="6436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7" name="Google Shape;1257;p7"/>
            <p:cNvSpPr/>
            <p:nvPr/>
          </p:nvSpPr>
          <p:spPr>
            <a:xfrm>
              <a:off x="1056463" y="1264576"/>
              <a:ext cx="64361" cy="6436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8" name="Google Shape;1258;p7"/>
            <p:cNvSpPr/>
            <p:nvPr/>
          </p:nvSpPr>
          <p:spPr>
            <a:xfrm>
              <a:off x="1406941" y="1272865"/>
              <a:ext cx="84613" cy="8461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9" name="Google Shape;1259;p7"/>
            <p:cNvSpPr/>
            <p:nvPr/>
          </p:nvSpPr>
          <p:spPr>
            <a:xfrm>
              <a:off x="1296989" y="1179779"/>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0" name="Google Shape;1260;p7"/>
            <p:cNvSpPr/>
            <p:nvPr/>
          </p:nvSpPr>
          <p:spPr>
            <a:xfrm>
              <a:off x="1336325" y="1218531"/>
              <a:ext cx="64361" cy="6436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1" name="Google Shape;1261;p7"/>
            <p:cNvSpPr/>
            <p:nvPr/>
          </p:nvSpPr>
          <p:spPr>
            <a:xfrm>
              <a:off x="1343670" y="1274365"/>
              <a:ext cx="79223" cy="7922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2" name="Google Shape;1262;p7"/>
            <p:cNvSpPr/>
            <p:nvPr/>
          </p:nvSpPr>
          <p:spPr>
            <a:xfrm>
              <a:off x="1483162" y="1294264"/>
              <a:ext cx="50692" cy="5069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3" name="Google Shape;1263;p7"/>
            <p:cNvSpPr/>
            <p:nvPr/>
          </p:nvSpPr>
          <p:spPr>
            <a:xfrm>
              <a:off x="1587629" y="1337848"/>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Google Shape;1264;p7"/>
            <p:cNvSpPr/>
            <p:nvPr/>
          </p:nvSpPr>
          <p:spPr>
            <a:xfrm>
              <a:off x="1849435" y="1344956"/>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Google Shape;1265;p7"/>
            <p:cNvSpPr/>
            <p:nvPr/>
          </p:nvSpPr>
          <p:spPr>
            <a:xfrm>
              <a:off x="1754968" y="1294031"/>
              <a:ext cx="50925" cy="5092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Google Shape;1266;p7"/>
            <p:cNvSpPr/>
            <p:nvPr/>
          </p:nvSpPr>
          <p:spPr>
            <a:xfrm>
              <a:off x="1475283" y="1421156"/>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7" name="Google Shape;1267;p7"/>
            <p:cNvSpPr/>
            <p:nvPr/>
          </p:nvSpPr>
          <p:spPr>
            <a:xfrm>
              <a:off x="1327295" y="1419878"/>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8" name="Google Shape;1268;p7"/>
            <p:cNvSpPr/>
            <p:nvPr/>
          </p:nvSpPr>
          <p:spPr>
            <a:xfrm>
              <a:off x="1427980" y="1539525"/>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9" name="Google Shape;1269;p7"/>
            <p:cNvSpPr/>
            <p:nvPr/>
          </p:nvSpPr>
          <p:spPr>
            <a:xfrm>
              <a:off x="1576997" y="1479713"/>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0" name="Google Shape;1270;p7"/>
            <p:cNvSpPr/>
            <p:nvPr/>
          </p:nvSpPr>
          <p:spPr>
            <a:xfrm>
              <a:off x="1507581" y="1507314"/>
              <a:ext cx="58783" cy="5878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1" name="Google Shape;1271;p7"/>
            <p:cNvSpPr/>
            <p:nvPr/>
          </p:nvSpPr>
          <p:spPr>
            <a:xfrm>
              <a:off x="1587352" y="1529584"/>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2" name="Google Shape;1272;p7"/>
            <p:cNvSpPr/>
            <p:nvPr/>
          </p:nvSpPr>
          <p:spPr>
            <a:xfrm>
              <a:off x="1652941" y="1530642"/>
              <a:ext cx="74539" cy="74539"/>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3" name="Google Shape;1273;p7"/>
            <p:cNvSpPr/>
            <p:nvPr/>
          </p:nvSpPr>
          <p:spPr>
            <a:xfrm>
              <a:off x="1829949" y="1557005"/>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Google Shape;1274;p7"/>
            <p:cNvSpPr/>
            <p:nvPr/>
          </p:nvSpPr>
          <p:spPr>
            <a:xfrm>
              <a:off x="1812291" y="1646682"/>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Google Shape;1275;p7"/>
            <p:cNvSpPr/>
            <p:nvPr/>
          </p:nvSpPr>
          <p:spPr>
            <a:xfrm>
              <a:off x="1761261" y="1642802"/>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6" name="Google Shape;1276;p7"/>
            <p:cNvSpPr/>
            <p:nvPr/>
          </p:nvSpPr>
          <p:spPr>
            <a:xfrm>
              <a:off x="1689062" y="1657415"/>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7" name="Google Shape;1277;p7"/>
            <p:cNvSpPr/>
            <p:nvPr/>
          </p:nvSpPr>
          <p:spPr>
            <a:xfrm>
              <a:off x="1836021" y="1810731"/>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8" name="Google Shape;1278;p7"/>
            <p:cNvSpPr/>
            <p:nvPr/>
          </p:nvSpPr>
          <p:spPr>
            <a:xfrm>
              <a:off x="1796353" y="1795107"/>
              <a:ext cx="50692" cy="5069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9" name="Google Shape;1279;p7"/>
            <p:cNvSpPr/>
            <p:nvPr/>
          </p:nvSpPr>
          <p:spPr>
            <a:xfrm>
              <a:off x="1771941" y="1757522"/>
              <a:ext cx="64080" cy="64080"/>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0" name="Google Shape;1280;p7"/>
            <p:cNvSpPr/>
            <p:nvPr/>
          </p:nvSpPr>
          <p:spPr>
            <a:xfrm>
              <a:off x="2038137" y="1559189"/>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1" name="Google Shape;1281;p7"/>
            <p:cNvSpPr/>
            <p:nvPr/>
          </p:nvSpPr>
          <p:spPr>
            <a:xfrm>
              <a:off x="1899937" y="1869874"/>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2" name="Google Shape;1282;p7"/>
            <p:cNvSpPr/>
            <p:nvPr/>
          </p:nvSpPr>
          <p:spPr>
            <a:xfrm>
              <a:off x="2002639" y="1827925"/>
              <a:ext cx="74539" cy="74539"/>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3" name="Google Shape;1283;p7"/>
            <p:cNvSpPr/>
            <p:nvPr/>
          </p:nvSpPr>
          <p:spPr>
            <a:xfrm>
              <a:off x="2198353" y="1594531"/>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Google Shape;1284;p7"/>
            <p:cNvSpPr/>
            <p:nvPr/>
          </p:nvSpPr>
          <p:spPr>
            <a:xfrm>
              <a:off x="2629433" y="1492056"/>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Google Shape;1285;p7"/>
            <p:cNvSpPr/>
            <p:nvPr/>
          </p:nvSpPr>
          <p:spPr>
            <a:xfrm>
              <a:off x="2119507" y="1991015"/>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Google Shape;1286;p7"/>
            <p:cNvSpPr/>
            <p:nvPr/>
          </p:nvSpPr>
          <p:spPr>
            <a:xfrm>
              <a:off x="2178366" y="1979532"/>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7" name="Google Shape;1287;p7"/>
            <p:cNvSpPr/>
            <p:nvPr/>
          </p:nvSpPr>
          <p:spPr>
            <a:xfrm>
              <a:off x="2168261" y="1783744"/>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8" name="Google Shape;1288;p7"/>
            <p:cNvSpPr/>
            <p:nvPr/>
          </p:nvSpPr>
          <p:spPr>
            <a:xfrm>
              <a:off x="2374327" y="1842527"/>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9" name="Google Shape;1289;p7"/>
            <p:cNvSpPr/>
            <p:nvPr/>
          </p:nvSpPr>
          <p:spPr>
            <a:xfrm>
              <a:off x="2254596" y="2216992"/>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0" name="Google Shape;1290;p7"/>
            <p:cNvSpPr/>
            <p:nvPr/>
          </p:nvSpPr>
          <p:spPr>
            <a:xfrm>
              <a:off x="1963083" y="1992754"/>
              <a:ext cx="75054" cy="75054"/>
            </a:xfrm>
            <a:prstGeom prst="ellipse">
              <a:avLst/>
            </a:prstGeom>
            <a:solidFill>
              <a:srgbClr val="629BB4">
                <a:alpha val="3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1" name="Google Shape;1291;p7"/>
            <p:cNvSpPr/>
            <p:nvPr/>
          </p:nvSpPr>
          <p:spPr>
            <a:xfrm>
              <a:off x="1926215" y="2065648"/>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2" name="Google Shape;1292;p7"/>
            <p:cNvSpPr/>
            <p:nvPr/>
          </p:nvSpPr>
          <p:spPr>
            <a:xfrm>
              <a:off x="2260066" y="2216992"/>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3" name="Google Shape;1293;p7"/>
            <p:cNvSpPr/>
            <p:nvPr/>
          </p:nvSpPr>
          <p:spPr>
            <a:xfrm>
              <a:off x="2069775" y="2167570"/>
              <a:ext cx="53254" cy="53254"/>
            </a:xfrm>
            <a:prstGeom prst="ellipse">
              <a:avLst/>
            </a:prstGeom>
            <a:solidFill>
              <a:srgbClr val="629BB4">
                <a:alpha val="1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Google Shape;1294;p7"/>
            <p:cNvSpPr/>
            <p:nvPr/>
          </p:nvSpPr>
          <p:spPr>
            <a:xfrm>
              <a:off x="2203160" y="2255636"/>
              <a:ext cx="82960" cy="82960"/>
            </a:xfrm>
            <a:prstGeom prst="ellipse">
              <a:avLst/>
            </a:prstGeom>
            <a:solidFill>
              <a:srgbClr val="629BB4">
                <a:alpha val="1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Google Shape;1295;p7"/>
            <p:cNvSpPr/>
            <p:nvPr/>
          </p:nvSpPr>
          <p:spPr>
            <a:xfrm>
              <a:off x="2429358" y="2279983"/>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Google Shape;1296;p7"/>
            <p:cNvSpPr/>
            <p:nvPr/>
          </p:nvSpPr>
          <p:spPr>
            <a:xfrm>
              <a:off x="2510485" y="2347704"/>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7" name="Google Shape;1297;p7"/>
            <p:cNvSpPr/>
            <p:nvPr/>
          </p:nvSpPr>
          <p:spPr>
            <a:xfrm>
              <a:off x="2288467" y="2289964"/>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8" name="Google Shape;1298;p7"/>
            <p:cNvSpPr/>
            <p:nvPr/>
          </p:nvSpPr>
          <p:spPr>
            <a:xfrm>
              <a:off x="2124877" y="2355409"/>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9" name="Google Shape;1299;p7"/>
            <p:cNvSpPr/>
            <p:nvPr/>
          </p:nvSpPr>
          <p:spPr>
            <a:xfrm>
              <a:off x="2229940" y="2353991"/>
              <a:ext cx="60678" cy="60678"/>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0" name="Google Shape;1300;p7"/>
            <p:cNvSpPr/>
            <p:nvPr/>
          </p:nvSpPr>
          <p:spPr>
            <a:xfrm>
              <a:off x="2319466" y="2373136"/>
              <a:ext cx="82367" cy="82367"/>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1" name="Google Shape;1301;p7"/>
            <p:cNvSpPr/>
            <p:nvPr/>
          </p:nvSpPr>
          <p:spPr>
            <a:xfrm>
              <a:off x="2404468" y="2477917"/>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2" name="Google Shape;1302;p7"/>
            <p:cNvSpPr/>
            <p:nvPr/>
          </p:nvSpPr>
          <p:spPr>
            <a:xfrm>
              <a:off x="2404548" y="2407986"/>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3" name="Google Shape;1303;p7"/>
            <p:cNvSpPr/>
            <p:nvPr/>
          </p:nvSpPr>
          <p:spPr>
            <a:xfrm>
              <a:off x="2482235" y="2614935"/>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4" name="Google Shape;1304;p7"/>
            <p:cNvSpPr/>
            <p:nvPr/>
          </p:nvSpPr>
          <p:spPr>
            <a:xfrm>
              <a:off x="2663150" y="2489039"/>
              <a:ext cx="82674" cy="82674"/>
            </a:xfrm>
            <a:prstGeom prst="ellipse">
              <a:avLst/>
            </a:prstGeom>
            <a:solidFill>
              <a:srgbClr val="629BB4">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5" name="Google Shape;1305;p7"/>
            <p:cNvSpPr/>
            <p:nvPr/>
          </p:nvSpPr>
          <p:spPr>
            <a:xfrm>
              <a:off x="2388021" y="2624986"/>
              <a:ext cx="82674" cy="82674"/>
            </a:xfrm>
            <a:prstGeom prst="ellipse">
              <a:avLst/>
            </a:prstGeom>
            <a:solidFill>
              <a:srgbClr val="629BB4">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6" name="Google Shape;1306;p7"/>
            <p:cNvSpPr/>
            <p:nvPr/>
          </p:nvSpPr>
          <p:spPr>
            <a:xfrm>
              <a:off x="2251482" y="2457708"/>
              <a:ext cx="82367" cy="82367"/>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7" name="Google Shape;1307;p7"/>
            <p:cNvSpPr/>
            <p:nvPr/>
          </p:nvSpPr>
          <p:spPr>
            <a:xfrm>
              <a:off x="2198083" y="2572668"/>
              <a:ext cx="82367" cy="82367"/>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8" name="Google Shape;1308;p7"/>
            <p:cNvSpPr/>
            <p:nvPr/>
          </p:nvSpPr>
          <p:spPr>
            <a:xfrm>
              <a:off x="2278282" y="2614920"/>
              <a:ext cx="82367" cy="82367"/>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9" name="Google Shape;1309;p7"/>
            <p:cNvSpPr/>
            <p:nvPr/>
          </p:nvSpPr>
          <p:spPr>
            <a:xfrm>
              <a:off x="2505819" y="2464673"/>
              <a:ext cx="50692" cy="50692"/>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0" name="Google Shape;1310;p7"/>
            <p:cNvSpPr/>
            <p:nvPr/>
          </p:nvSpPr>
          <p:spPr>
            <a:xfrm>
              <a:off x="2446375" y="2973445"/>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1" name="Google Shape;1311;p7"/>
            <p:cNvSpPr/>
            <p:nvPr/>
          </p:nvSpPr>
          <p:spPr>
            <a:xfrm>
              <a:off x="2571301" y="2814732"/>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2" name="Google Shape;1312;p7"/>
            <p:cNvSpPr/>
            <p:nvPr/>
          </p:nvSpPr>
          <p:spPr>
            <a:xfrm>
              <a:off x="2354303" y="2726566"/>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3" name="Google Shape;1313;p7"/>
            <p:cNvSpPr/>
            <p:nvPr/>
          </p:nvSpPr>
          <p:spPr>
            <a:xfrm>
              <a:off x="2543760" y="3102424"/>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4" name="Google Shape;1314;p7"/>
            <p:cNvSpPr/>
            <p:nvPr/>
          </p:nvSpPr>
          <p:spPr>
            <a:xfrm>
              <a:off x="2536143" y="3817867"/>
              <a:ext cx="95046" cy="9504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5" name="Google Shape;1315;p7"/>
            <p:cNvSpPr/>
            <p:nvPr/>
          </p:nvSpPr>
          <p:spPr>
            <a:xfrm>
              <a:off x="2388188" y="4090039"/>
              <a:ext cx="95046" cy="9504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6" name="Google Shape;1316;p7"/>
            <p:cNvSpPr/>
            <p:nvPr/>
          </p:nvSpPr>
          <p:spPr>
            <a:xfrm>
              <a:off x="2335759" y="4169914"/>
              <a:ext cx="110045" cy="11004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7" name="Google Shape;1317;p7"/>
            <p:cNvSpPr/>
            <p:nvPr/>
          </p:nvSpPr>
          <p:spPr>
            <a:xfrm>
              <a:off x="2267657" y="4303986"/>
              <a:ext cx="64044" cy="6404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8" name="Google Shape;1318;p7"/>
            <p:cNvSpPr/>
            <p:nvPr/>
          </p:nvSpPr>
          <p:spPr>
            <a:xfrm>
              <a:off x="2385824" y="4321751"/>
              <a:ext cx="107125" cy="10712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Google Shape;1319;p7"/>
            <p:cNvSpPr/>
            <p:nvPr/>
          </p:nvSpPr>
          <p:spPr>
            <a:xfrm>
              <a:off x="2198864" y="4682567"/>
              <a:ext cx="107125" cy="10712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Google Shape;1320;p7"/>
            <p:cNvSpPr/>
            <p:nvPr/>
          </p:nvSpPr>
          <p:spPr>
            <a:xfrm>
              <a:off x="2178366" y="4492565"/>
              <a:ext cx="108108" cy="108108"/>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Google Shape;1321;p7"/>
            <p:cNvSpPr/>
            <p:nvPr/>
          </p:nvSpPr>
          <p:spPr>
            <a:xfrm>
              <a:off x="2106374" y="4577222"/>
              <a:ext cx="70230" cy="7023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2" name="Google Shape;1322;p7"/>
            <p:cNvSpPr/>
            <p:nvPr/>
          </p:nvSpPr>
          <p:spPr>
            <a:xfrm>
              <a:off x="2236905" y="5154853"/>
              <a:ext cx="93155" cy="9315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3" name="Google Shape;1323;p7"/>
            <p:cNvSpPr/>
            <p:nvPr/>
          </p:nvSpPr>
          <p:spPr>
            <a:xfrm>
              <a:off x="2098031" y="4388706"/>
              <a:ext cx="70230" cy="7023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4" name="Google Shape;1324;p7"/>
            <p:cNvSpPr/>
            <p:nvPr/>
          </p:nvSpPr>
          <p:spPr>
            <a:xfrm>
              <a:off x="2505393" y="4715250"/>
              <a:ext cx="70230" cy="7023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p7"/>
            <p:cNvSpPr/>
            <p:nvPr/>
          </p:nvSpPr>
          <p:spPr>
            <a:xfrm>
              <a:off x="2019616" y="4754682"/>
              <a:ext cx="95537" cy="95537"/>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6" name="Google Shape;1326;p7"/>
            <p:cNvSpPr/>
            <p:nvPr/>
          </p:nvSpPr>
          <p:spPr>
            <a:xfrm>
              <a:off x="1995196" y="4679602"/>
              <a:ext cx="58974" cy="589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7" name="Google Shape;1327;p7"/>
            <p:cNvSpPr/>
            <p:nvPr/>
          </p:nvSpPr>
          <p:spPr>
            <a:xfrm>
              <a:off x="1948904" y="4777292"/>
              <a:ext cx="81092" cy="81092"/>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8" name="Google Shape;1328;p7"/>
            <p:cNvSpPr/>
            <p:nvPr/>
          </p:nvSpPr>
          <p:spPr>
            <a:xfrm>
              <a:off x="1874896" y="4864767"/>
              <a:ext cx="66436" cy="6643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9" name="Google Shape;1329;p7"/>
            <p:cNvSpPr/>
            <p:nvPr/>
          </p:nvSpPr>
          <p:spPr>
            <a:xfrm>
              <a:off x="1882398" y="5137669"/>
              <a:ext cx="79556" cy="7955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0" name="Google Shape;1330;p7"/>
            <p:cNvSpPr/>
            <p:nvPr/>
          </p:nvSpPr>
          <p:spPr>
            <a:xfrm>
              <a:off x="1654708" y="5083589"/>
              <a:ext cx="79556" cy="7955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1" name="Google Shape;1331;p7"/>
            <p:cNvSpPr/>
            <p:nvPr/>
          </p:nvSpPr>
          <p:spPr>
            <a:xfrm>
              <a:off x="1582365" y="5104706"/>
              <a:ext cx="79556" cy="7955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2" name="Google Shape;1332;p7"/>
            <p:cNvSpPr/>
            <p:nvPr/>
          </p:nvSpPr>
          <p:spPr>
            <a:xfrm>
              <a:off x="1539583" y="5322155"/>
              <a:ext cx="95537" cy="95537"/>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3" name="Google Shape;1333;p7"/>
            <p:cNvSpPr/>
            <p:nvPr/>
          </p:nvSpPr>
          <p:spPr>
            <a:xfrm>
              <a:off x="1527409" y="5171915"/>
              <a:ext cx="79556" cy="7955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Google Shape;1334;p7"/>
            <p:cNvSpPr/>
            <p:nvPr/>
          </p:nvSpPr>
          <p:spPr>
            <a:xfrm>
              <a:off x="1725407" y="5919408"/>
              <a:ext cx="110045" cy="11004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Google Shape;1335;p7"/>
            <p:cNvSpPr/>
            <p:nvPr/>
          </p:nvSpPr>
          <p:spPr>
            <a:xfrm>
              <a:off x="1533151" y="5606030"/>
              <a:ext cx="95537" cy="95537"/>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Google Shape;1336;p7"/>
            <p:cNvSpPr/>
            <p:nvPr/>
          </p:nvSpPr>
          <p:spPr>
            <a:xfrm>
              <a:off x="1376852" y="5549614"/>
              <a:ext cx="69626" cy="6962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7" name="Google Shape;1337;p7"/>
            <p:cNvSpPr/>
            <p:nvPr/>
          </p:nvSpPr>
          <p:spPr>
            <a:xfrm>
              <a:off x="1254298" y="5519392"/>
              <a:ext cx="69626" cy="6962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8" name="Google Shape;1338;p7"/>
            <p:cNvSpPr/>
            <p:nvPr/>
          </p:nvSpPr>
          <p:spPr>
            <a:xfrm>
              <a:off x="1237519" y="5499613"/>
              <a:ext cx="69626" cy="6962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9" name="Google Shape;1339;p7"/>
            <p:cNvSpPr/>
            <p:nvPr/>
          </p:nvSpPr>
          <p:spPr>
            <a:xfrm>
              <a:off x="1297524" y="5344633"/>
              <a:ext cx="77071" cy="7707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0" name="Google Shape;1340;p7"/>
            <p:cNvSpPr/>
            <p:nvPr/>
          </p:nvSpPr>
          <p:spPr>
            <a:xfrm>
              <a:off x="1297521" y="5430097"/>
              <a:ext cx="52806" cy="52806"/>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1" name="Google Shape;1341;p7"/>
            <p:cNvSpPr/>
            <p:nvPr/>
          </p:nvSpPr>
          <p:spPr>
            <a:xfrm>
              <a:off x="1441158" y="5274823"/>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2" name="Google Shape;1342;p7"/>
            <p:cNvSpPr/>
            <p:nvPr/>
          </p:nvSpPr>
          <p:spPr>
            <a:xfrm>
              <a:off x="1338782" y="5371012"/>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Google Shape;1343;p7"/>
            <p:cNvSpPr/>
            <p:nvPr/>
          </p:nvSpPr>
          <p:spPr>
            <a:xfrm>
              <a:off x="1814166" y="5326521"/>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Google Shape;1344;p7"/>
            <p:cNvSpPr/>
            <p:nvPr/>
          </p:nvSpPr>
          <p:spPr>
            <a:xfrm>
              <a:off x="1619259" y="5236793"/>
              <a:ext cx="52806" cy="52806"/>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Google Shape;1345;p7"/>
            <p:cNvSpPr/>
            <p:nvPr/>
          </p:nvSpPr>
          <p:spPr>
            <a:xfrm>
              <a:off x="1845377" y="4941457"/>
              <a:ext cx="80054" cy="8005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6" name="Google Shape;1346;p7"/>
            <p:cNvSpPr/>
            <p:nvPr/>
          </p:nvSpPr>
          <p:spPr>
            <a:xfrm>
              <a:off x="2073875" y="4694974"/>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7" name="Google Shape;1347;p7"/>
            <p:cNvSpPr/>
            <p:nvPr/>
          </p:nvSpPr>
          <p:spPr>
            <a:xfrm>
              <a:off x="1703577" y="5076728"/>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8" name="Google Shape;1348;p7"/>
            <p:cNvSpPr/>
            <p:nvPr/>
          </p:nvSpPr>
          <p:spPr>
            <a:xfrm>
              <a:off x="1950529" y="4744912"/>
              <a:ext cx="52806" cy="52806"/>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9" name="Google Shape;1349;p7"/>
            <p:cNvSpPr/>
            <p:nvPr/>
          </p:nvSpPr>
          <p:spPr>
            <a:xfrm>
              <a:off x="2835759" y="5395234"/>
              <a:ext cx="90274" cy="90274"/>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0" name="Google Shape;1350;p7"/>
            <p:cNvSpPr/>
            <p:nvPr/>
          </p:nvSpPr>
          <p:spPr>
            <a:xfrm>
              <a:off x="1446544" y="1400911"/>
              <a:ext cx="68372" cy="6837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1" name="Google Shape;1351;p7"/>
            <p:cNvSpPr/>
            <p:nvPr/>
          </p:nvSpPr>
          <p:spPr>
            <a:xfrm>
              <a:off x="1275120" y="1379695"/>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Google Shape;1352;p7"/>
            <p:cNvSpPr/>
            <p:nvPr/>
          </p:nvSpPr>
          <p:spPr>
            <a:xfrm>
              <a:off x="1118853" y="1114442"/>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Google Shape;1353;p7"/>
            <p:cNvSpPr/>
            <p:nvPr/>
          </p:nvSpPr>
          <p:spPr>
            <a:xfrm>
              <a:off x="1543278" y="1535656"/>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Google Shape;1354;p7"/>
            <p:cNvSpPr/>
            <p:nvPr/>
          </p:nvSpPr>
          <p:spPr>
            <a:xfrm>
              <a:off x="1744737" y="1697195"/>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5" name="Google Shape;1355;p7"/>
            <p:cNvSpPr/>
            <p:nvPr/>
          </p:nvSpPr>
          <p:spPr>
            <a:xfrm>
              <a:off x="366175" y="992759"/>
              <a:ext cx="68372" cy="6837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6" name="Google Shape;1356;p7"/>
            <p:cNvSpPr/>
            <p:nvPr/>
          </p:nvSpPr>
          <p:spPr>
            <a:xfrm>
              <a:off x="1382140" y="1267043"/>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7" name="Google Shape;1357;p7"/>
            <p:cNvSpPr/>
            <p:nvPr/>
          </p:nvSpPr>
          <p:spPr>
            <a:xfrm>
              <a:off x="-475257" y="916581"/>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8" name="Google Shape;1358;p7"/>
            <p:cNvSpPr/>
            <p:nvPr/>
          </p:nvSpPr>
          <p:spPr>
            <a:xfrm>
              <a:off x="139878" y="882946"/>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9" name="Google Shape;1359;p7"/>
            <p:cNvSpPr/>
            <p:nvPr/>
          </p:nvSpPr>
          <p:spPr>
            <a:xfrm>
              <a:off x="2275229" y="2379699"/>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0" name="Google Shape;1360;p7"/>
            <p:cNvSpPr/>
            <p:nvPr/>
          </p:nvSpPr>
          <p:spPr>
            <a:xfrm>
              <a:off x="2257047" y="2296079"/>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1" name="Google Shape;1361;p7"/>
            <p:cNvSpPr/>
            <p:nvPr/>
          </p:nvSpPr>
          <p:spPr>
            <a:xfrm>
              <a:off x="2445805" y="2666746"/>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Google Shape;1362;p7"/>
            <p:cNvSpPr/>
            <p:nvPr/>
          </p:nvSpPr>
          <p:spPr>
            <a:xfrm>
              <a:off x="2249589" y="2557974"/>
              <a:ext cx="76333" cy="76333"/>
            </a:xfrm>
            <a:prstGeom prst="ellipse">
              <a:avLst/>
            </a:prstGeom>
            <a:solidFill>
              <a:srgbClr val="97C4D9">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63" name="Google Shape;1363;p7"/>
            <p:cNvGrpSpPr/>
            <p:nvPr/>
          </p:nvGrpSpPr>
          <p:grpSpPr>
            <a:xfrm rot="3539139">
              <a:off x="395525" y="273403"/>
              <a:ext cx="1075215" cy="932445"/>
              <a:chOff x="4602481" y="675835"/>
              <a:chExt cx="969728" cy="840965"/>
            </a:xfrm>
          </p:grpSpPr>
          <p:sp>
            <p:nvSpPr>
              <p:cNvPr id="1364" name="Google Shape;1364;p7"/>
              <p:cNvSpPr/>
              <p:nvPr/>
            </p:nvSpPr>
            <p:spPr>
              <a:xfrm>
                <a:off x="5414455" y="1430108"/>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5" name="Google Shape;1365;p7"/>
              <p:cNvSpPr/>
              <p:nvPr/>
            </p:nvSpPr>
            <p:spPr>
              <a:xfrm>
                <a:off x="5198341" y="1348583"/>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6" name="Google Shape;1366;p7"/>
              <p:cNvSpPr/>
              <p:nvPr/>
            </p:nvSpPr>
            <p:spPr>
              <a:xfrm>
                <a:off x="5425920" y="1252997"/>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7" name="Google Shape;1367;p7"/>
              <p:cNvSpPr/>
              <p:nvPr/>
            </p:nvSpPr>
            <p:spPr>
              <a:xfrm>
                <a:off x="5146637" y="1435383"/>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8" name="Google Shape;1368;p7"/>
              <p:cNvSpPr/>
              <p:nvPr/>
            </p:nvSpPr>
            <p:spPr>
              <a:xfrm>
                <a:off x="5414365" y="1431575"/>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9" name="Google Shape;1369;p7"/>
              <p:cNvSpPr/>
              <p:nvPr/>
            </p:nvSpPr>
            <p:spPr>
              <a:xfrm>
                <a:off x="4993325" y="1360116"/>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0" name="Google Shape;1370;p7"/>
              <p:cNvSpPr/>
              <p:nvPr/>
            </p:nvSpPr>
            <p:spPr>
              <a:xfrm>
                <a:off x="4756715" y="1393090"/>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Google Shape;1371;p7"/>
              <p:cNvSpPr/>
              <p:nvPr/>
            </p:nvSpPr>
            <p:spPr>
              <a:xfrm>
                <a:off x="4609183" y="1236008"/>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Google Shape;1372;p7"/>
              <p:cNvSpPr/>
              <p:nvPr/>
            </p:nvSpPr>
            <p:spPr>
              <a:xfrm>
                <a:off x="4602481" y="1051972"/>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Google Shape;1373;p7"/>
              <p:cNvSpPr/>
              <p:nvPr/>
            </p:nvSpPr>
            <p:spPr>
              <a:xfrm>
                <a:off x="5173378" y="1053268"/>
                <a:ext cx="64733" cy="6473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4" name="Google Shape;1374;p7"/>
              <p:cNvSpPr/>
              <p:nvPr/>
            </p:nvSpPr>
            <p:spPr>
              <a:xfrm>
                <a:off x="5215284" y="121198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5" name="Google Shape;1375;p7"/>
              <p:cNvSpPr/>
              <p:nvPr/>
            </p:nvSpPr>
            <p:spPr>
              <a:xfrm>
                <a:off x="5256148" y="125140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6" name="Google Shape;1376;p7"/>
              <p:cNvSpPr/>
              <p:nvPr/>
            </p:nvSpPr>
            <p:spPr>
              <a:xfrm>
                <a:off x="5077958" y="1305185"/>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7" name="Google Shape;1377;p7"/>
              <p:cNvSpPr/>
              <p:nvPr/>
            </p:nvSpPr>
            <p:spPr>
              <a:xfrm>
                <a:off x="5031088" y="1271951"/>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8" name="Google Shape;1378;p7"/>
              <p:cNvSpPr/>
              <p:nvPr/>
            </p:nvSpPr>
            <p:spPr>
              <a:xfrm>
                <a:off x="5342593" y="113539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9" name="Google Shape;1379;p7"/>
              <p:cNvSpPr/>
              <p:nvPr/>
            </p:nvSpPr>
            <p:spPr>
              <a:xfrm>
                <a:off x="5496955" y="976002"/>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0" name="Google Shape;1380;p7"/>
              <p:cNvSpPr/>
              <p:nvPr/>
            </p:nvSpPr>
            <p:spPr>
              <a:xfrm>
                <a:off x="5507476" y="1082228"/>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Google Shape;1381;p7"/>
              <p:cNvSpPr/>
              <p:nvPr/>
            </p:nvSpPr>
            <p:spPr>
              <a:xfrm>
                <a:off x="5335929" y="675835"/>
                <a:ext cx="78436" cy="78436"/>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82" name="Google Shape;1382;p7"/>
            <p:cNvSpPr/>
            <p:nvPr/>
          </p:nvSpPr>
          <p:spPr>
            <a:xfrm>
              <a:off x="1897806" y="1920343"/>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Google Shape;1383;p7"/>
            <p:cNvSpPr/>
            <p:nvPr/>
          </p:nvSpPr>
          <p:spPr>
            <a:xfrm>
              <a:off x="1733604" y="1525858"/>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4" name="Google Shape;1384;p7"/>
            <p:cNvSpPr/>
            <p:nvPr/>
          </p:nvSpPr>
          <p:spPr>
            <a:xfrm>
              <a:off x="2112461" y="2228362"/>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85" name="Google Shape;1385;p7"/>
          <p:cNvSpPr/>
          <p:nvPr/>
        </p:nvSpPr>
        <p:spPr>
          <a:xfrm>
            <a:off x="-1539785" y="5216752"/>
            <a:ext cx="87666" cy="87666"/>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6" name="Google Shape;1386;p7"/>
          <p:cNvSpPr/>
          <p:nvPr/>
        </p:nvSpPr>
        <p:spPr>
          <a:xfrm>
            <a:off x="-2238493" y="4282919"/>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7" name="Google Shape;1387;p7"/>
          <p:cNvSpPr/>
          <p:nvPr/>
        </p:nvSpPr>
        <p:spPr>
          <a:xfrm>
            <a:off x="-376895" y="5152844"/>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8" name="Google Shape;1388;p7"/>
          <p:cNvSpPr/>
          <p:nvPr/>
        </p:nvSpPr>
        <p:spPr>
          <a:xfrm>
            <a:off x="-919185" y="4949375"/>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9" name="Google Shape;1389;p7"/>
          <p:cNvSpPr/>
          <p:nvPr/>
        </p:nvSpPr>
        <p:spPr>
          <a:xfrm>
            <a:off x="1484063" y="5202844"/>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0" name="Google Shape;1390;p7"/>
          <p:cNvSpPr/>
          <p:nvPr/>
        </p:nvSpPr>
        <p:spPr>
          <a:xfrm>
            <a:off x="849060" y="4789692"/>
            <a:ext cx="84233" cy="80235"/>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Google Shape;1391;p7"/>
          <p:cNvSpPr/>
          <p:nvPr/>
        </p:nvSpPr>
        <p:spPr>
          <a:xfrm>
            <a:off x="275998" y="4212097"/>
            <a:ext cx="53218" cy="50692"/>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Google Shape;1392;p7"/>
          <p:cNvSpPr/>
          <p:nvPr/>
        </p:nvSpPr>
        <p:spPr>
          <a:xfrm>
            <a:off x="572728" y="3936780"/>
            <a:ext cx="83721" cy="79747"/>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3" name="Google Shape;1393;p7"/>
          <p:cNvSpPr/>
          <p:nvPr/>
        </p:nvSpPr>
        <p:spPr>
          <a:xfrm>
            <a:off x="229059" y="2841498"/>
            <a:ext cx="53218" cy="50692"/>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4" name="Google Shape;1394;p7"/>
          <p:cNvSpPr/>
          <p:nvPr/>
        </p:nvSpPr>
        <p:spPr>
          <a:xfrm>
            <a:off x="-550129" y="2541082"/>
            <a:ext cx="53218" cy="50692"/>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5" name="Google Shape;1395;p7"/>
          <p:cNvSpPr/>
          <p:nvPr/>
        </p:nvSpPr>
        <p:spPr>
          <a:xfrm>
            <a:off x="679619" y="2638740"/>
            <a:ext cx="53218" cy="50692"/>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6" name="Google Shape;1396;p7"/>
          <p:cNvSpPr/>
          <p:nvPr/>
        </p:nvSpPr>
        <p:spPr>
          <a:xfrm>
            <a:off x="-1432209" y="2262584"/>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7" name="Google Shape;1397;p7"/>
          <p:cNvSpPr/>
          <p:nvPr/>
        </p:nvSpPr>
        <p:spPr>
          <a:xfrm>
            <a:off x="-788743" y="1769453"/>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8" name="Google Shape;1398;p7"/>
          <p:cNvSpPr/>
          <p:nvPr/>
        </p:nvSpPr>
        <p:spPr>
          <a:xfrm>
            <a:off x="566847" y="2033101"/>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9" name="Google Shape;1399;p7"/>
          <p:cNvSpPr/>
          <p:nvPr/>
        </p:nvSpPr>
        <p:spPr>
          <a:xfrm>
            <a:off x="-1249287" y="1335424"/>
            <a:ext cx="98571" cy="98571"/>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0" name="Google Shape;1400;p7"/>
          <p:cNvSpPr/>
          <p:nvPr/>
        </p:nvSpPr>
        <p:spPr>
          <a:xfrm>
            <a:off x="-2244998" y="2479149"/>
            <a:ext cx="98571" cy="98571"/>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Google Shape;1401;p7"/>
          <p:cNvSpPr/>
          <p:nvPr/>
        </p:nvSpPr>
        <p:spPr>
          <a:xfrm>
            <a:off x="1148036" y="1360999"/>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Google Shape;1402;p7"/>
          <p:cNvSpPr/>
          <p:nvPr/>
        </p:nvSpPr>
        <p:spPr>
          <a:xfrm>
            <a:off x="2025054" y="2257855"/>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Google Shape;1403;p7"/>
          <p:cNvSpPr/>
          <p:nvPr/>
        </p:nvSpPr>
        <p:spPr>
          <a:xfrm>
            <a:off x="2301378" y="3291120"/>
            <a:ext cx="98571" cy="98571"/>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4" name="Google Shape;1404;p7"/>
          <p:cNvSpPr/>
          <p:nvPr/>
        </p:nvSpPr>
        <p:spPr>
          <a:xfrm>
            <a:off x="1487024" y="2221893"/>
            <a:ext cx="53218" cy="50692"/>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5" name="Google Shape;1405;p7"/>
          <p:cNvSpPr/>
          <p:nvPr/>
        </p:nvSpPr>
        <p:spPr>
          <a:xfrm>
            <a:off x="-3735557" y="-434315"/>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6" name="Google Shape;1406;p7"/>
          <p:cNvSpPr/>
          <p:nvPr/>
        </p:nvSpPr>
        <p:spPr>
          <a:xfrm>
            <a:off x="-3028787" y="275263"/>
            <a:ext cx="6307475" cy="6307475"/>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7" name="Google Shape;1407;p7"/>
          <p:cNvSpPr/>
          <p:nvPr/>
        </p:nvSpPr>
        <p:spPr>
          <a:xfrm>
            <a:off x="-4478615" y="-1211719"/>
            <a:ext cx="9281438" cy="9281438"/>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08" name="Google Shape;1408;p7"/>
          <p:cNvCxnSpPr/>
          <p:nvPr/>
        </p:nvCxnSpPr>
        <p:spPr>
          <a:xfrm>
            <a:off x="4801160" y="3429000"/>
            <a:ext cx="832560" cy="0"/>
          </a:xfrm>
          <a:prstGeom prst="straightConnector1">
            <a:avLst/>
          </a:prstGeom>
          <a:noFill/>
          <a:ln cap="flat" cmpd="sng" w="9525">
            <a:solidFill>
              <a:schemeClr val="lt1"/>
            </a:solidFill>
            <a:prstDash val="solid"/>
            <a:miter lim="800000"/>
            <a:headEnd len="med" w="med" type="oval"/>
            <a:tailEnd len="sm" w="sm" type="none"/>
          </a:ln>
        </p:spPr>
      </p:cxnSp>
      <p:sp>
        <p:nvSpPr>
          <p:cNvPr id="1409" name="Google Shape;1409;p7"/>
          <p:cNvSpPr txBox="1"/>
          <p:nvPr/>
        </p:nvSpPr>
        <p:spPr>
          <a:xfrm>
            <a:off x="-401162" y="2875002"/>
            <a:ext cx="1344135"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rgbClr val="D13694"/>
                </a:solidFill>
                <a:latin typeface="Arial"/>
                <a:ea typeface="Arial"/>
                <a:cs typeface="Arial"/>
                <a:sym typeface="Arial"/>
              </a:rPr>
              <a:t>02</a:t>
            </a:r>
            <a:endParaRPr b="1" sz="6600">
              <a:solidFill>
                <a:srgbClr val="D13694"/>
              </a:solidFill>
              <a:latin typeface="Arial"/>
              <a:ea typeface="Arial"/>
              <a:cs typeface="Arial"/>
              <a:sym typeface="Arial"/>
            </a:endParaRPr>
          </a:p>
        </p:txBody>
      </p:sp>
      <p:sp>
        <p:nvSpPr>
          <p:cNvPr id="1410" name="Google Shape;1410;p7"/>
          <p:cNvSpPr txBox="1"/>
          <p:nvPr/>
        </p:nvSpPr>
        <p:spPr>
          <a:xfrm>
            <a:off x="4681634" y="3044261"/>
            <a:ext cx="52017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HTML5</a:t>
            </a:r>
            <a:endParaRPr sz="4400">
              <a:solidFill>
                <a:schemeClr val="lt1"/>
              </a:solidFill>
              <a:latin typeface="Arial"/>
              <a:ea typeface="Arial"/>
              <a:cs typeface="Arial"/>
              <a:sym typeface="Arial"/>
            </a:endParaRPr>
          </a:p>
        </p:txBody>
      </p:sp>
      <p:sp>
        <p:nvSpPr>
          <p:cNvPr id="1411" name="Google Shape;1411;p7"/>
          <p:cNvSpPr txBox="1"/>
          <p:nvPr/>
        </p:nvSpPr>
        <p:spPr>
          <a:xfrm>
            <a:off x="6319300" y="3936775"/>
            <a:ext cx="3760500" cy="492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20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53"/>
                                        </p:tgtEl>
                                        <p:attrNameLst>
                                          <p:attrName>style.visibility</p:attrName>
                                        </p:attrNameLst>
                                      </p:cBhvr>
                                      <p:to>
                                        <p:strVal val="visible"/>
                                      </p:to>
                                    </p:set>
                                    <p:anim calcmode="lin" valueType="num">
                                      <p:cBhvr additive="base">
                                        <p:cTn dur="750"/>
                                        <p:tgtEl>
                                          <p:spTgt spid="10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052"/>
                                        </p:tgtEl>
                                        <p:attrNameLst>
                                          <p:attrName>style.visibility</p:attrName>
                                        </p:attrNameLst>
                                      </p:cBhvr>
                                      <p:to>
                                        <p:strVal val="visible"/>
                                      </p:to>
                                    </p:set>
                                    <p:anim calcmode="lin" valueType="num">
                                      <p:cBhvr additive="base">
                                        <p:cTn dur="750"/>
                                        <p:tgtEl>
                                          <p:spTgt spid="10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051"/>
                                        </p:tgtEl>
                                        <p:attrNameLst>
                                          <p:attrName>style.visibility</p:attrName>
                                        </p:attrNameLst>
                                      </p:cBhvr>
                                      <p:to>
                                        <p:strVal val="visible"/>
                                      </p:to>
                                    </p:set>
                                    <p:anim calcmode="lin" valueType="num">
                                      <p:cBhvr additive="base">
                                        <p:cTn dur="750"/>
                                        <p:tgtEl>
                                          <p:spTgt spid="105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250"/>
                                        <p:tgtEl>
                                          <p:spTgt spid="1055"/>
                                        </p:tgtEl>
                                      </p:cBhvr>
                                    </p:animEffect>
                                  </p:childTnLst>
                                </p:cTn>
                              </p:par>
                              <p:par>
                                <p:cTn fill="hold" nodeType="withEffect" presetClass="entr" presetID="2" presetSubtype="4">
                                  <p:stCondLst>
                                    <p:cond delay="500"/>
                                  </p:stCondLst>
                                  <p:childTnLst>
                                    <p:set>
                                      <p:cBhvr>
                                        <p:cTn dur="1" fill="hold">
                                          <p:stCondLst>
                                            <p:cond delay="0"/>
                                          </p:stCondLst>
                                        </p:cTn>
                                        <p:tgtEl>
                                          <p:spTgt spid="1054"/>
                                        </p:tgtEl>
                                        <p:attrNameLst>
                                          <p:attrName>style.visibility</p:attrName>
                                        </p:attrNameLst>
                                      </p:cBhvr>
                                      <p:to>
                                        <p:strVal val="visible"/>
                                      </p:to>
                                    </p:set>
                                    <p:anim calcmode="lin" valueType="num">
                                      <p:cBhvr additive="base">
                                        <p:cTn dur="750"/>
                                        <p:tgtEl>
                                          <p:spTgt spid="10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1404"/>
                                        </p:tgtEl>
                                        <p:attrNameLst>
                                          <p:attrName>style.visibility</p:attrName>
                                        </p:attrNameLst>
                                      </p:cBhvr>
                                      <p:to>
                                        <p:strVal val="visible"/>
                                      </p:to>
                                    </p:set>
                                    <p:anim calcmode="lin" valueType="num">
                                      <p:cBhvr additive="base">
                                        <p:cTn dur="750"/>
                                        <p:tgtEl>
                                          <p:spTgt spid="14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03"/>
                                        </p:tgtEl>
                                        <p:attrNameLst>
                                          <p:attrName>style.visibility</p:attrName>
                                        </p:attrNameLst>
                                      </p:cBhvr>
                                      <p:to>
                                        <p:strVal val="visible"/>
                                      </p:to>
                                    </p:set>
                                    <p:anim calcmode="lin" valueType="num">
                                      <p:cBhvr additive="base">
                                        <p:cTn dur="750"/>
                                        <p:tgtEl>
                                          <p:spTgt spid="14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02"/>
                                        </p:tgtEl>
                                        <p:attrNameLst>
                                          <p:attrName>style.visibility</p:attrName>
                                        </p:attrNameLst>
                                      </p:cBhvr>
                                      <p:to>
                                        <p:strVal val="visible"/>
                                      </p:to>
                                    </p:set>
                                    <p:anim calcmode="lin" valueType="num">
                                      <p:cBhvr additive="base">
                                        <p:cTn dur="750"/>
                                        <p:tgtEl>
                                          <p:spTgt spid="14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01"/>
                                        </p:tgtEl>
                                        <p:attrNameLst>
                                          <p:attrName>style.visibility</p:attrName>
                                        </p:attrNameLst>
                                      </p:cBhvr>
                                      <p:to>
                                        <p:strVal val="visible"/>
                                      </p:to>
                                    </p:set>
                                    <p:anim calcmode="lin" valueType="num">
                                      <p:cBhvr additive="base">
                                        <p:cTn dur="750"/>
                                        <p:tgtEl>
                                          <p:spTgt spid="14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398"/>
                                        </p:tgtEl>
                                        <p:attrNameLst>
                                          <p:attrName>style.visibility</p:attrName>
                                        </p:attrNameLst>
                                      </p:cBhvr>
                                      <p:to>
                                        <p:strVal val="visible"/>
                                      </p:to>
                                    </p:set>
                                    <p:anim calcmode="lin" valueType="num">
                                      <p:cBhvr additive="base">
                                        <p:cTn dur="750"/>
                                        <p:tgtEl>
                                          <p:spTgt spid="13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750"/>
                                        <p:tgtEl>
                                          <p:spTgt spid="13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750"/>
                                        <p:tgtEl>
                                          <p:spTgt spid="13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750"/>
                                        <p:tgtEl>
                                          <p:spTgt spid="13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750"/>
                                        <p:tgtEl>
                                          <p:spTgt spid="13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390"/>
                                        </p:tgtEl>
                                        <p:attrNameLst>
                                          <p:attrName>style.visibility</p:attrName>
                                        </p:attrNameLst>
                                      </p:cBhvr>
                                      <p:to>
                                        <p:strVal val="visible"/>
                                      </p:to>
                                    </p:set>
                                    <p:anim calcmode="lin" valueType="num">
                                      <p:cBhvr additive="base">
                                        <p:cTn dur="750"/>
                                        <p:tgtEl>
                                          <p:spTgt spid="13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389"/>
                                        </p:tgtEl>
                                        <p:attrNameLst>
                                          <p:attrName>style.visibility</p:attrName>
                                        </p:attrNameLst>
                                      </p:cBhvr>
                                      <p:to>
                                        <p:strVal val="visible"/>
                                      </p:to>
                                    </p:set>
                                    <p:anim calcmode="lin" valueType="num">
                                      <p:cBhvr additive="base">
                                        <p:cTn dur="750"/>
                                        <p:tgtEl>
                                          <p:spTgt spid="138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409"/>
                                        </p:tgtEl>
                                        <p:attrNameLst>
                                          <p:attrName>style.visibility</p:attrName>
                                        </p:attrNameLst>
                                      </p:cBhvr>
                                      <p:to>
                                        <p:strVal val="visible"/>
                                      </p:to>
                                    </p:set>
                                    <p:anim calcmode="lin" valueType="num">
                                      <p:cBhvr additive="base">
                                        <p:cTn dur="500"/>
                                        <p:tgtEl>
                                          <p:spTgt spid="1409"/>
                                        </p:tgtEl>
                                        <p:attrNameLst>
                                          <p:attrName>ppt_w</p:attrName>
                                        </p:attrNameLst>
                                      </p:cBhvr>
                                      <p:tavLst>
                                        <p:tav fmla="" tm="0">
                                          <p:val>
                                            <p:strVal val="0"/>
                                          </p:val>
                                        </p:tav>
                                        <p:tav fmla="" tm="100000">
                                          <p:val>
                                            <p:strVal val="#ppt_w"/>
                                          </p:val>
                                        </p:tav>
                                      </p:tavLst>
                                    </p:anim>
                                    <p:anim calcmode="lin" valueType="num">
                                      <p:cBhvr additive="base">
                                        <p:cTn dur="500"/>
                                        <p:tgtEl>
                                          <p:spTgt spid="140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250"/>
                                  </p:stCondLst>
                                  <p:childTnLst>
                                    <p:set>
                                      <p:cBhvr>
                                        <p:cTn dur="1" fill="hold">
                                          <p:stCondLst>
                                            <p:cond delay="0"/>
                                          </p:stCondLst>
                                        </p:cTn>
                                        <p:tgtEl>
                                          <p:spTgt spid="1406"/>
                                        </p:tgtEl>
                                        <p:attrNameLst>
                                          <p:attrName>style.visibility</p:attrName>
                                        </p:attrNameLst>
                                      </p:cBhvr>
                                      <p:to>
                                        <p:strVal val="visible"/>
                                      </p:to>
                                    </p:set>
                                    <p:anim calcmode="lin" valueType="num">
                                      <p:cBhvr additive="base">
                                        <p:cTn dur="750"/>
                                        <p:tgtEl>
                                          <p:spTgt spid="14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05"/>
                                        </p:tgtEl>
                                        <p:attrNameLst>
                                          <p:attrName>style.visibility</p:attrName>
                                        </p:attrNameLst>
                                      </p:cBhvr>
                                      <p:to>
                                        <p:strVal val="visible"/>
                                      </p:to>
                                    </p:set>
                                    <p:anim calcmode="lin" valueType="num">
                                      <p:cBhvr additive="base">
                                        <p:cTn dur="750"/>
                                        <p:tgtEl>
                                          <p:spTgt spid="14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07"/>
                                        </p:tgtEl>
                                        <p:attrNameLst>
                                          <p:attrName>style.visibility</p:attrName>
                                        </p:attrNameLst>
                                      </p:cBhvr>
                                      <p:to>
                                        <p:strVal val="visible"/>
                                      </p:to>
                                    </p:set>
                                    <p:anim calcmode="lin" valueType="num">
                                      <p:cBhvr additive="base">
                                        <p:cTn dur="750"/>
                                        <p:tgtEl>
                                          <p:spTgt spid="1407"/>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500"/>
                                        <p:tgtEl>
                                          <p:spTgt spid="1408"/>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500"/>
                                        <p:tgtEl>
                                          <p:spTgt spid="1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636" name="Shape 4636"/>
        <p:cNvGrpSpPr/>
        <p:nvPr/>
      </p:nvGrpSpPr>
      <p:grpSpPr>
        <a:xfrm>
          <a:off x="0" y="0"/>
          <a:ext cx="0" cy="0"/>
          <a:chOff x="0" y="0"/>
          <a:chExt cx="0" cy="0"/>
        </a:xfrm>
      </p:grpSpPr>
      <p:sp>
        <p:nvSpPr>
          <p:cNvPr id="4637" name="Google Shape;4637;g2580e301964_0_319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638" name="Google Shape;4638;g2580e301964_0_3196"/>
          <p:cNvGrpSpPr/>
          <p:nvPr/>
        </p:nvGrpSpPr>
        <p:grpSpPr>
          <a:xfrm>
            <a:off x="5826806" y="1018339"/>
            <a:ext cx="538327" cy="59700"/>
            <a:chOff x="5607050" y="1793751"/>
            <a:chExt cx="538327" cy="59700"/>
          </a:xfrm>
        </p:grpSpPr>
        <p:sp>
          <p:nvSpPr>
            <p:cNvPr id="4639" name="Google Shape;4639;g2580e301964_0_319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0" name="Google Shape;4640;g2580e301964_0_319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1" name="Google Shape;4641;g2580e301964_0_319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42" name="Google Shape;4642;g2580e301964_0_319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3" name="Google Shape;4643;g2580e301964_0_319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4" name="Google Shape;4644;g2580e301964_0_319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5" name="Google Shape;4645;g2580e301964_0_319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646" name="Google Shape;4646;g2580e301964_0_319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647" name="Google Shape;4647;g2580e301964_0_319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8" name="Google Shape;4648;g2580e301964_0_319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9" name="Google Shape;4649;g2580e301964_0_319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0" name="Google Shape;4650;g2580e301964_0_319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1" name="Google Shape;4651;g2580e301964_0_319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2" name="Google Shape;4652;g2580e301964_0_319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3" name="Google Shape;4653;g2580e301964_0_319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4" name="Google Shape;4654;g2580e301964_0_319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5" name="Google Shape;4655;g2580e301964_0_319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6" name="Google Shape;4656;g2580e301964_0_319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7" name="Google Shape;4657;g2580e301964_0_319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8" name="Google Shape;4658;g2580e301964_0_319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9" name="Google Shape;4659;g2580e301964_0_319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0" name="Google Shape;4660;g2580e301964_0_319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1" name="Google Shape;4661;g2580e301964_0_319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2" name="Google Shape;4662;g2580e301964_0_319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3" name="Google Shape;4663;g2580e301964_0_319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4" name="Google Shape;4664;g2580e301964_0_319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5" name="Google Shape;4665;g2580e301964_0_319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6" name="Google Shape;4666;g2580e301964_0_319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7" name="Google Shape;4667;g2580e301964_0_319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8" name="Google Shape;4668;g2580e301964_0_319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9" name="Google Shape;4669;g2580e301964_0_319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0" name="Google Shape;4670;g2580e301964_0_3196"/>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671" name="Google Shape;4671;g2580e301964_0_3196"/>
          <p:cNvPicPr preferRelativeResize="0"/>
          <p:nvPr/>
        </p:nvPicPr>
        <p:blipFill rotWithShape="1">
          <a:blip r:embed="rId3">
            <a:alphaModFix/>
          </a:blip>
          <a:srcRect b="0" l="0" r="0" t="0"/>
          <a:stretch/>
        </p:blipFill>
        <p:spPr>
          <a:xfrm>
            <a:off x="795933" y="3713962"/>
            <a:ext cx="6325483" cy="1171739"/>
          </a:xfrm>
          <a:prstGeom prst="rect">
            <a:avLst/>
          </a:prstGeom>
          <a:noFill/>
          <a:ln>
            <a:noFill/>
          </a:ln>
        </p:spPr>
      </p:pic>
      <p:pic>
        <p:nvPicPr>
          <p:cNvPr id="4672" name="Google Shape;4672;g2580e301964_0_3196"/>
          <p:cNvPicPr preferRelativeResize="0"/>
          <p:nvPr/>
        </p:nvPicPr>
        <p:blipFill rotWithShape="1">
          <a:blip r:embed="rId4">
            <a:alphaModFix/>
          </a:blip>
          <a:srcRect b="0" l="0" r="0" t="0"/>
          <a:stretch/>
        </p:blipFill>
        <p:spPr>
          <a:xfrm>
            <a:off x="815377" y="1669194"/>
            <a:ext cx="10277475" cy="1295400"/>
          </a:xfrm>
          <a:prstGeom prst="rect">
            <a:avLst/>
          </a:prstGeom>
          <a:noFill/>
          <a:ln>
            <a:noFill/>
          </a:ln>
        </p:spPr>
      </p:pic>
      <p:sp>
        <p:nvSpPr>
          <p:cNvPr id="4673" name="Google Shape;4673;g2580e301964_0_3196"/>
          <p:cNvSpPr txBox="1"/>
          <p:nvPr/>
        </p:nvSpPr>
        <p:spPr>
          <a:xfrm>
            <a:off x="945573" y="1340427"/>
            <a:ext cx="110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簡化語法</a:t>
            </a:r>
            <a:endParaRPr/>
          </a:p>
        </p:txBody>
      </p:sp>
      <p:sp>
        <p:nvSpPr>
          <p:cNvPr id="4674" name="Google Shape;4674;g2580e301964_0_3196"/>
          <p:cNvSpPr txBox="1"/>
          <p:nvPr/>
        </p:nvSpPr>
        <p:spPr>
          <a:xfrm>
            <a:off x="3547368" y="3836669"/>
            <a:ext cx="1985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Flex-flow:row wrap</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645"/>
                                        </p:tgtEl>
                                        <p:attrNameLst>
                                          <p:attrName>style.visibility</p:attrName>
                                        </p:attrNameLst>
                                      </p:cBhvr>
                                      <p:to>
                                        <p:strVal val="visible"/>
                                      </p:to>
                                    </p:set>
                                    <p:anim calcmode="lin" valueType="num">
                                      <p:cBhvr additive="base">
                                        <p:cTn dur="750"/>
                                        <p:tgtEl>
                                          <p:spTgt spid="46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649"/>
                                        </p:tgtEl>
                                        <p:attrNameLst>
                                          <p:attrName>style.visibility</p:attrName>
                                        </p:attrNameLst>
                                      </p:cBhvr>
                                      <p:to>
                                        <p:strVal val="visible"/>
                                      </p:to>
                                    </p:set>
                                    <p:anim calcmode="lin" valueType="num">
                                      <p:cBhvr additive="base">
                                        <p:cTn dur="750"/>
                                        <p:tgtEl>
                                          <p:spTgt spid="46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643"/>
                                        </p:tgtEl>
                                        <p:attrNameLst>
                                          <p:attrName>style.visibility</p:attrName>
                                        </p:attrNameLst>
                                      </p:cBhvr>
                                      <p:to>
                                        <p:strVal val="visible"/>
                                      </p:to>
                                    </p:set>
                                    <p:anim calcmode="lin" valueType="num">
                                      <p:cBhvr additive="base">
                                        <p:cTn dur="750"/>
                                        <p:tgtEl>
                                          <p:spTgt spid="46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642"/>
                                        </p:tgtEl>
                                        <p:attrNameLst>
                                          <p:attrName>style.visibility</p:attrName>
                                        </p:attrNameLst>
                                      </p:cBhvr>
                                      <p:to>
                                        <p:strVal val="visible"/>
                                      </p:to>
                                    </p:set>
                                    <p:anim calcmode="lin" valueType="num">
                                      <p:cBhvr additive="base">
                                        <p:cTn dur="750"/>
                                        <p:tgtEl>
                                          <p:spTgt spid="46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644"/>
                                        </p:tgtEl>
                                        <p:attrNameLst>
                                          <p:attrName>style.visibility</p:attrName>
                                        </p:attrNameLst>
                                      </p:cBhvr>
                                      <p:to>
                                        <p:strVal val="visible"/>
                                      </p:to>
                                    </p:set>
                                    <p:anim calcmode="lin" valueType="num">
                                      <p:cBhvr additive="base">
                                        <p:cTn dur="750"/>
                                        <p:tgtEl>
                                          <p:spTgt spid="4644"/>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646"/>
                                        </p:tgtEl>
                                        <p:attrNameLst>
                                          <p:attrName>style.visibility</p:attrName>
                                        </p:attrNameLst>
                                      </p:cBhvr>
                                      <p:to>
                                        <p:strVal val="visible"/>
                                      </p:to>
                                    </p:set>
                                    <p:animEffect filter="fade" transition="in">
                                      <p:cBhvr>
                                        <p:cTn dur="500"/>
                                        <p:tgtEl>
                                          <p:spTgt spid="4646"/>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647"/>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648"/>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650"/>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651"/>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652"/>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653"/>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654"/>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655"/>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656"/>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657"/>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658"/>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659"/>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660"/>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661"/>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662"/>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663"/>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664"/>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665"/>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666"/>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667"/>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668"/>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6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679" name="Shape 4679"/>
        <p:cNvGrpSpPr/>
        <p:nvPr/>
      </p:nvGrpSpPr>
      <p:grpSpPr>
        <a:xfrm>
          <a:off x="0" y="0"/>
          <a:ext cx="0" cy="0"/>
          <a:chOff x="0" y="0"/>
          <a:chExt cx="0" cy="0"/>
        </a:xfrm>
      </p:grpSpPr>
      <p:sp>
        <p:nvSpPr>
          <p:cNvPr id="4680" name="Google Shape;4680;g2580e301964_0_323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681" name="Google Shape;4681;g2580e301964_0_3238"/>
          <p:cNvGrpSpPr/>
          <p:nvPr/>
        </p:nvGrpSpPr>
        <p:grpSpPr>
          <a:xfrm>
            <a:off x="5826806" y="1018339"/>
            <a:ext cx="538327" cy="59700"/>
            <a:chOff x="5607050" y="1793751"/>
            <a:chExt cx="538327" cy="59700"/>
          </a:xfrm>
        </p:grpSpPr>
        <p:sp>
          <p:nvSpPr>
            <p:cNvPr id="4682" name="Google Shape;4682;g2580e301964_0_323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3" name="Google Shape;4683;g2580e301964_0_323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4" name="Google Shape;4684;g2580e301964_0_323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85" name="Google Shape;4685;g2580e301964_0_3238"/>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6" name="Google Shape;4686;g2580e301964_0_3238"/>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7" name="Google Shape;4687;g2580e301964_0_3238"/>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8" name="Google Shape;4688;g2580e301964_0_3238"/>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689" name="Google Shape;4689;g2580e301964_0_3238"/>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690" name="Google Shape;4690;g2580e301964_0_3238"/>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1" name="Google Shape;4691;g2580e301964_0_3238"/>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2" name="Google Shape;4692;g2580e301964_0_3238"/>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3" name="Google Shape;4693;g2580e301964_0_3238"/>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4" name="Google Shape;4694;g2580e301964_0_3238"/>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5" name="Google Shape;4695;g2580e301964_0_3238"/>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6" name="Google Shape;4696;g2580e301964_0_3238"/>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7" name="Google Shape;4697;g2580e301964_0_3238"/>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8" name="Google Shape;4698;g2580e301964_0_3238"/>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9" name="Google Shape;4699;g2580e301964_0_3238"/>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0" name="Google Shape;4700;g2580e301964_0_3238"/>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1" name="Google Shape;4701;g2580e301964_0_3238"/>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2" name="Google Shape;4702;g2580e301964_0_3238"/>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3" name="Google Shape;4703;g2580e301964_0_3238"/>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4" name="Google Shape;4704;g2580e301964_0_3238"/>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5" name="Google Shape;4705;g2580e301964_0_3238"/>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6" name="Google Shape;4706;g2580e301964_0_3238"/>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7" name="Google Shape;4707;g2580e301964_0_3238"/>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8" name="Google Shape;4708;g2580e301964_0_3238"/>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9" name="Google Shape;4709;g2580e301964_0_3238"/>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0" name="Google Shape;4710;g2580e301964_0_3238"/>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1" name="Google Shape;4711;g2580e301964_0_3238"/>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2" name="Google Shape;4712;g2580e301964_0_3238"/>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3" name="Google Shape;4713;g2580e301964_0_3238"/>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714" name="Google Shape;4714;g2580e301964_0_3238"/>
          <p:cNvPicPr preferRelativeResize="0"/>
          <p:nvPr/>
        </p:nvPicPr>
        <p:blipFill rotWithShape="1">
          <a:blip r:embed="rId3">
            <a:alphaModFix/>
          </a:blip>
          <a:srcRect b="0" l="0" r="0" t="0"/>
          <a:stretch/>
        </p:blipFill>
        <p:spPr>
          <a:xfrm>
            <a:off x="363255" y="1413429"/>
            <a:ext cx="11525250" cy="1800225"/>
          </a:xfrm>
          <a:prstGeom prst="rect">
            <a:avLst/>
          </a:prstGeom>
          <a:noFill/>
          <a:ln>
            <a:noFill/>
          </a:ln>
        </p:spPr>
      </p:pic>
      <p:pic>
        <p:nvPicPr>
          <p:cNvPr id="4715" name="Google Shape;4715;g2580e301964_0_3238"/>
          <p:cNvPicPr preferRelativeResize="0"/>
          <p:nvPr/>
        </p:nvPicPr>
        <p:blipFill rotWithShape="1">
          <a:blip r:embed="rId4">
            <a:alphaModFix/>
          </a:blip>
          <a:srcRect b="0" l="0" r="0" t="0"/>
          <a:stretch/>
        </p:blipFill>
        <p:spPr>
          <a:xfrm>
            <a:off x="404602" y="3833421"/>
            <a:ext cx="7210425" cy="175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688"/>
                                        </p:tgtEl>
                                        <p:attrNameLst>
                                          <p:attrName>style.visibility</p:attrName>
                                        </p:attrNameLst>
                                      </p:cBhvr>
                                      <p:to>
                                        <p:strVal val="visible"/>
                                      </p:to>
                                    </p:set>
                                    <p:anim calcmode="lin" valueType="num">
                                      <p:cBhvr additive="base">
                                        <p:cTn dur="750"/>
                                        <p:tgtEl>
                                          <p:spTgt spid="46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692"/>
                                        </p:tgtEl>
                                        <p:attrNameLst>
                                          <p:attrName>style.visibility</p:attrName>
                                        </p:attrNameLst>
                                      </p:cBhvr>
                                      <p:to>
                                        <p:strVal val="visible"/>
                                      </p:to>
                                    </p:set>
                                    <p:anim calcmode="lin" valueType="num">
                                      <p:cBhvr additive="base">
                                        <p:cTn dur="750"/>
                                        <p:tgtEl>
                                          <p:spTgt spid="46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686"/>
                                        </p:tgtEl>
                                        <p:attrNameLst>
                                          <p:attrName>style.visibility</p:attrName>
                                        </p:attrNameLst>
                                      </p:cBhvr>
                                      <p:to>
                                        <p:strVal val="visible"/>
                                      </p:to>
                                    </p:set>
                                    <p:anim calcmode="lin" valueType="num">
                                      <p:cBhvr additive="base">
                                        <p:cTn dur="750"/>
                                        <p:tgtEl>
                                          <p:spTgt spid="46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685"/>
                                        </p:tgtEl>
                                        <p:attrNameLst>
                                          <p:attrName>style.visibility</p:attrName>
                                        </p:attrNameLst>
                                      </p:cBhvr>
                                      <p:to>
                                        <p:strVal val="visible"/>
                                      </p:to>
                                    </p:set>
                                    <p:anim calcmode="lin" valueType="num">
                                      <p:cBhvr additive="base">
                                        <p:cTn dur="750"/>
                                        <p:tgtEl>
                                          <p:spTgt spid="46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687"/>
                                        </p:tgtEl>
                                        <p:attrNameLst>
                                          <p:attrName>style.visibility</p:attrName>
                                        </p:attrNameLst>
                                      </p:cBhvr>
                                      <p:to>
                                        <p:strVal val="visible"/>
                                      </p:to>
                                    </p:set>
                                    <p:anim calcmode="lin" valueType="num">
                                      <p:cBhvr additive="base">
                                        <p:cTn dur="750"/>
                                        <p:tgtEl>
                                          <p:spTgt spid="4687"/>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689"/>
                                        </p:tgtEl>
                                        <p:attrNameLst>
                                          <p:attrName>style.visibility</p:attrName>
                                        </p:attrNameLst>
                                      </p:cBhvr>
                                      <p:to>
                                        <p:strVal val="visible"/>
                                      </p:to>
                                    </p:set>
                                    <p:animEffect filter="fade" transition="in">
                                      <p:cBhvr>
                                        <p:cTn dur="500"/>
                                        <p:tgtEl>
                                          <p:spTgt spid="4689"/>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690"/>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691"/>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693"/>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694"/>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695"/>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696"/>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697"/>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698"/>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699"/>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700"/>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701"/>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702"/>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703"/>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704"/>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705"/>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706"/>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707"/>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708"/>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709"/>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710"/>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711"/>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7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720" name="Shape 4720"/>
        <p:cNvGrpSpPr/>
        <p:nvPr/>
      </p:nvGrpSpPr>
      <p:grpSpPr>
        <a:xfrm>
          <a:off x="0" y="0"/>
          <a:ext cx="0" cy="0"/>
          <a:chOff x="0" y="0"/>
          <a:chExt cx="0" cy="0"/>
        </a:xfrm>
      </p:grpSpPr>
      <p:sp>
        <p:nvSpPr>
          <p:cNvPr id="4721" name="Google Shape;4721;g2580e301964_0_327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722" name="Google Shape;4722;g2580e301964_0_3278"/>
          <p:cNvGrpSpPr/>
          <p:nvPr/>
        </p:nvGrpSpPr>
        <p:grpSpPr>
          <a:xfrm>
            <a:off x="5826806" y="1018339"/>
            <a:ext cx="538327" cy="59700"/>
            <a:chOff x="5607050" y="1793751"/>
            <a:chExt cx="538327" cy="59700"/>
          </a:xfrm>
        </p:grpSpPr>
        <p:sp>
          <p:nvSpPr>
            <p:cNvPr id="4723" name="Google Shape;4723;g2580e301964_0_327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4" name="Google Shape;4724;g2580e301964_0_327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5" name="Google Shape;4725;g2580e301964_0_327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26" name="Google Shape;4726;g2580e301964_0_3278"/>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7" name="Google Shape;4727;g2580e301964_0_3278"/>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8" name="Google Shape;4728;g2580e301964_0_3278"/>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9" name="Google Shape;4729;g2580e301964_0_3278"/>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730" name="Google Shape;4730;g2580e301964_0_3278"/>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731" name="Google Shape;4731;g2580e301964_0_3278"/>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2" name="Google Shape;4732;g2580e301964_0_3278"/>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3" name="Google Shape;4733;g2580e301964_0_3278"/>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4" name="Google Shape;4734;g2580e301964_0_3278"/>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5" name="Google Shape;4735;g2580e301964_0_3278"/>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6" name="Google Shape;4736;g2580e301964_0_3278"/>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7" name="Google Shape;4737;g2580e301964_0_3278"/>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8" name="Google Shape;4738;g2580e301964_0_3278"/>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9" name="Google Shape;4739;g2580e301964_0_3278"/>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0" name="Google Shape;4740;g2580e301964_0_3278"/>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1" name="Google Shape;4741;g2580e301964_0_3278"/>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2" name="Google Shape;4742;g2580e301964_0_3278"/>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3" name="Google Shape;4743;g2580e301964_0_3278"/>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4" name="Google Shape;4744;g2580e301964_0_3278"/>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5" name="Google Shape;4745;g2580e301964_0_3278"/>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6" name="Google Shape;4746;g2580e301964_0_3278"/>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7" name="Google Shape;4747;g2580e301964_0_3278"/>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8" name="Google Shape;4748;g2580e301964_0_3278"/>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9" name="Google Shape;4749;g2580e301964_0_3278"/>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0" name="Google Shape;4750;g2580e301964_0_3278"/>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1" name="Google Shape;4751;g2580e301964_0_3278"/>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2" name="Google Shape;4752;g2580e301964_0_3278"/>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3" name="Google Shape;4753;g2580e301964_0_3278"/>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4" name="Google Shape;4754;g2580e301964_0_3278"/>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755" name="Google Shape;4755;g2580e301964_0_3278"/>
          <p:cNvPicPr preferRelativeResize="0"/>
          <p:nvPr/>
        </p:nvPicPr>
        <p:blipFill rotWithShape="1">
          <a:blip r:embed="rId3">
            <a:alphaModFix/>
          </a:blip>
          <a:srcRect b="0" l="0" r="0" t="0"/>
          <a:stretch/>
        </p:blipFill>
        <p:spPr>
          <a:xfrm>
            <a:off x="930661" y="1666882"/>
            <a:ext cx="3219450" cy="3638550"/>
          </a:xfrm>
          <a:prstGeom prst="rect">
            <a:avLst/>
          </a:prstGeom>
          <a:noFill/>
          <a:ln>
            <a:noFill/>
          </a:ln>
        </p:spPr>
      </p:pic>
      <p:pic>
        <p:nvPicPr>
          <p:cNvPr id="4756" name="Google Shape;4756;g2580e301964_0_3278"/>
          <p:cNvPicPr preferRelativeResize="0"/>
          <p:nvPr/>
        </p:nvPicPr>
        <p:blipFill rotWithShape="1">
          <a:blip r:embed="rId4">
            <a:alphaModFix/>
          </a:blip>
          <a:srcRect b="0" l="0" r="0" t="0"/>
          <a:stretch/>
        </p:blipFill>
        <p:spPr>
          <a:xfrm>
            <a:off x="5255467" y="1430997"/>
            <a:ext cx="5124450" cy="4257675"/>
          </a:xfrm>
          <a:prstGeom prst="rect">
            <a:avLst/>
          </a:prstGeom>
          <a:noFill/>
          <a:ln>
            <a:noFill/>
          </a:ln>
        </p:spPr>
      </p:pic>
      <p:sp>
        <p:nvSpPr>
          <p:cNvPr id="4757" name="Google Shape;4757;g2580e301964_0_3278"/>
          <p:cNvSpPr txBox="1"/>
          <p:nvPr/>
        </p:nvSpPr>
        <p:spPr>
          <a:xfrm>
            <a:off x="945573" y="1340427"/>
            <a:ext cx="78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DEMO</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729"/>
                                        </p:tgtEl>
                                        <p:attrNameLst>
                                          <p:attrName>style.visibility</p:attrName>
                                        </p:attrNameLst>
                                      </p:cBhvr>
                                      <p:to>
                                        <p:strVal val="visible"/>
                                      </p:to>
                                    </p:set>
                                    <p:anim calcmode="lin" valueType="num">
                                      <p:cBhvr additive="base">
                                        <p:cTn dur="750"/>
                                        <p:tgtEl>
                                          <p:spTgt spid="47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733"/>
                                        </p:tgtEl>
                                        <p:attrNameLst>
                                          <p:attrName>style.visibility</p:attrName>
                                        </p:attrNameLst>
                                      </p:cBhvr>
                                      <p:to>
                                        <p:strVal val="visible"/>
                                      </p:to>
                                    </p:set>
                                    <p:anim calcmode="lin" valueType="num">
                                      <p:cBhvr additive="base">
                                        <p:cTn dur="750"/>
                                        <p:tgtEl>
                                          <p:spTgt spid="47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727"/>
                                        </p:tgtEl>
                                        <p:attrNameLst>
                                          <p:attrName>style.visibility</p:attrName>
                                        </p:attrNameLst>
                                      </p:cBhvr>
                                      <p:to>
                                        <p:strVal val="visible"/>
                                      </p:to>
                                    </p:set>
                                    <p:anim calcmode="lin" valueType="num">
                                      <p:cBhvr additive="base">
                                        <p:cTn dur="750"/>
                                        <p:tgtEl>
                                          <p:spTgt spid="47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726"/>
                                        </p:tgtEl>
                                        <p:attrNameLst>
                                          <p:attrName>style.visibility</p:attrName>
                                        </p:attrNameLst>
                                      </p:cBhvr>
                                      <p:to>
                                        <p:strVal val="visible"/>
                                      </p:to>
                                    </p:set>
                                    <p:anim calcmode="lin" valueType="num">
                                      <p:cBhvr additive="base">
                                        <p:cTn dur="750"/>
                                        <p:tgtEl>
                                          <p:spTgt spid="47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728"/>
                                        </p:tgtEl>
                                        <p:attrNameLst>
                                          <p:attrName>style.visibility</p:attrName>
                                        </p:attrNameLst>
                                      </p:cBhvr>
                                      <p:to>
                                        <p:strVal val="visible"/>
                                      </p:to>
                                    </p:set>
                                    <p:anim calcmode="lin" valueType="num">
                                      <p:cBhvr additive="base">
                                        <p:cTn dur="750"/>
                                        <p:tgtEl>
                                          <p:spTgt spid="4728"/>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730"/>
                                        </p:tgtEl>
                                        <p:attrNameLst>
                                          <p:attrName>style.visibility</p:attrName>
                                        </p:attrNameLst>
                                      </p:cBhvr>
                                      <p:to>
                                        <p:strVal val="visible"/>
                                      </p:to>
                                    </p:set>
                                    <p:animEffect filter="fade" transition="in">
                                      <p:cBhvr>
                                        <p:cTn dur="500"/>
                                        <p:tgtEl>
                                          <p:spTgt spid="4730"/>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731"/>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732"/>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734"/>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735"/>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736"/>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737"/>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738"/>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739"/>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740"/>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741"/>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742"/>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743"/>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744"/>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745"/>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746"/>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747"/>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748"/>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749"/>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750"/>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751"/>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752"/>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7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762" name="Shape 4762"/>
        <p:cNvGrpSpPr/>
        <p:nvPr/>
      </p:nvGrpSpPr>
      <p:grpSpPr>
        <a:xfrm>
          <a:off x="0" y="0"/>
          <a:ext cx="0" cy="0"/>
          <a:chOff x="0" y="0"/>
          <a:chExt cx="0" cy="0"/>
        </a:xfrm>
      </p:grpSpPr>
      <p:sp>
        <p:nvSpPr>
          <p:cNvPr id="4763" name="Google Shape;4763;g2580e301964_0_331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764" name="Google Shape;4764;g2580e301964_0_3319"/>
          <p:cNvGrpSpPr/>
          <p:nvPr/>
        </p:nvGrpSpPr>
        <p:grpSpPr>
          <a:xfrm>
            <a:off x="5826806" y="1018339"/>
            <a:ext cx="538327" cy="59700"/>
            <a:chOff x="5607050" y="1793751"/>
            <a:chExt cx="538327" cy="59700"/>
          </a:xfrm>
        </p:grpSpPr>
        <p:sp>
          <p:nvSpPr>
            <p:cNvPr id="4765" name="Google Shape;4765;g2580e301964_0_331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6" name="Google Shape;4766;g2580e301964_0_331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7" name="Google Shape;4767;g2580e301964_0_331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68" name="Google Shape;4768;g2580e301964_0_3319"/>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9" name="Google Shape;4769;g2580e301964_0_3319"/>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0" name="Google Shape;4770;g2580e301964_0_3319"/>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1" name="Google Shape;4771;g2580e301964_0_3319"/>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772" name="Google Shape;4772;g2580e301964_0_3319"/>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773" name="Google Shape;4773;g2580e301964_0_3319"/>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4" name="Google Shape;4774;g2580e301964_0_3319"/>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5" name="Google Shape;4775;g2580e301964_0_3319"/>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6" name="Google Shape;4776;g2580e301964_0_3319"/>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7" name="Google Shape;4777;g2580e301964_0_3319"/>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8" name="Google Shape;4778;g2580e301964_0_3319"/>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9" name="Google Shape;4779;g2580e301964_0_3319"/>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0" name="Google Shape;4780;g2580e301964_0_3319"/>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1" name="Google Shape;4781;g2580e301964_0_3319"/>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2" name="Google Shape;4782;g2580e301964_0_3319"/>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3" name="Google Shape;4783;g2580e301964_0_3319"/>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4" name="Google Shape;4784;g2580e301964_0_3319"/>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5" name="Google Shape;4785;g2580e301964_0_3319"/>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6" name="Google Shape;4786;g2580e301964_0_3319"/>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7" name="Google Shape;4787;g2580e301964_0_3319"/>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8" name="Google Shape;4788;g2580e301964_0_3319"/>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9" name="Google Shape;4789;g2580e301964_0_3319"/>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0" name="Google Shape;4790;g2580e301964_0_3319"/>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1" name="Google Shape;4791;g2580e301964_0_3319"/>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2" name="Google Shape;4792;g2580e301964_0_3319"/>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3" name="Google Shape;4793;g2580e301964_0_3319"/>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4" name="Google Shape;4794;g2580e301964_0_3319"/>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5" name="Google Shape;4795;g2580e301964_0_3319"/>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6" name="Google Shape;4796;g2580e301964_0_3319"/>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797" name="Google Shape;4797;g2580e301964_0_3319"/>
          <p:cNvPicPr preferRelativeResize="0"/>
          <p:nvPr/>
        </p:nvPicPr>
        <p:blipFill rotWithShape="1">
          <a:blip r:embed="rId3">
            <a:alphaModFix/>
          </a:blip>
          <a:srcRect b="0" l="0" r="0" t="0"/>
          <a:stretch/>
        </p:blipFill>
        <p:spPr>
          <a:xfrm>
            <a:off x="3357326" y="1568543"/>
            <a:ext cx="5058481" cy="1428949"/>
          </a:xfrm>
          <a:prstGeom prst="rect">
            <a:avLst/>
          </a:prstGeom>
          <a:noFill/>
          <a:ln>
            <a:noFill/>
          </a:ln>
        </p:spPr>
      </p:pic>
      <p:pic>
        <p:nvPicPr>
          <p:cNvPr id="4798" name="Google Shape;4798;g2580e301964_0_3319"/>
          <p:cNvPicPr preferRelativeResize="0"/>
          <p:nvPr/>
        </p:nvPicPr>
        <p:blipFill rotWithShape="1">
          <a:blip r:embed="rId4">
            <a:alphaModFix/>
          </a:blip>
          <a:srcRect b="0" l="0" r="0" t="0"/>
          <a:stretch/>
        </p:blipFill>
        <p:spPr>
          <a:xfrm>
            <a:off x="3375357" y="3911501"/>
            <a:ext cx="4981575" cy="175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771"/>
                                        </p:tgtEl>
                                        <p:attrNameLst>
                                          <p:attrName>style.visibility</p:attrName>
                                        </p:attrNameLst>
                                      </p:cBhvr>
                                      <p:to>
                                        <p:strVal val="visible"/>
                                      </p:to>
                                    </p:set>
                                    <p:anim calcmode="lin" valueType="num">
                                      <p:cBhvr additive="base">
                                        <p:cTn dur="750"/>
                                        <p:tgtEl>
                                          <p:spTgt spid="47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775"/>
                                        </p:tgtEl>
                                        <p:attrNameLst>
                                          <p:attrName>style.visibility</p:attrName>
                                        </p:attrNameLst>
                                      </p:cBhvr>
                                      <p:to>
                                        <p:strVal val="visible"/>
                                      </p:to>
                                    </p:set>
                                    <p:anim calcmode="lin" valueType="num">
                                      <p:cBhvr additive="base">
                                        <p:cTn dur="750"/>
                                        <p:tgtEl>
                                          <p:spTgt spid="47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769"/>
                                        </p:tgtEl>
                                        <p:attrNameLst>
                                          <p:attrName>style.visibility</p:attrName>
                                        </p:attrNameLst>
                                      </p:cBhvr>
                                      <p:to>
                                        <p:strVal val="visible"/>
                                      </p:to>
                                    </p:set>
                                    <p:anim calcmode="lin" valueType="num">
                                      <p:cBhvr additive="base">
                                        <p:cTn dur="750"/>
                                        <p:tgtEl>
                                          <p:spTgt spid="47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768"/>
                                        </p:tgtEl>
                                        <p:attrNameLst>
                                          <p:attrName>style.visibility</p:attrName>
                                        </p:attrNameLst>
                                      </p:cBhvr>
                                      <p:to>
                                        <p:strVal val="visible"/>
                                      </p:to>
                                    </p:set>
                                    <p:anim calcmode="lin" valueType="num">
                                      <p:cBhvr additive="base">
                                        <p:cTn dur="750"/>
                                        <p:tgtEl>
                                          <p:spTgt spid="47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770"/>
                                        </p:tgtEl>
                                        <p:attrNameLst>
                                          <p:attrName>style.visibility</p:attrName>
                                        </p:attrNameLst>
                                      </p:cBhvr>
                                      <p:to>
                                        <p:strVal val="visible"/>
                                      </p:to>
                                    </p:set>
                                    <p:anim calcmode="lin" valueType="num">
                                      <p:cBhvr additive="base">
                                        <p:cTn dur="750"/>
                                        <p:tgtEl>
                                          <p:spTgt spid="4770"/>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772"/>
                                        </p:tgtEl>
                                        <p:attrNameLst>
                                          <p:attrName>style.visibility</p:attrName>
                                        </p:attrNameLst>
                                      </p:cBhvr>
                                      <p:to>
                                        <p:strVal val="visible"/>
                                      </p:to>
                                    </p:set>
                                    <p:animEffect filter="fade" transition="in">
                                      <p:cBhvr>
                                        <p:cTn dur="500"/>
                                        <p:tgtEl>
                                          <p:spTgt spid="4772"/>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773"/>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774"/>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776"/>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777"/>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778"/>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779"/>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780"/>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781"/>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782"/>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783"/>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784"/>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785"/>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786"/>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787"/>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788"/>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789"/>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790"/>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791"/>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792"/>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793"/>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794"/>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7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803" name="Shape 4803"/>
        <p:cNvGrpSpPr/>
        <p:nvPr/>
      </p:nvGrpSpPr>
      <p:grpSpPr>
        <a:xfrm>
          <a:off x="0" y="0"/>
          <a:ext cx="0" cy="0"/>
          <a:chOff x="0" y="0"/>
          <a:chExt cx="0" cy="0"/>
        </a:xfrm>
      </p:grpSpPr>
      <p:sp>
        <p:nvSpPr>
          <p:cNvPr id="4804" name="Google Shape;4804;g2580e301964_0_335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805" name="Google Shape;4805;g2580e301964_0_3359"/>
          <p:cNvGrpSpPr/>
          <p:nvPr/>
        </p:nvGrpSpPr>
        <p:grpSpPr>
          <a:xfrm>
            <a:off x="5826806" y="1018339"/>
            <a:ext cx="538327" cy="59700"/>
            <a:chOff x="5607050" y="1793751"/>
            <a:chExt cx="538327" cy="59700"/>
          </a:xfrm>
        </p:grpSpPr>
        <p:sp>
          <p:nvSpPr>
            <p:cNvPr id="4806" name="Google Shape;4806;g2580e301964_0_335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7" name="Google Shape;4807;g2580e301964_0_335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8" name="Google Shape;4808;g2580e301964_0_335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809" name="Google Shape;4809;g2580e301964_0_3359"/>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0" name="Google Shape;4810;g2580e301964_0_3359"/>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1" name="Google Shape;4811;g2580e301964_0_3359"/>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2" name="Google Shape;4812;g2580e301964_0_3359"/>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813" name="Google Shape;4813;g2580e301964_0_3359"/>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814" name="Google Shape;4814;g2580e301964_0_3359"/>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5" name="Google Shape;4815;g2580e301964_0_3359"/>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6" name="Google Shape;4816;g2580e301964_0_3359"/>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7" name="Google Shape;4817;g2580e301964_0_3359"/>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8" name="Google Shape;4818;g2580e301964_0_3359"/>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9" name="Google Shape;4819;g2580e301964_0_3359"/>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0" name="Google Shape;4820;g2580e301964_0_3359"/>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1" name="Google Shape;4821;g2580e301964_0_3359"/>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2" name="Google Shape;4822;g2580e301964_0_3359"/>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3" name="Google Shape;4823;g2580e301964_0_3359"/>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4" name="Google Shape;4824;g2580e301964_0_3359"/>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5" name="Google Shape;4825;g2580e301964_0_3359"/>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6" name="Google Shape;4826;g2580e301964_0_3359"/>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7" name="Google Shape;4827;g2580e301964_0_3359"/>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8" name="Google Shape;4828;g2580e301964_0_3359"/>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9" name="Google Shape;4829;g2580e301964_0_3359"/>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0" name="Google Shape;4830;g2580e301964_0_3359"/>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1" name="Google Shape;4831;g2580e301964_0_3359"/>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2" name="Google Shape;4832;g2580e301964_0_3359"/>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3" name="Google Shape;4833;g2580e301964_0_3359"/>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4" name="Google Shape;4834;g2580e301964_0_3359"/>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5" name="Google Shape;4835;g2580e301964_0_3359"/>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6" name="Google Shape;4836;g2580e301964_0_3359"/>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7" name="Google Shape;4837;g2580e301964_0_3359"/>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838" name="Google Shape;4838;g2580e301964_0_3359"/>
          <p:cNvPicPr preferRelativeResize="0"/>
          <p:nvPr/>
        </p:nvPicPr>
        <p:blipFill rotWithShape="1">
          <a:blip r:embed="rId3">
            <a:alphaModFix/>
          </a:blip>
          <a:srcRect b="0" l="0" r="0" t="0"/>
          <a:stretch/>
        </p:blipFill>
        <p:spPr>
          <a:xfrm>
            <a:off x="727414" y="184666"/>
            <a:ext cx="2248440" cy="6513274"/>
          </a:xfrm>
          <a:prstGeom prst="rect">
            <a:avLst/>
          </a:prstGeom>
          <a:noFill/>
          <a:ln>
            <a:noFill/>
          </a:ln>
        </p:spPr>
      </p:pic>
      <p:pic>
        <p:nvPicPr>
          <p:cNvPr id="4839" name="Google Shape;4839;g2580e301964_0_3359"/>
          <p:cNvPicPr preferRelativeResize="0"/>
          <p:nvPr/>
        </p:nvPicPr>
        <p:blipFill rotWithShape="1">
          <a:blip r:embed="rId4">
            <a:alphaModFix/>
          </a:blip>
          <a:srcRect b="0" l="0" r="0" t="0"/>
          <a:stretch/>
        </p:blipFill>
        <p:spPr>
          <a:xfrm>
            <a:off x="3785683" y="2615019"/>
            <a:ext cx="6257925" cy="1733550"/>
          </a:xfrm>
          <a:prstGeom prst="rect">
            <a:avLst/>
          </a:prstGeom>
          <a:noFill/>
          <a:ln>
            <a:noFill/>
          </a:ln>
        </p:spPr>
      </p:pic>
      <p:sp>
        <p:nvSpPr>
          <p:cNvPr id="4840" name="Google Shape;4840;g2580e301964_0_3359"/>
          <p:cNvSpPr txBox="1"/>
          <p:nvPr/>
        </p:nvSpPr>
        <p:spPr>
          <a:xfrm>
            <a:off x="0" y="331851"/>
            <a:ext cx="78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DEMO</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812"/>
                                        </p:tgtEl>
                                        <p:attrNameLst>
                                          <p:attrName>style.visibility</p:attrName>
                                        </p:attrNameLst>
                                      </p:cBhvr>
                                      <p:to>
                                        <p:strVal val="visible"/>
                                      </p:to>
                                    </p:set>
                                    <p:anim calcmode="lin" valueType="num">
                                      <p:cBhvr additive="base">
                                        <p:cTn dur="750"/>
                                        <p:tgtEl>
                                          <p:spTgt spid="48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816"/>
                                        </p:tgtEl>
                                        <p:attrNameLst>
                                          <p:attrName>style.visibility</p:attrName>
                                        </p:attrNameLst>
                                      </p:cBhvr>
                                      <p:to>
                                        <p:strVal val="visible"/>
                                      </p:to>
                                    </p:set>
                                    <p:anim calcmode="lin" valueType="num">
                                      <p:cBhvr additive="base">
                                        <p:cTn dur="750"/>
                                        <p:tgtEl>
                                          <p:spTgt spid="48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810"/>
                                        </p:tgtEl>
                                        <p:attrNameLst>
                                          <p:attrName>style.visibility</p:attrName>
                                        </p:attrNameLst>
                                      </p:cBhvr>
                                      <p:to>
                                        <p:strVal val="visible"/>
                                      </p:to>
                                    </p:set>
                                    <p:anim calcmode="lin" valueType="num">
                                      <p:cBhvr additive="base">
                                        <p:cTn dur="750"/>
                                        <p:tgtEl>
                                          <p:spTgt spid="48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809"/>
                                        </p:tgtEl>
                                        <p:attrNameLst>
                                          <p:attrName>style.visibility</p:attrName>
                                        </p:attrNameLst>
                                      </p:cBhvr>
                                      <p:to>
                                        <p:strVal val="visible"/>
                                      </p:to>
                                    </p:set>
                                    <p:anim calcmode="lin" valueType="num">
                                      <p:cBhvr additive="base">
                                        <p:cTn dur="750"/>
                                        <p:tgtEl>
                                          <p:spTgt spid="48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811"/>
                                        </p:tgtEl>
                                        <p:attrNameLst>
                                          <p:attrName>style.visibility</p:attrName>
                                        </p:attrNameLst>
                                      </p:cBhvr>
                                      <p:to>
                                        <p:strVal val="visible"/>
                                      </p:to>
                                    </p:set>
                                    <p:anim calcmode="lin" valueType="num">
                                      <p:cBhvr additive="base">
                                        <p:cTn dur="750"/>
                                        <p:tgtEl>
                                          <p:spTgt spid="481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813"/>
                                        </p:tgtEl>
                                        <p:attrNameLst>
                                          <p:attrName>style.visibility</p:attrName>
                                        </p:attrNameLst>
                                      </p:cBhvr>
                                      <p:to>
                                        <p:strVal val="visible"/>
                                      </p:to>
                                    </p:set>
                                    <p:animEffect filter="fade" transition="in">
                                      <p:cBhvr>
                                        <p:cTn dur="500"/>
                                        <p:tgtEl>
                                          <p:spTgt spid="4813"/>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814"/>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815"/>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817"/>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818"/>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819"/>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820"/>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821"/>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822"/>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823"/>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824"/>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825"/>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826"/>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827"/>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828"/>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829"/>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830"/>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831"/>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832"/>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833"/>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834"/>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835"/>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8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845" name="Shape 4845"/>
        <p:cNvGrpSpPr/>
        <p:nvPr/>
      </p:nvGrpSpPr>
      <p:grpSpPr>
        <a:xfrm>
          <a:off x="0" y="0"/>
          <a:ext cx="0" cy="0"/>
          <a:chOff x="0" y="0"/>
          <a:chExt cx="0" cy="0"/>
        </a:xfrm>
      </p:grpSpPr>
      <p:sp>
        <p:nvSpPr>
          <p:cNvPr id="4846" name="Google Shape;4846;g2580e301964_0_348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847" name="Google Shape;4847;g2580e301964_0_3484"/>
          <p:cNvGrpSpPr/>
          <p:nvPr/>
        </p:nvGrpSpPr>
        <p:grpSpPr>
          <a:xfrm>
            <a:off x="5826806" y="1018339"/>
            <a:ext cx="538327" cy="59700"/>
            <a:chOff x="5607050" y="1793751"/>
            <a:chExt cx="538327" cy="59700"/>
          </a:xfrm>
        </p:grpSpPr>
        <p:sp>
          <p:nvSpPr>
            <p:cNvPr id="4848" name="Google Shape;4848;g2580e301964_0_348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9" name="Google Shape;4849;g2580e301964_0_348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0" name="Google Shape;4850;g2580e301964_0_348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851" name="Google Shape;4851;g2580e301964_0_3484"/>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2" name="Google Shape;4852;g2580e301964_0_3484"/>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3" name="Google Shape;4853;g2580e301964_0_3484"/>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4" name="Google Shape;4854;g2580e301964_0_3484"/>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855" name="Google Shape;4855;g2580e301964_0_3484"/>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856" name="Google Shape;4856;g2580e301964_0_3484"/>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7" name="Google Shape;4857;g2580e301964_0_3484"/>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8" name="Google Shape;4858;g2580e301964_0_3484"/>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9" name="Google Shape;4859;g2580e301964_0_3484"/>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0" name="Google Shape;4860;g2580e301964_0_3484"/>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1" name="Google Shape;4861;g2580e301964_0_3484"/>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2" name="Google Shape;4862;g2580e301964_0_3484"/>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3" name="Google Shape;4863;g2580e301964_0_3484"/>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4" name="Google Shape;4864;g2580e301964_0_3484"/>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5" name="Google Shape;4865;g2580e301964_0_3484"/>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6" name="Google Shape;4866;g2580e301964_0_3484"/>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7" name="Google Shape;4867;g2580e301964_0_3484"/>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8" name="Google Shape;4868;g2580e301964_0_3484"/>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9" name="Google Shape;4869;g2580e301964_0_3484"/>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0" name="Google Shape;4870;g2580e301964_0_3484"/>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1" name="Google Shape;4871;g2580e301964_0_3484"/>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2" name="Google Shape;4872;g2580e301964_0_3484"/>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3" name="Google Shape;4873;g2580e301964_0_3484"/>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4" name="Google Shape;4874;g2580e301964_0_3484"/>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5" name="Google Shape;4875;g2580e301964_0_3484"/>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6" name="Google Shape;4876;g2580e301964_0_3484"/>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7" name="Google Shape;4877;g2580e301964_0_3484"/>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8" name="Google Shape;4878;g2580e301964_0_3484"/>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9" name="Google Shape;4879;g2580e301964_0_3484"/>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80" name="Google Shape;4880;g2580e301964_0_3484"/>
          <p:cNvSpPr txBox="1"/>
          <p:nvPr/>
        </p:nvSpPr>
        <p:spPr>
          <a:xfrm>
            <a:off x="353291" y="639628"/>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內容器</a:t>
            </a:r>
            <a:endParaRPr/>
          </a:p>
        </p:txBody>
      </p:sp>
      <p:pic>
        <p:nvPicPr>
          <p:cNvPr id="4881" name="Google Shape;4881;g2580e301964_0_3484"/>
          <p:cNvPicPr preferRelativeResize="0"/>
          <p:nvPr/>
        </p:nvPicPr>
        <p:blipFill rotWithShape="1">
          <a:blip r:embed="rId3">
            <a:alphaModFix/>
          </a:blip>
          <a:srcRect b="0" l="0" r="0" t="0"/>
          <a:stretch/>
        </p:blipFill>
        <p:spPr>
          <a:xfrm>
            <a:off x="297926" y="1375729"/>
            <a:ext cx="11536386" cy="1714739"/>
          </a:xfrm>
          <a:prstGeom prst="rect">
            <a:avLst/>
          </a:prstGeom>
          <a:noFill/>
          <a:ln>
            <a:noFill/>
          </a:ln>
        </p:spPr>
      </p:pic>
      <p:pic>
        <p:nvPicPr>
          <p:cNvPr id="4882" name="Google Shape;4882;g2580e301964_0_3484"/>
          <p:cNvPicPr preferRelativeResize="0"/>
          <p:nvPr/>
        </p:nvPicPr>
        <p:blipFill rotWithShape="1">
          <a:blip r:embed="rId4">
            <a:alphaModFix/>
          </a:blip>
          <a:srcRect b="0" l="0" r="0" t="0"/>
          <a:stretch/>
        </p:blipFill>
        <p:spPr>
          <a:xfrm>
            <a:off x="323424" y="3425446"/>
            <a:ext cx="11441122" cy="2172003"/>
          </a:xfrm>
          <a:prstGeom prst="rect">
            <a:avLst/>
          </a:prstGeom>
          <a:noFill/>
          <a:ln>
            <a:noFill/>
          </a:ln>
        </p:spPr>
      </p:pic>
      <p:sp>
        <p:nvSpPr>
          <p:cNvPr id="4883" name="Google Shape;4883;g2580e301964_0_3484"/>
          <p:cNvSpPr txBox="1"/>
          <p:nvPr/>
        </p:nvSpPr>
        <p:spPr>
          <a:xfrm>
            <a:off x="353291" y="5791136"/>
            <a:ext cx="2262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下面有更詳細的介紹</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854"/>
                                        </p:tgtEl>
                                        <p:attrNameLst>
                                          <p:attrName>style.visibility</p:attrName>
                                        </p:attrNameLst>
                                      </p:cBhvr>
                                      <p:to>
                                        <p:strVal val="visible"/>
                                      </p:to>
                                    </p:set>
                                    <p:anim calcmode="lin" valueType="num">
                                      <p:cBhvr additive="base">
                                        <p:cTn dur="750"/>
                                        <p:tgtEl>
                                          <p:spTgt spid="48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858"/>
                                        </p:tgtEl>
                                        <p:attrNameLst>
                                          <p:attrName>style.visibility</p:attrName>
                                        </p:attrNameLst>
                                      </p:cBhvr>
                                      <p:to>
                                        <p:strVal val="visible"/>
                                      </p:to>
                                    </p:set>
                                    <p:anim calcmode="lin" valueType="num">
                                      <p:cBhvr additive="base">
                                        <p:cTn dur="750"/>
                                        <p:tgtEl>
                                          <p:spTgt spid="48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852"/>
                                        </p:tgtEl>
                                        <p:attrNameLst>
                                          <p:attrName>style.visibility</p:attrName>
                                        </p:attrNameLst>
                                      </p:cBhvr>
                                      <p:to>
                                        <p:strVal val="visible"/>
                                      </p:to>
                                    </p:set>
                                    <p:anim calcmode="lin" valueType="num">
                                      <p:cBhvr additive="base">
                                        <p:cTn dur="750"/>
                                        <p:tgtEl>
                                          <p:spTgt spid="48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851"/>
                                        </p:tgtEl>
                                        <p:attrNameLst>
                                          <p:attrName>style.visibility</p:attrName>
                                        </p:attrNameLst>
                                      </p:cBhvr>
                                      <p:to>
                                        <p:strVal val="visible"/>
                                      </p:to>
                                    </p:set>
                                    <p:anim calcmode="lin" valueType="num">
                                      <p:cBhvr additive="base">
                                        <p:cTn dur="750"/>
                                        <p:tgtEl>
                                          <p:spTgt spid="48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853"/>
                                        </p:tgtEl>
                                        <p:attrNameLst>
                                          <p:attrName>style.visibility</p:attrName>
                                        </p:attrNameLst>
                                      </p:cBhvr>
                                      <p:to>
                                        <p:strVal val="visible"/>
                                      </p:to>
                                    </p:set>
                                    <p:anim calcmode="lin" valueType="num">
                                      <p:cBhvr additive="base">
                                        <p:cTn dur="750"/>
                                        <p:tgtEl>
                                          <p:spTgt spid="4853"/>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855"/>
                                        </p:tgtEl>
                                        <p:attrNameLst>
                                          <p:attrName>style.visibility</p:attrName>
                                        </p:attrNameLst>
                                      </p:cBhvr>
                                      <p:to>
                                        <p:strVal val="visible"/>
                                      </p:to>
                                    </p:set>
                                    <p:animEffect filter="fade" transition="in">
                                      <p:cBhvr>
                                        <p:cTn dur="500"/>
                                        <p:tgtEl>
                                          <p:spTgt spid="4855"/>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856"/>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857"/>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859"/>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860"/>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861"/>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862"/>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863"/>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864"/>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865"/>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866"/>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867"/>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868"/>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869"/>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870"/>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871"/>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872"/>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873"/>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874"/>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875"/>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876"/>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877"/>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888" name="Shape 4888"/>
        <p:cNvGrpSpPr/>
        <p:nvPr/>
      </p:nvGrpSpPr>
      <p:grpSpPr>
        <a:xfrm>
          <a:off x="0" y="0"/>
          <a:ext cx="0" cy="0"/>
          <a:chOff x="0" y="0"/>
          <a:chExt cx="0" cy="0"/>
        </a:xfrm>
      </p:grpSpPr>
      <p:sp>
        <p:nvSpPr>
          <p:cNvPr id="4889" name="Google Shape;4889;g2580e301964_0_352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890" name="Google Shape;4890;g2580e301964_0_3526"/>
          <p:cNvGrpSpPr/>
          <p:nvPr/>
        </p:nvGrpSpPr>
        <p:grpSpPr>
          <a:xfrm>
            <a:off x="5826806" y="1018339"/>
            <a:ext cx="538327" cy="59700"/>
            <a:chOff x="5607050" y="1793751"/>
            <a:chExt cx="538327" cy="59700"/>
          </a:xfrm>
        </p:grpSpPr>
        <p:sp>
          <p:nvSpPr>
            <p:cNvPr id="4891" name="Google Shape;4891;g2580e301964_0_352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2" name="Google Shape;4892;g2580e301964_0_352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3" name="Google Shape;4893;g2580e301964_0_352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894" name="Google Shape;4894;g2580e301964_0_352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5" name="Google Shape;4895;g2580e301964_0_352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6" name="Google Shape;4896;g2580e301964_0_352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7" name="Google Shape;4897;g2580e301964_0_352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898" name="Google Shape;4898;g2580e301964_0_352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899" name="Google Shape;4899;g2580e301964_0_352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0" name="Google Shape;4900;g2580e301964_0_352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1" name="Google Shape;4901;g2580e301964_0_352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2" name="Google Shape;4902;g2580e301964_0_352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3" name="Google Shape;4903;g2580e301964_0_352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4" name="Google Shape;4904;g2580e301964_0_352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5" name="Google Shape;4905;g2580e301964_0_352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6" name="Google Shape;4906;g2580e301964_0_352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7" name="Google Shape;4907;g2580e301964_0_352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8" name="Google Shape;4908;g2580e301964_0_352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9" name="Google Shape;4909;g2580e301964_0_352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0" name="Google Shape;4910;g2580e301964_0_352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1" name="Google Shape;4911;g2580e301964_0_352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2" name="Google Shape;4912;g2580e301964_0_352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3" name="Google Shape;4913;g2580e301964_0_352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4" name="Google Shape;4914;g2580e301964_0_352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5" name="Google Shape;4915;g2580e301964_0_352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6" name="Google Shape;4916;g2580e301964_0_352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7" name="Google Shape;4917;g2580e301964_0_352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8" name="Google Shape;4918;g2580e301964_0_352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9" name="Google Shape;4919;g2580e301964_0_352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0" name="Google Shape;4920;g2580e301964_0_352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1" name="Google Shape;4921;g2580e301964_0_352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2" name="Google Shape;4922;g2580e301964_0_3526"/>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923" name="Google Shape;4923;g2580e301964_0_3526"/>
          <p:cNvPicPr preferRelativeResize="0"/>
          <p:nvPr/>
        </p:nvPicPr>
        <p:blipFill rotWithShape="1">
          <a:blip r:embed="rId3">
            <a:alphaModFix/>
          </a:blip>
          <a:srcRect b="0" l="0" r="0" t="0"/>
          <a:stretch/>
        </p:blipFill>
        <p:spPr>
          <a:xfrm>
            <a:off x="453302" y="2100273"/>
            <a:ext cx="3724795" cy="1019317"/>
          </a:xfrm>
          <a:prstGeom prst="rect">
            <a:avLst/>
          </a:prstGeom>
          <a:noFill/>
          <a:ln>
            <a:noFill/>
          </a:ln>
        </p:spPr>
      </p:pic>
      <p:pic>
        <p:nvPicPr>
          <p:cNvPr id="4924" name="Google Shape;4924;g2580e301964_0_3526"/>
          <p:cNvPicPr preferRelativeResize="0"/>
          <p:nvPr/>
        </p:nvPicPr>
        <p:blipFill rotWithShape="1">
          <a:blip r:embed="rId4">
            <a:alphaModFix/>
          </a:blip>
          <a:srcRect b="0" l="0" r="0" t="0"/>
          <a:stretch/>
        </p:blipFill>
        <p:spPr>
          <a:xfrm>
            <a:off x="453302" y="1033771"/>
            <a:ext cx="4676775" cy="1057275"/>
          </a:xfrm>
          <a:prstGeom prst="rect">
            <a:avLst/>
          </a:prstGeom>
          <a:noFill/>
          <a:ln>
            <a:noFill/>
          </a:ln>
        </p:spPr>
      </p:pic>
      <p:pic>
        <p:nvPicPr>
          <p:cNvPr id="4925" name="Google Shape;4925;g2580e301964_0_3526"/>
          <p:cNvPicPr preferRelativeResize="0"/>
          <p:nvPr/>
        </p:nvPicPr>
        <p:blipFill rotWithShape="1">
          <a:blip r:embed="rId5">
            <a:alphaModFix/>
          </a:blip>
          <a:srcRect b="0" l="0" r="0" t="0"/>
          <a:stretch/>
        </p:blipFill>
        <p:spPr>
          <a:xfrm>
            <a:off x="441946" y="3126338"/>
            <a:ext cx="9812120" cy="2038635"/>
          </a:xfrm>
          <a:prstGeom prst="rect">
            <a:avLst/>
          </a:prstGeom>
          <a:noFill/>
          <a:ln>
            <a:noFill/>
          </a:ln>
        </p:spPr>
      </p:pic>
      <p:pic>
        <p:nvPicPr>
          <p:cNvPr id="4926" name="Google Shape;4926;g2580e301964_0_3526"/>
          <p:cNvPicPr preferRelativeResize="0"/>
          <p:nvPr/>
        </p:nvPicPr>
        <p:blipFill rotWithShape="1">
          <a:blip r:embed="rId6">
            <a:alphaModFix/>
          </a:blip>
          <a:srcRect b="0" l="0" r="0" t="0"/>
          <a:stretch/>
        </p:blipFill>
        <p:spPr>
          <a:xfrm>
            <a:off x="435891" y="5210853"/>
            <a:ext cx="6935168" cy="1152686"/>
          </a:xfrm>
          <a:prstGeom prst="rect">
            <a:avLst/>
          </a:prstGeom>
          <a:noFill/>
          <a:ln>
            <a:noFill/>
          </a:ln>
        </p:spPr>
      </p:pic>
      <p:sp>
        <p:nvSpPr>
          <p:cNvPr id="4927" name="Google Shape;4927;g2580e301964_0_3526"/>
          <p:cNvSpPr txBox="1"/>
          <p:nvPr/>
        </p:nvSpPr>
        <p:spPr>
          <a:xfrm>
            <a:off x="6692329" y="1018339"/>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預設為</a:t>
            </a:r>
            <a:endParaRPr/>
          </a:p>
        </p:txBody>
      </p:sp>
      <p:pic>
        <p:nvPicPr>
          <p:cNvPr id="4928" name="Google Shape;4928;g2580e301964_0_3526"/>
          <p:cNvPicPr preferRelativeResize="0"/>
          <p:nvPr/>
        </p:nvPicPr>
        <p:blipFill rotWithShape="1">
          <a:blip r:embed="rId7">
            <a:alphaModFix/>
          </a:blip>
          <a:srcRect b="0" l="0" r="0" t="0"/>
          <a:stretch/>
        </p:blipFill>
        <p:spPr>
          <a:xfrm>
            <a:off x="7569492" y="1409686"/>
            <a:ext cx="2048161" cy="10574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897"/>
                                        </p:tgtEl>
                                        <p:attrNameLst>
                                          <p:attrName>style.visibility</p:attrName>
                                        </p:attrNameLst>
                                      </p:cBhvr>
                                      <p:to>
                                        <p:strVal val="visible"/>
                                      </p:to>
                                    </p:set>
                                    <p:anim calcmode="lin" valueType="num">
                                      <p:cBhvr additive="base">
                                        <p:cTn dur="750"/>
                                        <p:tgtEl>
                                          <p:spTgt spid="48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901"/>
                                        </p:tgtEl>
                                        <p:attrNameLst>
                                          <p:attrName>style.visibility</p:attrName>
                                        </p:attrNameLst>
                                      </p:cBhvr>
                                      <p:to>
                                        <p:strVal val="visible"/>
                                      </p:to>
                                    </p:set>
                                    <p:anim calcmode="lin" valueType="num">
                                      <p:cBhvr additive="base">
                                        <p:cTn dur="750"/>
                                        <p:tgtEl>
                                          <p:spTgt spid="49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895"/>
                                        </p:tgtEl>
                                        <p:attrNameLst>
                                          <p:attrName>style.visibility</p:attrName>
                                        </p:attrNameLst>
                                      </p:cBhvr>
                                      <p:to>
                                        <p:strVal val="visible"/>
                                      </p:to>
                                    </p:set>
                                    <p:anim calcmode="lin" valueType="num">
                                      <p:cBhvr additive="base">
                                        <p:cTn dur="750"/>
                                        <p:tgtEl>
                                          <p:spTgt spid="48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894"/>
                                        </p:tgtEl>
                                        <p:attrNameLst>
                                          <p:attrName>style.visibility</p:attrName>
                                        </p:attrNameLst>
                                      </p:cBhvr>
                                      <p:to>
                                        <p:strVal val="visible"/>
                                      </p:to>
                                    </p:set>
                                    <p:anim calcmode="lin" valueType="num">
                                      <p:cBhvr additive="base">
                                        <p:cTn dur="750"/>
                                        <p:tgtEl>
                                          <p:spTgt spid="48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896"/>
                                        </p:tgtEl>
                                        <p:attrNameLst>
                                          <p:attrName>style.visibility</p:attrName>
                                        </p:attrNameLst>
                                      </p:cBhvr>
                                      <p:to>
                                        <p:strVal val="visible"/>
                                      </p:to>
                                    </p:set>
                                    <p:anim calcmode="lin" valueType="num">
                                      <p:cBhvr additive="base">
                                        <p:cTn dur="750"/>
                                        <p:tgtEl>
                                          <p:spTgt spid="489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898"/>
                                        </p:tgtEl>
                                        <p:attrNameLst>
                                          <p:attrName>style.visibility</p:attrName>
                                        </p:attrNameLst>
                                      </p:cBhvr>
                                      <p:to>
                                        <p:strVal val="visible"/>
                                      </p:to>
                                    </p:set>
                                    <p:animEffect filter="fade" transition="in">
                                      <p:cBhvr>
                                        <p:cTn dur="500"/>
                                        <p:tgtEl>
                                          <p:spTgt spid="489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89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900"/>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902"/>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903"/>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904"/>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905"/>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906"/>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907"/>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908"/>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909"/>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910"/>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911"/>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912"/>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913"/>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914"/>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915"/>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916"/>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917"/>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918"/>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919"/>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920"/>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9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933" name="Shape 4933"/>
        <p:cNvGrpSpPr/>
        <p:nvPr/>
      </p:nvGrpSpPr>
      <p:grpSpPr>
        <a:xfrm>
          <a:off x="0" y="0"/>
          <a:ext cx="0" cy="0"/>
          <a:chOff x="0" y="0"/>
          <a:chExt cx="0" cy="0"/>
        </a:xfrm>
      </p:grpSpPr>
      <p:sp>
        <p:nvSpPr>
          <p:cNvPr id="4934" name="Google Shape;4934;g2580e301964_0_357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935" name="Google Shape;4935;g2580e301964_0_3570"/>
          <p:cNvGrpSpPr/>
          <p:nvPr/>
        </p:nvGrpSpPr>
        <p:grpSpPr>
          <a:xfrm>
            <a:off x="5826806" y="1018339"/>
            <a:ext cx="538327" cy="59700"/>
            <a:chOff x="5607050" y="1793751"/>
            <a:chExt cx="538327" cy="59700"/>
          </a:xfrm>
        </p:grpSpPr>
        <p:sp>
          <p:nvSpPr>
            <p:cNvPr id="4936" name="Google Shape;4936;g2580e301964_0_357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7" name="Google Shape;4937;g2580e301964_0_357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8" name="Google Shape;4938;g2580e301964_0_357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39" name="Google Shape;4939;g2580e301964_0_3570"/>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0" name="Google Shape;4940;g2580e301964_0_3570"/>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1" name="Google Shape;4941;g2580e301964_0_3570"/>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2" name="Google Shape;4942;g2580e301964_0_3570"/>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943" name="Google Shape;4943;g2580e301964_0_3570"/>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944" name="Google Shape;4944;g2580e301964_0_3570"/>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5" name="Google Shape;4945;g2580e301964_0_3570"/>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6" name="Google Shape;4946;g2580e301964_0_3570"/>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7" name="Google Shape;4947;g2580e301964_0_3570"/>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8" name="Google Shape;4948;g2580e301964_0_3570"/>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9" name="Google Shape;4949;g2580e301964_0_3570"/>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0" name="Google Shape;4950;g2580e301964_0_3570"/>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1" name="Google Shape;4951;g2580e301964_0_3570"/>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2" name="Google Shape;4952;g2580e301964_0_3570"/>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3" name="Google Shape;4953;g2580e301964_0_3570"/>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4" name="Google Shape;4954;g2580e301964_0_3570"/>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5" name="Google Shape;4955;g2580e301964_0_3570"/>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6" name="Google Shape;4956;g2580e301964_0_3570"/>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7" name="Google Shape;4957;g2580e301964_0_3570"/>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8" name="Google Shape;4958;g2580e301964_0_3570"/>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9" name="Google Shape;4959;g2580e301964_0_3570"/>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0" name="Google Shape;4960;g2580e301964_0_3570"/>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1" name="Google Shape;4961;g2580e301964_0_3570"/>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2" name="Google Shape;4962;g2580e301964_0_3570"/>
          <p:cNvSpPr/>
          <p:nvPr/>
        </p:nvSpPr>
        <p:spPr>
          <a:xfrm>
            <a:off x="8379981" y="3668429"/>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3" name="Google Shape;4963;g2580e301964_0_3570"/>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4" name="Google Shape;4964;g2580e301964_0_3570"/>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5" name="Google Shape;4965;g2580e301964_0_3570"/>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6" name="Google Shape;4966;g2580e301964_0_3570"/>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67" name="Google Shape;4967;g2580e301964_0_3570"/>
          <p:cNvPicPr preferRelativeResize="0"/>
          <p:nvPr/>
        </p:nvPicPr>
        <p:blipFill rotWithShape="1">
          <a:blip r:embed="rId3">
            <a:alphaModFix/>
          </a:blip>
          <a:srcRect b="0" l="0" r="0" t="0"/>
          <a:stretch/>
        </p:blipFill>
        <p:spPr>
          <a:xfrm>
            <a:off x="552384" y="1545715"/>
            <a:ext cx="3220310" cy="2817771"/>
          </a:xfrm>
          <a:prstGeom prst="rect">
            <a:avLst/>
          </a:prstGeom>
          <a:noFill/>
          <a:ln>
            <a:noFill/>
          </a:ln>
        </p:spPr>
      </p:pic>
      <p:pic>
        <p:nvPicPr>
          <p:cNvPr id="4968" name="Google Shape;4968;g2580e301964_0_3570"/>
          <p:cNvPicPr preferRelativeResize="0"/>
          <p:nvPr/>
        </p:nvPicPr>
        <p:blipFill rotWithShape="1">
          <a:blip r:embed="rId4">
            <a:alphaModFix/>
          </a:blip>
          <a:srcRect b="0" l="0" r="0" t="0"/>
          <a:stretch/>
        </p:blipFill>
        <p:spPr>
          <a:xfrm>
            <a:off x="7766261" y="2326133"/>
            <a:ext cx="4505954" cy="971686"/>
          </a:xfrm>
          <a:prstGeom prst="rect">
            <a:avLst/>
          </a:prstGeom>
          <a:noFill/>
          <a:ln>
            <a:noFill/>
          </a:ln>
        </p:spPr>
      </p:pic>
      <p:pic>
        <p:nvPicPr>
          <p:cNvPr id="4969" name="Google Shape;4969;g2580e301964_0_3570"/>
          <p:cNvPicPr preferRelativeResize="0"/>
          <p:nvPr/>
        </p:nvPicPr>
        <p:blipFill rotWithShape="1">
          <a:blip r:embed="rId5">
            <a:alphaModFix/>
          </a:blip>
          <a:srcRect b="0" l="0" r="0" t="0"/>
          <a:stretch/>
        </p:blipFill>
        <p:spPr>
          <a:xfrm>
            <a:off x="3855587" y="1676231"/>
            <a:ext cx="3314700" cy="923925"/>
          </a:xfrm>
          <a:prstGeom prst="rect">
            <a:avLst/>
          </a:prstGeom>
          <a:noFill/>
          <a:ln>
            <a:noFill/>
          </a:ln>
        </p:spPr>
      </p:pic>
      <p:pic>
        <p:nvPicPr>
          <p:cNvPr id="4970" name="Google Shape;4970;g2580e301964_0_3570"/>
          <p:cNvPicPr preferRelativeResize="0"/>
          <p:nvPr/>
        </p:nvPicPr>
        <p:blipFill rotWithShape="1">
          <a:blip r:embed="rId6">
            <a:alphaModFix/>
          </a:blip>
          <a:srcRect b="0" l="0" r="0" t="0"/>
          <a:stretch/>
        </p:blipFill>
        <p:spPr>
          <a:xfrm>
            <a:off x="3865089" y="4896640"/>
            <a:ext cx="3295650" cy="866775"/>
          </a:xfrm>
          <a:prstGeom prst="rect">
            <a:avLst/>
          </a:prstGeom>
          <a:noFill/>
          <a:ln>
            <a:noFill/>
          </a:ln>
        </p:spPr>
      </p:pic>
      <p:pic>
        <p:nvPicPr>
          <p:cNvPr id="4971" name="Google Shape;4971;g2580e301964_0_3570"/>
          <p:cNvPicPr preferRelativeResize="0"/>
          <p:nvPr/>
        </p:nvPicPr>
        <p:blipFill rotWithShape="1">
          <a:blip r:embed="rId7">
            <a:alphaModFix/>
          </a:blip>
          <a:srcRect b="0" l="0" r="0" t="0"/>
          <a:stretch/>
        </p:blipFill>
        <p:spPr>
          <a:xfrm>
            <a:off x="3875587" y="2838860"/>
            <a:ext cx="2266950" cy="990600"/>
          </a:xfrm>
          <a:prstGeom prst="rect">
            <a:avLst/>
          </a:prstGeom>
          <a:noFill/>
          <a:ln>
            <a:noFill/>
          </a:ln>
        </p:spPr>
      </p:pic>
      <p:pic>
        <p:nvPicPr>
          <p:cNvPr id="4972" name="Google Shape;4972;g2580e301964_0_3570"/>
          <p:cNvPicPr preferRelativeResize="0"/>
          <p:nvPr/>
        </p:nvPicPr>
        <p:blipFill rotWithShape="1">
          <a:blip r:embed="rId8">
            <a:alphaModFix/>
          </a:blip>
          <a:srcRect b="0" l="0" r="0" t="0"/>
          <a:stretch/>
        </p:blipFill>
        <p:spPr>
          <a:xfrm>
            <a:off x="3872635" y="3958244"/>
            <a:ext cx="3228975" cy="809625"/>
          </a:xfrm>
          <a:prstGeom prst="rect">
            <a:avLst/>
          </a:prstGeom>
          <a:noFill/>
          <a:ln>
            <a:noFill/>
          </a:ln>
        </p:spPr>
      </p:pic>
      <p:sp>
        <p:nvSpPr>
          <p:cNvPr id="4973" name="Google Shape;4973;g2580e301964_0_3570"/>
          <p:cNvSpPr txBox="1"/>
          <p:nvPr/>
        </p:nvSpPr>
        <p:spPr>
          <a:xfrm>
            <a:off x="7766261" y="1823506"/>
            <a:ext cx="110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最大狀態</a:t>
            </a:r>
            <a:endParaRPr/>
          </a:p>
        </p:txBody>
      </p:sp>
      <p:sp>
        <p:nvSpPr>
          <p:cNvPr id="4974" name="Google Shape;4974;g2580e301964_0_3570"/>
          <p:cNvSpPr txBox="1"/>
          <p:nvPr/>
        </p:nvSpPr>
        <p:spPr>
          <a:xfrm>
            <a:off x="11125988" y="1809522"/>
            <a:ext cx="110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最小狀態</a:t>
            </a:r>
            <a:endParaRPr/>
          </a:p>
        </p:txBody>
      </p:sp>
      <p:sp>
        <p:nvSpPr>
          <p:cNvPr id="4975" name="Google Shape;4975;g2580e301964_0_3570"/>
          <p:cNvSpPr txBox="1"/>
          <p:nvPr/>
        </p:nvSpPr>
        <p:spPr>
          <a:xfrm>
            <a:off x="204308" y="5714155"/>
            <a:ext cx="4020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更好的範例</a:t>
            </a:r>
            <a:endParaRPr sz="1800" u="sng">
              <a:solidFill>
                <a:schemeClr val="lt1"/>
              </a:solidFill>
              <a:latin typeface="Calibri"/>
              <a:ea typeface="Calibri"/>
              <a:cs typeface="Calibri"/>
              <a:sym typeface="Calibri"/>
              <a:hlinkClick r:id="rId9">
                <a:extLst>
                  <a:ext uri="{A12FA001-AC4F-418D-AE19-62706E023703}">
                    <ahyp:hlinkClr val="tx"/>
                  </a:ext>
                </a:extLst>
              </a:hlinkClick>
            </a:endParaRPr>
          </a:p>
          <a:p>
            <a:pPr indent="0" lvl="0" marL="0" marR="0" rtl="0" algn="l">
              <a:spcBef>
                <a:spcPts val="0"/>
              </a:spcBef>
              <a:spcAft>
                <a:spcPts val="0"/>
              </a:spcAft>
              <a:buNone/>
            </a:pPr>
            <a:r>
              <a:rPr lang="en-US" sz="1800" u="sng">
                <a:solidFill>
                  <a:schemeClr val="lt1"/>
                </a:solidFill>
                <a:latin typeface="Calibri"/>
                <a:ea typeface="Calibri"/>
                <a:cs typeface="Calibri"/>
                <a:sym typeface="Calibri"/>
                <a:hlinkClick r:id="rId10">
                  <a:extLst>
                    <a:ext uri="{A12FA001-AC4F-418D-AE19-62706E023703}">
                      <ahyp:hlinkClr val="tx"/>
                    </a:ext>
                  </a:extLst>
                </a:hlinkClick>
              </a:rPr>
              <a:t>https://codepen.io/mukiwu/pen/qNRJPv</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942"/>
                                        </p:tgtEl>
                                        <p:attrNameLst>
                                          <p:attrName>style.visibility</p:attrName>
                                        </p:attrNameLst>
                                      </p:cBhvr>
                                      <p:to>
                                        <p:strVal val="visible"/>
                                      </p:to>
                                    </p:set>
                                    <p:anim calcmode="lin" valueType="num">
                                      <p:cBhvr additive="base">
                                        <p:cTn dur="750"/>
                                        <p:tgtEl>
                                          <p:spTgt spid="49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946"/>
                                        </p:tgtEl>
                                        <p:attrNameLst>
                                          <p:attrName>style.visibility</p:attrName>
                                        </p:attrNameLst>
                                      </p:cBhvr>
                                      <p:to>
                                        <p:strVal val="visible"/>
                                      </p:to>
                                    </p:set>
                                    <p:anim calcmode="lin" valueType="num">
                                      <p:cBhvr additive="base">
                                        <p:cTn dur="750"/>
                                        <p:tgtEl>
                                          <p:spTgt spid="49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940"/>
                                        </p:tgtEl>
                                        <p:attrNameLst>
                                          <p:attrName>style.visibility</p:attrName>
                                        </p:attrNameLst>
                                      </p:cBhvr>
                                      <p:to>
                                        <p:strVal val="visible"/>
                                      </p:to>
                                    </p:set>
                                    <p:anim calcmode="lin" valueType="num">
                                      <p:cBhvr additive="base">
                                        <p:cTn dur="750"/>
                                        <p:tgtEl>
                                          <p:spTgt spid="49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939"/>
                                        </p:tgtEl>
                                        <p:attrNameLst>
                                          <p:attrName>style.visibility</p:attrName>
                                        </p:attrNameLst>
                                      </p:cBhvr>
                                      <p:to>
                                        <p:strVal val="visible"/>
                                      </p:to>
                                    </p:set>
                                    <p:anim calcmode="lin" valueType="num">
                                      <p:cBhvr additive="base">
                                        <p:cTn dur="750"/>
                                        <p:tgtEl>
                                          <p:spTgt spid="49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941"/>
                                        </p:tgtEl>
                                        <p:attrNameLst>
                                          <p:attrName>style.visibility</p:attrName>
                                        </p:attrNameLst>
                                      </p:cBhvr>
                                      <p:to>
                                        <p:strVal val="visible"/>
                                      </p:to>
                                    </p:set>
                                    <p:anim calcmode="lin" valueType="num">
                                      <p:cBhvr additive="base">
                                        <p:cTn dur="750"/>
                                        <p:tgtEl>
                                          <p:spTgt spid="494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943"/>
                                        </p:tgtEl>
                                        <p:attrNameLst>
                                          <p:attrName>style.visibility</p:attrName>
                                        </p:attrNameLst>
                                      </p:cBhvr>
                                      <p:to>
                                        <p:strVal val="visible"/>
                                      </p:to>
                                    </p:set>
                                    <p:animEffect filter="fade" transition="in">
                                      <p:cBhvr>
                                        <p:cTn dur="500"/>
                                        <p:tgtEl>
                                          <p:spTgt spid="4943"/>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944"/>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945"/>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947"/>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948"/>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949"/>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950"/>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951"/>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952"/>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953"/>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954"/>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955"/>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956"/>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957"/>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958"/>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959"/>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960"/>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961"/>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962"/>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963"/>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964"/>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965"/>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9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980" name="Shape 4980"/>
        <p:cNvGrpSpPr/>
        <p:nvPr/>
      </p:nvGrpSpPr>
      <p:grpSpPr>
        <a:xfrm>
          <a:off x="0" y="0"/>
          <a:ext cx="0" cy="0"/>
          <a:chOff x="0" y="0"/>
          <a:chExt cx="0" cy="0"/>
        </a:xfrm>
      </p:grpSpPr>
      <p:sp>
        <p:nvSpPr>
          <p:cNvPr id="4981" name="Google Shape;4981;g2580e301964_0_361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982" name="Google Shape;4982;g2580e301964_0_3617"/>
          <p:cNvGrpSpPr/>
          <p:nvPr/>
        </p:nvGrpSpPr>
        <p:grpSpPr>
          <a:xfrm>
            <a:off x="5826806" y="1018339"/>
            <a:ext cx="538327" cy="59700"/>
            <a:chOff x="5607050" y="1793751"/>
            <a:chExt cx="538327" cy="59700"/>
          </a:xfrm>
        </p:grpSpPr>
        <p:sp>
          <p:nvSpPr>
            <p:cNvPr id="4983" name="Google Shape;4983;g2580e301964_0_361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4" name="Google Shape;4984;g2580e301964_0_361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5" name="Google Shape;4985;g2580e301964_0_361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86" name="Google Shape;4986;g2580e301964_0_3617"/>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7" name="Google Shape;4987;g2580e301964_0_3617"/>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8" name="Google Shape;4988;g2580e301964_0_3617"/>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9" name="Google Shape;4989;g2580e301964_0_3617"/>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990" name="Google Shape;4990;g2580e301964_0_3617"/>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991" name="Google Shape;4991;g2580e301964_0_3617"/>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2" name="Google Shape;4992;g2580e301964_0_3617"/>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3" name="Google Shape;4993;g2580e301964_0_3617"/>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4" name="Google Shape;4994;g2580e301964_0_3617"/>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5" name="Google Shape;4995;g2580e301964_0_3617"/>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6" name="Google Shape;4996;g2580e301964_0_3617"/>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7" name="Google Shape;4997;g2580e301964_0_3617"/>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8" name="Google Shape;4998;g2580e301964_0_3617"/>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9" name="Google Shape;4999;g2580e301964_0_3617"/>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0" name="Google Shape;5000;g2580e301964_0_3617"/>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1" name="Google Shape;5001;g2580e301964_0_3617"/>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2" name="Google Shape;5002;g2580e301964_0_3617"/>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3" name="Google Shape;5003;g2580e301964_0_3617"/>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4" name="Google Shape;5004;g2580e301964_0_3617"/>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5" name="Google Shape;5005;g2580e301964_0_3617"/>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6" name="Google Shape;5006;g2580e301964_0_3617"/>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7" name="Google Shape;5007;g2580e301964_0_3617"/>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8" name="Google Shape;5008;g2580e301964_0_3617"/>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9" name="Google Shape;5009;g2580e301964_0_3617"/>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0" name="Google Shape;5010;g2580e301964_0_3617"/>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1" name="Google Shape;5011;g2580e301964_0_3617"/>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2" name="Google Shape;5012;g2580e301964_0_3617"/>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3" name="Google Shape;5013;g2580e301964_0_3617"/>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4" name="Google Shape;5014;g2580e301964_0_3617"/>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15" name="Google Shape;5015;g2580e301964_0_3617"/>
          <p:cNvSpPr/>
          <p:nvPr/>
        </p:nvSpPr>
        <p:spPr>
          <a:xfrm>
            <a:off x="408854" y="541764"/>
            <a:ext cx="11583600" cy="2446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400">
                <a:solidFill>
                  <a:schemeClr val="lt1"/>
                </a:solidFill>
                <a:latin typeface="arial"/>
                <a:ea typeface="arial"/>
                <a:cs typeface="arial"/>
                <a:sym typeface="arial"/>
              </a:rPr>
              <a:t>align-self</a:t>
            </a:r>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lang="en-US" sz="2000">
                <a:solidFill>
                  <a:schemeClr val="lt1"/>
                </a:solidFill>
                <a:latin typeface="arial"/>
                <a:ea typeface="arial"/>
                <a:cs typeface="arial"/>
                <a:sym typeface="arial"/>
              </a:rPr>
              <a:t>align-self 的設定與 align-items 相同，但目的不同，align-self 的作用在於覆寫已經套用 align-items 的屬性，如果照我們以前所寫，因為 align-items 是針對子元素，所以必須要用 align-self 來進行覆寫。</a:t>
            </a:r>
            <a:endParaRPr sz="20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可以調整內元件交錯軸的對齊設定(主軸線則不能另外做設定)，且可以個別設定單一元件的值。</a:t>
            </a:r>
            <a:endParaRPr sz="2400">
              <a:solidFill>
                <a:schemeClr val="lt1"/>
              </a:solidFill>
              <a:latin typeface="Calibri"/>
              <a:ea typeface="Calibri"/>
              <a:cs typeface="Calibri"/>
              <a:sym typeface="Calibri"/>
            </a:endParaRPr>
          </a:p>
        </p:txBody>
      </p:sp>
      <p:pic>
        <p:nvPicPr>
          <p:cNvPr id="5016" name="Google Shape;5016;g2580e301964_0_3617"/>
          <p:cNvPicPr preferRelativeResize="0"/>
          <p:nvPr/>
        </p:nvPicPr>
        <p:blipFill rotWithShape="1">
          <a:blip r:embed="rId3">
            <a:alphaModFix/>
          </a:blip>
          <a:srcRect b="0" l="0" r="0" t="0"/>
          <a:stretch/>
        </p:blipFill>
        <p:spPr>
          <a:xfrm>
            <a:off x="1755264" y="3941837"/>
            <a:ext cx="685896" cy="1400370"/>
          </a:xfrm>
          <a:prstGeom prst="rect">
            <a:avLst/>
          </a:prstGeom>
          <a:noFill/>
          <a:ln>
            <a:noFill/>
          </a:ln>
        </p:spPr>
      </p:pic>
      <p:pic>
        <p:nvPicPr>
          <p:cNvPr id="5017" name="Google Shape;5017;g2580e301964_0_3617"/>
          <p:cNvPicPr preferRelativeResize="0"/>
          <p:nvPr/>
        </p:nvPicPr>
        <p:blipFill rotWithShape="1">
          <a:blip r:embed="rId4">
            <a:alphaModFix/>
          </a:blip>
          <a:srcRect b="0" l="0" r="0" t="0"/>
          <a:stretch/>
        </p:blipFill>
        <p:spPr>
          <a:xfrm>
            <a:off x="3812749" y="3716076"/>
            <a:ext cx="1247775" cy="1771650"/>
          </a:xfrm>
          <a:prstGeom prst="rect">
            <a:avLst/>
          </a:prstGeom>
          <a:noFill/>
          <a:ln>
            <a:noFill/>
          </a:ln>
        </p:spPr>
      </p:pic>
      <p:sp>
        <p:nvSpPr>
          <p:cNvPr id="5018" name="Google Shape;5018;g2580e301964_0_3617"/>
          <p:cNvSpPr txBox="1"/>
          <p:nvPr/>
        </p:nvSpPr>
        <p:spPr>
          <a:xfrm>
            <a:off x="1651211" y="5318656"/>
            <a:ext cx="1787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CENTER</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989"/>
                                        </p:tgtEl>
                                        <p:attrNameLst>
                                          <p:attrName>style.visibility</p:attrName>
                                        </p:attrNameLst>
                                      </p:cBhvr>
                                      <p:to>
                                        <p:strVal val="visible"/>
                                      </p:to>
                                    </p:set>
                                    <p:anim calcmode="lin" valueType="num">
                                      <p:cBhvr additive="base">
                                        <p:cTn dur="750"/>
                                        <p:tgtEl>
                                          <p:spTgt spid="49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993"/>
                                        </p:tgtEl>
                                        <p:attrNameLst>
                                          <p:attrName>style.visibility</p:attrName>
                                        </p:attrNameLst>
                                      </p:cBhvr>
                                      <p:to>
                                        <p:strVal val="visible"/>
                                      </p:to>
                                    </p:set>
                                    <p:anim calcmode="lin" valueType="num">
                                      <p:cBhvr additive="base">
                                        <p:cTn dur="750"/>
                                        <p:tgtEl>
                                          <p:spTgt spid="49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987"/>
                                        </p:tgtEl>
                                        <p:attrNameLst>
                                          <p:attrName>style.visibility</p:attrName>
                                        </p:attrNameLst>
                                      </p:cBhvr>
                                      <p:to>
                                        <p:strVal val="visible"/>
                                      </p:to>
                                    </p:set>
                                    <p:anim calcmode="lin" valueType="num">
                                      <p:cBhvr additive="base">
                                        <p:cTn dur="750"/>
                                        <p:tgtEl>
                                          <p:spTgt spid="49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986"/>
                                        </p:tgtEl>
                                        <p:attrNameLst>
                                          <p:attrName>style.visibility</p:attrName>
                                        </p:attrNameLst>
                                      </p:cBhvr>
                                      <p:to>
                                        <p:strVal val="visible"/>
                                      </p:to>
                                    </p:set>
                                    <p:anim calcmode="lin" valueType="num">
                                      <p:cBhvr additive="base">
                                        <p:cTn dur="750"/>
                                        <p:tgtEl>
                                          <p:spTgt spid="49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988"/>
                                        </p:tgtEl>
                                        <p:attrNameLst>
                                          <p:attrName>style.visibility</p:attrName>
                                        </p:attrNameLst>
                                      </p:cBhvr>
                                      <p:to>
                                        <p:strVal val="visible"/>
                                      </p:to>
                                    </p:set>
                                    <p:anim calcmode="lin" valueType="num">
                                      <p:cBhvr additive="base">
                                        <p:cTn dur="750"/>
                                        <p:tgtEl>
                                          <p:spTgt spid="4988"/>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990"/>
                                        </p:tgtEl>
                                        <p:attrNameLst>
                                          <p:attrName>style.visibility</p:attrName>
                                        </p:attrNameLst>
                                      </p:cBhvr>
                                      <p:to>
                                        <p:strVal val="visible"/>
                                      </p:to>
                                    </p:set>
                                    <p:animEffect filter="fade" transition="in">
                                      <p:cBhvr>
                                        <p:cTn dur="500"/>
                                        <p:tgtEl>
                                          <p:spTgt spid="4990"/>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991"/>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992"/>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994"/>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995"/>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996"/>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997"/>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998"/>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999"/>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000"/>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001"/>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002"/>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003"/>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004"/>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005"/>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006"/>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007"/>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008"/>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009"/>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010"/>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011"/>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012"/>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023" name="Shape 5023"/>
        <p:cNvGrpSpPr/>
        <p:nvPr/>
      </p:nvGrpSpPr>
      <p:grpSpPr>
        <a:xfrm>
          <a:off x="0" y="0"/>
          <a:ext cx="0" cy="0"/>
          <a:chOff x="0" y="0"/>
          <a:chExt cx="0" cy="0"/>
        </a:xfrm>
      </p:grpSpPr>
      <p:sp>
        <p:nvSpPr>
          <p:cNvPr id="5024" name="Google Shape;5024;g2580e301964_0_365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5025" name="Google Shape;5025;g2580e301964_0_3659"/>
          <p:cNvGrpSpPr/>
          <p:nvPr/>
        </p:nvGrpSpPr>
        <p:grpSpPr>
          <a:xfrm>
            <a:off x="5826806" y="1018339"/>
            <a:ext cx="538327" cy="59700"/>
            <a:chOff x="5607050" y="1793751"/>
            <a:chExt cx="538327" cy="59700"/>
          </a:xfrm>
        </p:grpSpPr>
        <p:sp>
          <p:nvSpPr>
            <p:cNvPr id="5026" name="Google Shape;5026;g2580e301964_0_365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7" name="Google Shape;5027;g2580e301964_0_365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8" name="Google Shape;5028;g2580e301964_0_365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29" name="Google Shape;5029;g2580e301964_0_3659"/>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0" name="Google Shape;5030;g2580e301964_0_3659"/>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1" name="Google Shape;5031;g2580e301964_0_3659"/>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2" name="Google Shape;5032;g2580e301964_0_3659"/>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033" name="Google Shape;5033;g2580e301964_0_3659"/>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034" name="Google Shape;5034;g2580e301964_0_3659"/>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5" name="Google Shape;5035;g2580e301964_0_3659"/>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6" name="Google Shape;5036;g2580e301964_0_3659"/>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7" name="Google Shape;5037;g2580e301964_0_3659"/>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8" name="Google Shape;5038;g2580e301964_0_3659"/>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9" name="Google Shape;5039;g2580e301964_0_3659"/>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0" name="Google Shape;5040;g2580e301964_0_3659"/>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1" name="Google Shape;5041;g2580e301964_0_3659"/>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2" name="Google Shape;5042;g2580e301964_0_3659"/>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3" name="Google Shape;5043;g2580e301964_0_3659"/>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4" name="Google Shape;5044;g2580e301964_0_3659"/>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5" name="Google Shape;5045;g2580e301964_0_3659"/>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6" name="Google Shape;5046;g2580e301964_0_3659"/>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7" name="Google Shape;5047;g2580e301964_0_3659"/>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8" name="Google Shape;5048;g2580e301964_0_3659"/>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9" name="Google Shape;5049;g2580e301964_0_3659"/>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0" name="Google Shape;5050;g2580e301964_0_3659"/>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1" name="Google Shape;5051;g2580e301964_0_3659"/>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2" name="Google Shape;5052;g2580e301964_0_3659"/>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3" name="Google Shape;5053;g2580e301964_0_3659"/>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4" name="Google Shape;5054;g2580e301964_0_3659"/>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5" name="Google Shape;5055;g2580e301964_0_3659"/>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6" name="Google Shape;5056;g2580e301964_0_3659"/>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7" name="Google Shape;5057;g2580e301964_0_3659"/>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58" name="Google Shape;5058;g2580e301964_0_3659"/>
          <p:cNvSpPr/>
          <p:nvPr/>
        </p:nvSpPr>
        <p:spPr>
          <a:xfrm>
            <a:off x="476586" y="729549"/>
            <a:ext cx="11062800" cy="1688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2400">
                <a:solidFill>
                  <a:schemeClr val="lt1"/>
                </a:solidFill>
                <a:latin typeface="Arial"/>
                <a:ea typeface="Arial"/>
                <a:cs typeface="Arial"/>
                <a:sym typeface="Arial"/>
              </a:rPr>
              <a:t>order</a:t>
            </a:r>
            <a:endParaRPr sz="24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lang="en-US" sz="2400">
                <a:solidFill>
                  <a:schemeClr val="lt1"/>
                </a:solidFill>
                <a:latin typeface="arial"/>
                <a:ea typeface="arial"/>
                <a:cs typeface="arial"/>
                <a:sym typeface="arial"/>
              </a:rPr>
              <a:t>剛剛在 flex-wrap 的屬性裏頭看到了可以把元素反轉，order 這個屬性更是可以直接指定一個數字，就可以由小到大的排列順序。</a:t>
            </a:r>
            <a:endParaRPr b="0" i="0" sz="2400">
              <a:solidFill>
                <a:schemeClr val="lt1"/>
              </a:solidFill>
              <a:latin typeface="arial"/>
              <a:ea typeface="arial"/>
              <a:cs typeface="arial"/>
              <a:sym typeface="arial"/>
            </a:endParaRPr>
          </a:p>
        </p:txBody>
      </p:sp>
      <p:pic>
        <p:nvPicPr>
          <p:cNvPr id="5059" name="Google Shape;5059;g2580e301964_0_3659"/>
          <p:cNvPicPr preferRelativeResize="0"/>
          <p:nvPr/>
        </p:nvPicPr>
        <p:blipFill rotWithShape="1">
          <a:blip r:embed="rId3">
            <a:alphaModFix/>
          </a:blip>
          <a:srcRect b="0" l="0" r="0" t="0"/>
          <a:stretch/>
        </p:blipFill>
        <p:spPr>
          <a:xfrm>
            <a:off x="7150563" y="3695399"/>
            <a:ext cx="2276475" cy="942975"/>
          </a:xfrm>
          <a:prstGeom prst="rect">
            <a:avLst/>
          </a:prstGeom>
          <a:noFill/>
          <a:ln>
            <a:noFill/>
          </a:ln>
        </p:spPr>
      </p:pic>
      <p:pic>
        <p:nvPicPr>
          <p:cNvPr id="5060" name="Google Shape;5060;g2580e301964_0_3659"/>
          <p:cNvPicPr preferRelativeResize="0"/>
          <p:nvPr/>
        </p:nvPicPr>
        <p:blipFill rotWithShape="1">
          <a:blip r:embed="rId4">
            <a:alphaModFix/>
          </a:blip>
          <a:srcRect b="0" l="0" r="0" t="0"/>
          <a:stretch/>
        </p:blipFill>
        <p:spPr>
          <a:xfrm>
            <a:off x="547755" y="2543583"/>
            <a:ext cx="3124200" cy="3438525"/>
          </a:xfrm>
          <a:prstGeom prst="rect">
            <a:avLst/>
          </a:prstGeom>
          <a:noFill/>
          <a:ln>
            <a:noFill/>
          </a:ln>
        </p:spPr>
      </p:pic>
      <p:pic>
        <p:nvPicPr>
          <p:cNvPr id="5061" name="Google Shape;5061;g2580e301964_0_3659"/>
          <p:cNvPicPr preferRelativeResize="0"/>
          <p:nvPr/>
        </p:nvPicPr>
        <p:blipFill rotWithShape="1">
          <a:blip r:embed="rId5">
            <a:alphaModFix/>
          </a:blip>
          <a:srcRect b="0" l="0" r="0" t="0"/>
          <a:stretch/>
        </p:blipFill>
        <p:spPr>
          <a:xfrm>
            <a:off x="4190045" y="2418216"/>
            <a:ext cx="2257425" cy="3867150"/>
          </a:xfrm>
          <a:prstGeom prst="rect">
            <a:avLst/>
          </a:prstGeom>
          <a:noFill/>
          <a:ln>
            <a:noFill/>
          </a:ln>
        </p:spPr>
      </p:pic>
      <p:sp>
        <p:nvSpPr>
          <p:cNvPr id="5062" name="Google Shape;5062;g2580e301964_0_3659"/>
          <p:cNvSpPr txBox="1"/>
          <p:nvPr/>
        </p:nvSpPr>
        <p:spPr>
          <a:xfrm>
            <a:off x="6008013" y="6263221"/>
            <a:ext cx="389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Calibri"/>
                <a:ea typeface="Calibri"/>
                <a:cs typeface="Calibri"/>
                <a:sym typeface="Calibri"/>
                <a:hlinkClick r:id="rId6">
                  <a:extLst>
                    <a:ext uri="{A12FA001-AC4F-418D-AE19-62706E023703}">
                      <ahyp:hlinkClr val="tx"/>
                    </a:ext>
                  </a:extLst>
                </a:hlinkClick>
              </a:rPr>
              <a:t>https://codepen.io/vailjoy/live/pRgYbw</a:t>
            </a:r>
            <a:endParaRPr sz="1800">
              <a:solidFill>
                <a:schemeClr val="lt1"/>
              </a:solidFill>
              <a:latin typeface="Calibri"/>
              <a:ea typeface="Calibri"/>
              <a:cs typeface="Calibri"/>
              <a:sym typeface="Calibri"/>
            </a:endParaRPr>
          </a:p>
        </p:txBody>
      </p:sp>
      <p:sp>
        <p:nvSpPr>
          <p:cNvPr id="5063" name="Google Shape;5063;g2580e301964_0_3659"/>
          <p:cNvSpPr txBox="1"/>
          <p:nvPr/>
        </p:nvSpPr>
        <p:spPr>
          <a:xfrm>
            <a:off x="4867413" y="6286702"/>
            <a:ext cx="110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總結測試</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032"/>
                                        </p:tgtEl>
                                        <p:attrNameLst>
                                          <p:attrName>style.visibility</p:attrName>
                                        </p:attrNameLst>
                                      </p:cBhvr>
                                      <p:to>
                                        <p:strVal val="visible"/>
                                      </p:to>
                                    </p:set>
                                    <p:anim calcmode="lin" valueType="num">
                                      <p:cBhvr additive="base">
                                        <p:cTn dur="750"/>
                                        <p:tgtEl>
                                          <p:spTgt spid="50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036"/>
                                        </p:tgtEl>
                                        <p:attrNameLst>
                                          <p:attrName>style.visibility</p:attrName>
                                        </p:attrNameLst>
                                      </p:cBhvr>
                                      <p:to>
                                        <p:strVal val="visible"/>
                                      </p:to>
                                    </p:set>
                                    <p:anim calcmode="lin" valueType="num">
                                      <p:cBhvr additive="base">
                                        <p:cTn dur="750"/>
                                        <p:tgtEl>
                                          <p:spTgt spid="50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030"/>
                                        </p:tgtEl>
                                        <p:attrNameLst>
                                          <p:attrName>style.visibility</p:attrName>
                                        </p:attrNameLst>
                                      </p:cBhvr>
                                      <p:to>
                                        <p:strVal val="visible"/>
                                      </p:to>
                                    </p:set>
                                    <p:anim calcmode="lin" valueType="num">
                                      <p:cBhvr additive="base">
                                        <p:cTn dur="750"/>
                                        <p:tgtEl>
                                          <p:spTgt spid="50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029"/>
                                        </p:tgtEl>
                                        <p:attrNameLst>
                                          <p:attrName>style.visibility</p:attrName>
                                        </p:attrNameLst>
                                      </p:cBhvr>
                                      <p:to>
                                        <p:strVal val="visible"/>
                                      </p:to>
                                    </p:set>
                                    <p:anim calcmode="lin" valueType="num">
                                      <p:cBhvr additive="base">
                                        <p:cTn dur="750"/>
                                        <p:tgtEl>
                                          <p:spTgt spid="50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031"/>
                                        </p:tgtEl>
                                        <p:attrNameLst>
                                          <p:attrName>style.visibility</p:attrName>
                                        </p:attrNameLst>
                                      </p:cBhvr>
                                      <p:to>
                                        <p:strVal val="visible"/>
                                      </p:to>
                                    </p:set>
                                    <p:anim calcmode="lin" valueType="num">
                                      <p:cBhvr additive="base">
                                        <p:cTn dur="750"/>
                                        <p:tgtEl>
                                          <p:spTgt spid="503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033"/>
                                        </p:tgtEl>
                                        <p:attrNameLst>
                                          <p:attrName>style.visibility</p:attrName>
                                        </p:attrNameLst>
                                      </p:cBhvr>
                                      <p:to>
                                        <p:strVal val="visible"/>
                                      </p:to>
                                    </p:set>
                                    <p:animEffect filter="fade" transition="in">
                                      <p:cBhvr>
                                        <p:cTn dur="500"/>
                                        <p:tgtEl>
                                          <p:spTgt spid="5033"/>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034"/>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035"/>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037"/>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038"/>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039"/>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040"/>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041"/>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042"/>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043"/>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044"/>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045"/>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046"/>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047"/>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048"/>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049"/>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050"/>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051"/>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052"/>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053"/>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054"/>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055"/>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416" name="Shape 1416"/>
        <p:cNvGrpSpPr/>
        <p:nvPr/>
      </p:nvGrpSpPr>
      <p:grpSpPr>
        <a:xfrm>
          <a:off x="0" y="0"/>
          <a:ext cx="0" cy="0"/>
          <a:chOff x="0" y="0"/>
          <a:chExt cx="0" cy="0"/>
        </a:xfrm>
      </p:grpSpPr>
      <p:sp>
        <p:nvSpPr>
          <p:cNvPr id="1417" name="Google Shape;1417;p8"/>
          <p:cNvSpPr/>
          <p:nvPr/>
        </p:nvSpPr>
        <p:spPr>
          <a:xfrm>
            <a:off x="2905109" y="275263"/>
            <a:ext cx="6307475" cy="6307475"/>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8" name="Google Shape;1418;p8"/>
          <p:cNvSpPr/>
          <p:nvPr/>
        </p:nvSpPr>
        <p:spPr>
          <a:xfrm>
            <a:off x="2198339" y="-434315"/>
            <a:ext cx="7721014" cy="7721014"/>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9" name="Google Shape;1419;p8"/>
          <p:cNvSpPr/>
          <p:nvPr/>
        </p:nvSpPr>
        <p:spPr>
          <a:xfrm>
            <a:off x="1455281" y="-1211719"/>
            <a:ext cx="9281438" cy="9281438"/>
          </a:xfrm>
          <a:prstGeom prst="ellipse">
            <a:avLst/>
          </a:prstGeom>
          <a:noFill/>
          <a:ln cap="flat" cmpd="sng" w="9525">
            <a:solidFill>
              <a:srgbClr val="0756A7">
                <a:alpha val="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0" name="Google Shape;1420;p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rtl="0" algn="ctr">
              <a:lnSpc>
                <a:spcPct val="150000"/>
              </a:lnSpc>
              <a:spcBef>
                <a:spcPts val="0"/>
              </a:spcBef>
              <a:spcAft>
                <a:spcPts val="0"/>
              </a:spcAft>
              <a:buNone/>
            </a:pPr>
            <a:r>
              <a:rPr lang="en-US" sz="1400">
                <a:solidFill>
                  <a:schemeClr val="lt1"/>
                </a:solidFill>
                <a:latin typeface="Arial"/>
                <a:ea typeface="Arial"/>
                <a:cs typeface="Arial"/>
                <a:sym typeface="Arial"/>
              </a:rPr>
              <a:t>HTML演進過程</a:t>
            </a:r>
            <a:endParaRPr sz="1400">
              <a:solidFill>
                <a:schemeClr val="lt1"/>
              </a:solidFill>
              <a:latin typeface="Arial"/>
              <a:ea typeface="Arial"/>
              <a:cs typeface="Arial"/>
              <a:sym typeface="Arial"/>
            </a:endParaRPr>
          </a:p>
        </p:txBody>
      </p:sp>
      <p:grpSp>
        <p:nvGrpSpPr>
          <p:cNvPr id="1421" name="Google Shape;1421;p8"/>
          <p:cNvGrpSpPr/>
          <p:nvPr/>
        </p:nvGrpSpPr>
        <p:grpSpPr>
          <a:xfrm>
            <a:off x="5826806" y="1018339"/>
            <a:ext cx="538388" cy="59761"/>
            <a:chOff x="5607050" y="1793751"/>
            <a:chExt cx="538388" cy="59761"/>
          </a:xfrm>
        </p:grpSpPr>
        <p:sp>
          <p:nvSpPr>
            <p:cNvPr id="1422" name="Google Shape;1422;p8"/>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Google Shape;1423;p8"/>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4" name="Google Shape;1424;p8"/>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25" name="Google Shape;1425;p8"/>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grpSp>
        <p:nvGrpSpPr>
          <p:cNvPr id="1426" name="Google Shape;1426;p8"/>
          <p:cNvGrpSpPr/>
          <p:nvPr/>
        </p:nvGrpSpPr>
        <p:grpSpPr>
          <a:xfrm>
            <a:off x="4259553" y="2673860"/>
            <a:ext cx="2083971" cy="1850479"/>
            <a:chOff x="4167114" y="2896337"/>
            <a:chExt cx="2083971" cy="1850479"/>
          </a:xfrm>
        </p:grpSpPr>
        <p:sp>
          <p:nvSpPr>
            <p:cNvPr id="1427" name="Google Shape;1427;p8"/>
            <p:cNvSpPr/>
            <p:nvPr/>
          </p:nvSpPr>
          <p:spPr>
            <a:xfrm>
              <a:off x="4167114" y="2896337"/>
              <a:ext cx="2083971" cy="1187388"/>
            </a:xfrm>
            <a:prstGeom prst="chevron">
              <a:avLst>
                <a:gd fmla="val 50000" name="adj"/>
              </a:avLst>
            </a:prstGeom>
            <a:solidFill>
              <a:srgbClr val="2A999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28" name="Google Shape;1428;p8"/>
            <p:cNvSpPr txBox="1"/>
            <p:nvPr/>
          </p:nvSpPr>
          <p:spPr>
            <a:xfrm>
              <a:off x="4786215" y="3228420"/>
              <a:ext cx="146487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2"/>
                  </a:solidFill>
                  <a:latin typeface="Calibri"/>
                  <a:ea typeface="Calibri"/>
                  <a:cs typeface="Calibri"/>
                  <a:sym typeface="Calibri"/>
                </a:rPr>
                <a:t>HTML 3</a:t>
              </a:r>
              <a:endParaRPr b="1" sz="2800">
                <a:solidFill>
                  <a:schemeClr val="lt2"/>
                </a:solidFill>
                <a:latin typeface="Calibri"/>
                <a:ea typeface="Calibri"/>
                <a:cs typeface="Calibri"/>
                <a:sym typeface="Calibri"/>
              </a:endParaRPr>
            </a:p>
          </p:txBody>
        </p:sp>
        <p:sp>
          <p:nvSpPr>
            <p:cNvPr id="1429" name="Google Shape;1429;p8"/>
            <p:cNvSpPr txBox="1"/>
            <p:nvPr/>
          </p:nvSpPr>
          <p:spPr>
            <a:xfrm>
              <a:off x="4619046" y="4285151"/>
              <a:ext cx="89664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1997</a:t>
              </a:r>
              <a:endParaRPr sz="2400">
                <a:solidFill>
                  <a:schemeClr val="lt1"/>
                </a:solidFill>
                <a:latin typeface="Calibri"/>
                <a:ea typeface="Calibri"/>
                <a:cs typeface="Calibri"/>
                <a:sym typeface="Calibri"/>
              </a:endParaRPr>
            </a:p>
          </p:txBody>
        </p:sp>
      </p:grpSp>
      <p:grpSp>
        <p:nvGrpSpPr>
          <p:cNvPr id="1430" name="Google Shape;1430;p8"/>
          <p:cNvGrpSpPr/>
          <p:nvPr/>
        </p:nvGrpSpPr>
        <p:grpSpPr>
          <a:xfrm>
            <a:off x="2608543" y="2673862"/>
            <a:ext cx="2083971" cy="1850477"/>
            <a:chOff x="2516104" y="2896339"/>
            <a:chExt cx="2083971" cy="1850477"/>
          </a:xfrm>
        </p:grpSpPr>
        <p:sp>
          <p:nvSpPr>
            <p:cNvPr id="1431" name="Google Shape;1431;p8"/>
            <p:cNvSpPr/>
            <p:nvPr/>
          </p:nvSpPr>
          <p:spPr>
            <a:xfrm>
              <a:off x="2516104" y="2896339"/>
              <a:ext cx="2083971" cy="1187388"/>
            </a:xfrm>
            <a:prstGeom prst="chevron">
              <a:avLst>
                <a:gd fmla="val 50000" name="adj"/>
              </a:avLst>
            </a:prstGeom>
            <a:solidFill>
              <a:srgbClr val="2E75B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32" name="Google Shape;1432;p8"/>
            <p:cNvSpPr txBox="1"/>
            <p:nvPr/>
          </p:nvSpPr>
          <p:spPr>
            <a:xfrm>
              <a:off x="3062742" y="3228420"/>
              <a:ext cx="146487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2"/>
                  </a:solidFill>
                  <a:latin typeface="Calibri"/>
                  <a:ea typeface="Calibri"/>
                  <a:cs typeface="Calibri"/>
                  <a:sym typeface="Calibri"/>
                </a:rPr>
                <a:t>HTML 2</a:t>
              </a:r>
              <a:endParaRPr b="1" sz="2800">
                <a:solidFill>
                  <a:schemeClr val="lt2"/>
                </a:solidFill>
                <a:latin typeface="Calibri"/>
                <a:ea typeface="Calibri"/>
                <a:cs typeface="Calibri"/>
                <a:sym typeface="Calibri"/>
              </a:endParaRPr>
            </a:p>
          </p:txBody>
        </p:sp>
        <p:sp>
          <p:nvSpPr>
            <p:cNvPr id="1433" name="Google Shape;1433;p8"/>
            <p:cNvSpPr txBox="1"/>
            <p:nvPr/>
          </p:nvSpPr>
          <p:spPr>
            <a:xfrm>
              <a:off x="2834935" y="4285151"/>
              <a:ext cx="89664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1995</a:t>
              </a:r>
              <a:endParaRPr sz="2400">
                <a:solidFill>
                  <a:schemeClr val="lt1"/>
                </a:solidFill>
                <a:latin typeface="Calibri"/>
                <a:ea typeface="Calibri"/>
                <a:cs typeface="Calibri"/>
                <a:sym typeface="Calibri"/>
              </a:endParaRPr>
            </a:p>
          </p:txBody>
        </p:sp>
      </p:grpSp>
      <p:grpSp>
        <p:nvGrpSpPr>
          <p:cNvPr id="1434" name="Google Shape;1434;p8"/>
          <p:cNvGrpSpPr/>
          <p:nvPr/>
        </p:nvGrpSpPr>
        <p:grpSpPr>
          <a:xfrm>
            <a:off x="957532" y="2673863"/>
            <a:ext cx="2083971" cy="1850477"/>
            <a:chOff x="865093" y="2896340"/>
            <a:chExt cx="2083971" cy="1850477"/>
          </a:xfrm>
        </p:grpSpPr>
        <p:sp>
          <p:nvSpPr>
            <p:cNvPr id="1435" name="Google Shape;1435;p8"/>
            <p:cNvSpPr/>
            <p:nvPr/>
          </p:nvSpPr>
          <p:spPr>
            <a:xfrm>
              <a:off x="865093" y="2896340"/>
              <a:ext cx="2083971" cy="1187388"/>
            </a:xfrm>
            <a:prstGeom prst="chevron">
              <a:avLst>
                <a:gd fmla="val 50000" name="adj"/>
              </a:avLst>
            </a:prstGeom>
            <a:solidFill>
              <a:srgbClr val="2A999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436" name="Google Shape;1436;p8"/>
            <p:cNvPicPr preferRelativeResize="0"/>
            <p:nvPr/>
          </p:nvPicPr>
          <p:blipFill rotWithShape="1">
            <a:blip r:embed="rId3">
              <a:alphaModFix/>
            </a:blip>
            <a:srcRect b="0" l="0" r="0" t="0"/>
            <a:stretch/>
          </p:blipFill>
          <p:spPr>
            <a:xfrm>
              <a:off x="1547823" y="3130030"/>
              <a:ext cx="718511" cy="720000"/>
            </a:xfrm>
            <a:prstGeom prst="rect">
              <a:avLst/>
            </a:prstGeom>
            <a:noFill/>
            <a:ln>
              <a:noFill/>
            </a:ln>
          </p:spPr>
        </p:pic>
        <p:sp>
          <p:nvSpPr>
            <p:cNvPr id="1437" name="Google Shape;1437;p8"/>
            <p:cNvSpPr txBox="1"/>
            <p:nvPr/>
          </p:nvSpPr>
          <p:spPr>
            <a:xfrm>
              <a:off x="1377518" y="4285152"/>
              <a:ext cx="89664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1991</a:t>
              </a:r>
              <a:endParaRPr sz="2400">
                <a:solidFill>
                  <a:schemeClr val="lt1"/>
                </a:solidFill>
                <a:latin typeface="Calibri"/>
                <a:ea typeface="Calibri"/>
                <a:cs typeface="Calibri"/>
                <a:sym typeface="Calibri"/>
              </a:endParaRPr>
            </a:p>
          </p:txBody>
        </p:sp>
      </p:grpSp>
      <p:grpSp>
        <p:nvGrpSpPr>
          <p:cNvPr id="1438" name="Google Shape;1438;p8"/>
          <p:cNvGrpSpPr/>
          <p:nvPr/>
        </p:nvGrpSpPr>
        <p:grpSpPr>
          <a:xfrm>
            <a:off x="5910564" y="2673860"/>
            <a:ext cx="2083971" cy="1850478"/>
            <a:chOff x="5818125" y="2896337"/>
            <a:chExt cx="2083971" cy="1850478"/>
          </a:xfrm>
        </p:grpSpPr>
        <p:sp>
          <p:nvSpPr>
            <p:cNvPr id="1439" name="Google Shape;1439;p8"/>
            <p:cNvSpPr/>
            <p:nvPr/>
          </p:nvSpPr>
          <p:spPr>
            <a:xfrm>
              <a:off x="5818125" y="2896337"/>
              <a:ext cx="2083971" cy="1187388"/>
            </a:xfrm>
            <a:prstGeom prst="chevron">
              <a:avLst>
                <a:gd fmla="val 50000" name="adj"/>
              </a:avLst>
            </a:prstGeom>
            <a:solidFill>
              <a:srgbClr val="2E75B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40" name="Google Shape;1440;p8"/>
            <p:cNvSpPr txBox="1"/>
            <p:nvPr/>
          </p:nvSpPr>
          <p:spPr>
            <a:xfrm>
              <a:off x="6437225" y="3228420"/>
              <a:ext cx="146487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2"/>
                  </a:solidFill>
                  <a:latin typeface="Calibri"/>
                  <a:ea typeface="Calibri"/>
                  <a:cs typeface="Calibri"/>
                  <a:sym typeface="Calibri"/>
                </a:rPr>
                <a:t>HTML 4</a:t>
              </a:r>
              <a:endParaRPr b="1" sz="2800">
                <a:solidFill>
                  <a:schemeClr val="lt2"/>
                </a:solidFill>
                <a:latin typeface="Calibri"/>
                <a:ea typeface="Calibri"/>
                <a:cs typeface="Calibri"/>
                <a:sym typeface="Calibri"/>
              </a:endParaRPr>
            </a:p>
          </p:txBody>
        </p:sp>
        <p:sp>
          <p:nvSpPr>
            <p:cNvPr id="1441" name="Google Shape;1441;p8"/>
            <p:cNvSpPr txBox="1"/>
            <p:nvPr/>
          </p:nvSpPr>
          <p:spPr>
            <a:xfrm>
              <a:off x="6107097" y="4285150"/>
              <a:ext cx="89664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1997</a:t>
              </a:r>
              <a:endParaRPr sz="2400">
                <a:solidFill>
                  <a:schemeClr val="lt1"/>
                </a:solidFill>
                <a:latin typeface="Calibri"/>
                <a:ea typeface="Calibri"/>
                <a:cs typeface="Calibri"/>
                <a:sym typeface="Calibri"/>
              </a:endParaRPr>
            </a:p>
          </p:txBody>
        </p:sp>
      </p:grpSp>
      <p:grpSp>
        <p:nvGrpSpPr>
          <p:cNvPr id="1442" name="Google Shape;1442;p8"/>
          <p:cNvGrpSpPr/>
          <p:nvPr/>
        </p:nvGrpSpPr>
        <p:grpSpPr>
          <a:xfrm>
            <a:off x="7561574" y="2673859"/>
            <a:ext cx="2083971" cy="1850478"/>
            <a:chOff x="7469135" y="2896336"/>
            <a:chExt cx="2083971" cy="1850478"/>
          </a:xfrm>
        </p:grpSpPr>
        <p:sp>
          <p:nvSpPr>
            <p:cNvPr id="1443" name="Google Shape;1443;p8"/>
            <p:cNvSpPr/>
            <p:nvPr/>
          </p:nvSpPr>
          <p:spPr>
            <a:xfrm>
              <a:off x="7469135" y="2896336"/>
              <a:ext cx="2083971" cy="1187388"/>
            </a:xfrm>
            <a:prstGeom prst="chevron">
              <a:avLst>
                <a:gd fmla="val 50000" name="adj"/>
              </a:avLst>
            </a:prstGeom>
            <a:solidFill>
              <a:srgbClr val="2A999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444" name="Google Shape;1444;p8"/>
            <p:cNvPicPr preferRelativeResize="0"/>
            <p:nvPr/>
          </p:nvPicPr>
          <p:blipFill rotWithShape="1">
            <a:blip r:embed="rId4">
              <a:alphaModFix/>
            </a:blip>
            <a:srcRect b="0" l="0" r="0" t="0"/>
            <a:stretch/>
          </p:blipFill>
          <p:spPr>
            <a:xfrm>
              <a:off x="8196120" y="3130030"/>
              <a:ext cx="630000" cy="720000"/>
            </a:xfrm>
            <a:prstGeom prst="rect">
              <a:avLst/>
            </a:prstGeom>
            <a:noFill/>
            <a:ln>
              <a:noFill/>
            </a:ln>
          </p:spPr>
        </p:pic>
        <p:sp>
          <p:nvSpPr>
            <p:cNvPr id="1445" name="Google Shape;1445;p8"/>
            <p:cNvSpPr txBox="1"/>
            <p:nvPr/>
          </p:nvSpPr>
          <p:spPr>
            <a:xfrm>
              <a:off x="7891208" y="4285149"/>
              <a:ext cx="89664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2014</a:t>
              </a:r>
              <a:endParaRPr sz="2400">
                <a:solidFill>
                  <a:schemeClr val="lt1"/>
                </a:solidFill>
                <a:latin typeface="Calibri"/>
                <a:ea typeface="Calibri"/>
                <a:cs typeface="Calibri"/>
                <a:sym typeface="Calibri"/>
              </a:endParaRPr>
            </a:p>
          </p:txBody>
        </p:sp>
      </p:grpSp>
      <p:grpSp>
        <p:nvGrpSpPr>
          <p:cNvPr id="1446" name="Google Shape;1446;p8"/>
          <p:cNvGrpSpPr/>
          <p:nvPr/>
        </p:nvGrpSpPr>
        <p:grpSpPr>
          <a:xfrm>
            <a:off x="9212584" y="2673859"/>
            <a:ext cx="2083971" cy="2219809"/>
            <a:chOff x="9120145" y="2896336"/>
            <a:chExt cx="2083971" cy="2219809"/>
          </a:xfrm>
        </p:grpSpPr>
        <p:sp>
          <p:nvSpPr>
            <p:cNvPr id="1447" name="Google Shape;1447;p8"/>
            <p:cNvSpPr/>
            <p:nvPr/>
          </p:nvSpPr>
          <p:spPr>
            <a:xfrm>
              <a:off x="9120145" y="2896336"/>
              <a:ext cx="2083971" cy="1187388"/>
            </a:xfrm>
            <a:prstGeom prst="chevron">
              <a:avLst>
                <a:gd fmla="val 50000" name="adj"/>
              </a:avLst>
            </a:prstGeom>
            <a:solidFill>
              <a:srgbClr val="2E75B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448" name="Google Shape;1448;p8"/>
            <p:cNvPicPr preferRelativeResize="0"/>
            <p:nvPr/>
          </p:nvPicPr>
          <p:blipFill rotWithShape="1">
            <a:blip r:embed="rId5">
              <a:alphaModFix/>
            </a:blip>
            <a:srcRect b="0" l="0" r="0" t="0"/>
            <a:stretch/>
          </p:blipFill>
          <p:spPr>
            <a:xfrm>
              <a:off x="9841964" y="3130030"/>
              <a:ext cx="635166" cy="720000"/>
            </a:xfrm>
            <a:prstGeom prst="rect">
              <a:avLst/>
            </a:prstGeom>
            <a:noFill/>
            <a:ln>
              <a:noFill/>
            </a:ln>
          </p:spPr>
        </p:pic>
        <p:sp>
          <p:nvSpPr>
            <p:cNvPr id="1449" name="Google Shape;1449;p8"/>
            <p:cNvSpPr txBox="1"/>
            <p:nvPr/>
          </p:nvSpPr>
          <p:spPr>
            <a:xfrm>
              <a:off x="9393641" y="4285148"/>
              <a:ext cx="89664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概念階段</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1425"/>
                                        </p:tgtEl>
                                        <p:attrNameLst>
                                          <p:attrName>style.visibility</p:attrName>
                                        </p:attrNameLst>
                                      </p:cBhvr>
                                      <p:to>
                                        <p:strVal val="visible"/>
                                      </p:to>
                                    </p:set>
                                    <p:animEffect filter="fade" transition="in">
                                      <p:cBhvr>
                                        <p:cTn dur="750"/>
                                        <p:tgtEl>
                                          <p:spTgt spid="1425"/>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1418"/>
                                        </p:tgtEl>
                                        <p:attrNameLst>
                                          <p:attrName>style.visibility</p:attrName>
                                        </p:attrNameLst>
                                      </p:cBhvr>
                                      <p:to>
                                        <p:strVal val="visible"/>
                                      </p:to>
                                    </p:set>
                                    <p:anim calcmode="lin" valueType="num">
                                      <p:cBhvr additive="base">
                                        <p:cTn dur="750"/>
                                        <p:tgtEl>
                                          <p:spTgt spid="1418"/>
                                        </p:tgtEl>
                                        <p:attrNameLst>
                                          <p:attrName>ppt_w</p:attrName>
                                        </p:attrNameLst>
                                      </p:cBhvr>
                                      <p:tavLst>
                                        <p:tav fmla="" tm="0">
                                          <p:val>
                                            <p:strVal val="0"/>
                                          </p:val>
                                        </p:tav>
                                        <p:tav fmla="" tm="100000">
                                          <p:val>
                                            <p:strVal val="#ppt_w"/>
                                          </p:val>
                                        </p:tav>
                                      </p:tavLst>
                                    </p:anim>
                                    <p:anim calcmode="lin" valueType="num">
                                      <p:cBhvr additive="base">
                                        <p:cTn dur="750"/>
                                        <p:tgtEl>
                                          <p:spTgt spid="14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1417"/>
                                        </p:tgtEl>
                                        <p:attrNameLst>
                                          <p:attrName>style.visibility</p:attrName>
                                        </p:attrNameLst>
                                      </p:cBhvr>
                                      <p:to>
                                        <p:strVal val="visible"/>
                                      </p:to>
                                    </p:set>
                                    <p:anim calcmode="lin" valueType="num">
                                      <p:cBhvr additive="base">
                                        <p:cTn dur="750"/>
                                        <p:tgtEl>
                                          <p:spTgt spid="1417"/>
                                        </p:tgtEl>
                                        <p:attrNameLst>
                                          <p:attrName>ppt_w</p:attrName>
                                        </p:attrNameLst>
                                      </p:cBhvr>
                                      <p:tavLst>
                                        <p:tav fmla="" tm="0">
                                          <p:val>
                                            <p:strVal val="0"/>
                                          </p:val>
                                        </p:tav>
                                        <p:tav fmla="" tm="100000">
                                          <p:val>
                                            <p:strVal val="#ppt_w"/>
                                          </p:val>
                                        </p:tav>
                                      </p:tavLst>
                                    </p:anim>
                                    <p:anim calcmode="lin" valueType="num">
                                      <p:cBhvr additive="base">
                                        <p:cTn dur="750"/>
                                        <p:tgtEl>
                                          <p:spTgt spid="14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419"/>
                                        </p:tgtEl>
                                        <p:attrNameLst>
                                          <p:attrName>style.visibility</p:attrName>
                                        </p:attrNameLst>
                                      </p:cBhvr>
                                      <p:to>
                                        <p:strVal val="visible"/>
                                      </p:to>
                                    </p:set>
                                    <p:anim calcmode="lin" valueType="num">
                                      <p:cBhvr additive="base">
                                        <p:cTn dur="750"/>
                                        <p:tgtEl>
                                          <p:spTgt spid="1419"/>
                                        </p:tgtEl>
                                        <p:attrNameLst>
                                          <p:attrName>ppt_w</p:attrName>
                                        </p:attrNameLst>
                                      </p:cBhvr>
                                      <p:tavLst>
                                        <p:tav fmla="" tm="0">
                                          <p:val>
                                            <p:strVal val="0"/>
                                          </p:val>
                                        </p:tav>
                                        <p:tav fmla="" tm="100000">
                                          <p:val>
                                            <p:strVal val="#ppt_w"/>
                                          </p:val>
                                        </p:tav>
                                      </p:tavLst>
                                    </p:anim>
                                    <p:anim calcmode="lin" valueType="num">
                                      <p:cBhvr additive="base">
                                        <p:cTn dur="750"/>
                                        <p:tgtEl>
                                          <p:spTgt spid="141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4"/>
                                        </p:tgtEl>
                                        <p:attrNameLst>
                                          <p:attrName>style.visibility</p:attrName>
                                        </p:attrNameLst>
                                      </p:cBhvr>
                                      <p:to>
                                        <p:strVal val="visible"/>
                                      </p:to>
                                    </p:set>
                                    <p:anim calcmode="lin" valueType="num">
                                      <p:cBhvr additive="base">
                                        <p:cTn dur="500"/>
                                        <p:tgtEl>
                                          <p:spTgt spid="14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0"/>
                                        </p:tgtEl>
                                        <p:attrNameLst>
                                          <p:attrName>style.visibility</p:attrName>
                                        </p:attrNameLst>
                                      </p:cBhvr>
                                      <p:to>
                                        <p:strVal val="visible"/>
                                      </p:to>
                                    </p:set>
                                    <p:anim calcmode="lin" valueType="num">
                                      <p:cBhvr additive="base">
                                        <p:cTn dur="500"/>
                                        <p:tgtEl>
                                          <p:spTgt spid="14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6"/>
                                        </p:tgtEl>
                                        <p:attrNameLst>
                                          <p:attrName>style.visibility</p:attrName>
                                        </p:attrNameLst>
                                      </p:cBhvr>
                                      <p:to>
                                        <p:strVal val="visible"/>
                                      </p:to>
                                    </p:set>
                                    <p:anim calcmode="lin" valueType="num">
                                      <p:cBhvr additive="base">
                                        <p:cTn dur="500"/>
                                        <p:tgtEl>
                                          <p:spTgt spid="14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8"/>
                                        </p:tgtEl>
                                        <p:attrNameLst>
                                          <p:attrName>style.visibility</p:attrName>
                                        </p:attrNameLst>
                                      </p:cBhvr>
                                      <p:to>
                                        <p:strVal val="visible"/>
                                      </p:to>
                                    </p:set>
                                    <p:anim calcmode="lin" valueType="num">
                                      <p:cBhvr additive="base">
                                        <p:cTn dur="500"/>
                                        <p:tgtEl>
                                          <p:spTgt spid="14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42"/>
                                        </p:tgtEl>
                                        <p:attrNameLst>
                                          <p:attrName>style.visibility</p:attrName>
                                        </p:attrNameLst>
                                      </p:cBhvr>
                                      <p:to>
                                        <p:strVal val="visible"/>
                                      </p:to>
                                    </p:set>
                                    <p:anim calcmode="lin" valueType="num">
                                      <p:cBhvr additive="base">
                                        <p:cTn dur="500"/>
                                        <p:tgtEl>
                                          <p:spTgt spid="1442"/>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446"/>
                                        </p:tgtEl>
                                        <p:attrNameLst>
                                          <p:attrName>style.visibility</p:attrName>
                                        </p:attrNameLst>
                                      </p:cBhvr>
                                      <p:to>
                                        <p:strVal val="visible"/>
                                      </p:to>
                                    </p:set>
                                    <p:anim calcmode="lin" valueType="num">
                                      <p:cBhvr additive="base">
                                        <p:cTn dur="500"/>
                                        <p:tgtEl>
                                          <p:spTgt spid="144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xit" presetID="2" presetSubtype="2">
                                  <p:stCondLst>
                                    <p:cond delay="0"/>
                                  </p:stCondLst>
                                  <p:childTnLst>
                                    <p:anim calcmode="lin" valueType="num">
                                      <p:cBhvr additive="base">
                                        <p:cTn dur="500"/>
                                        <p:tgtEl>
                                          <p:spTgt spid="1434"/>
                                        </p:tgtEl>
                                        <p:attrNameLst>
                                          <p:attrName>ppt_x</p:attrName>
                                        </p:attrNameLst>
                                      </p:cBhvr>
                                      <p:tavLst>
                                        <p:tav fmla="" tm="0">
                                          <p:val>
                                            <p:strVal val="#ppt_x"/>
                                          </p:val>
                                        </p:tav>
                                        <p:tav fmla="" tm="100000">
                                          <p:val>
                                            <p:strVal val="#ppt_x+1"/>
                                          </p:val>
                                        </p:tav>
                                      </p:tavLst>
                                    </p:anim>
                                    <p:set>
                                      <p:cBhvr>
                                        <p:cTn dur="1" fill="hold">
                                          <p:stCondLst>
                                            <p:cond delay="500"/>
                                          </p:stCondLst>
                                        </p:cTn>
                                        <p:tgtEl>
                                          <p:spTgt spid="143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500"/>
                                        <p:tgtEl>
                                          <p:spTgt spid="1430"/>
                                        </p:tgtEl>
                                        <p:attrNameLst>
                                          <p:attrName>ppt_x</p:attrName>
                                        </p:attrNameLst>
                                      </p:cBhvr>
                                      <p:tavLst>
                                        <p:tav fmla="" tm="0">
                                          <p:val>
                                            <p:strVal val="#ppt_x"/>
                                          </p:val>
                                        </p:tav>
                                        <p:tav fmla="" tm="100000">
                                          <p:val>
                                            <p:strVal val="#ppt_x+1"/>
                                          </p:val>
                                        </p:tav>
                                      </p:tavLst>
                                    </p:anim>
                                    <p:set>
                                      <p:cBhvr>
                                        <p:cTn dur="1" fill="hold">
                                          <p:stCondLst>
                                            <p:cond delay="500"/>
                                          </p:stCondLst>
                                        </p:cTn>
                                        <p:tgtEl>
                                          <p:spTgt spid="1430"/>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500"/>
                                        <p:tgtEl>
                                          <p:spTgt spid="1426"/>
                                        </p:tgtEl>
                                        <p:attrNameLst>
                                          <p:attrName>ppt_x</p:attrName>
                                        </p:attrNameLst>
                                      </p:cBhvr>
                                      <p:tavLst>
                                        <p:tav fmla="" tm="0">
                                          <p:val>
                                            <p:strVal val="#ppt_x"/>
                                          </p:val>
                                        </p:tav>
                                        <p:tav fmla="" tm="100000">
                                          <p:val>
                                            <p:strVal val="#ppt_x+1"/>
                                          </p:val>
                                        </p:tav>
                                      </p:tavLst>
                                    </p:anim>
                                    <p:set>
                                      <p:cBhvr>
                                        <p:cTn dur="1" fill="hold">
                                          <p:stCondLst>
                                            <p:cond delay="500"/>
                                          </p:stCondLst>
                                        </p:cTn>
                                        <p:tgtEl>
                                          <p:spTgt spid="1426"/>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500"/>
                                        <p:tgtEl>
                                          <p:spTgt spid="1438"/>
                                        </p:tgtEl>
                                        <p:attrNameLst>
                                          <p:attrName>ppt_x</p:attrName>
                                        </p:attrNameLst>
                                      </p:cBhvr>
                                      <p:tavLst>
                                        <p:tav fmla="" tm="0">
                                          <p:val>
                                            <p:strVal val="#ppt_x"/>
                                          </p:val>
                                        </p:tav>
                                        <p:tav fmla="" tm="100000">
                                          <p:val>
                                            <p:strVal val="#ppt_x+1"/>
                                          </p:val>
                                        </p:tav>
                                      </p:tavLst>
                                    </p:anim>
                                    <p:set>
                                      <p:cBhvr>
                                        <p:cTn dur="1" fill="hold">
                                          <p:stCondLst>
                                            <p:cond delay="500"/>
                                          </p:stCondLst>
                                        </p:cTn>
                                        <p:tgtEl>
                                          <p:spTgt spid="1438"/>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500"/>
                                        <p:tgtEl>
                                          <p:spTgt spid="1442"/>
                                        </p:tgtEl>
                                        <p:attrNameLst>
                                          <p:attrName>ppt_x</p:attrName>
                                        </p:attrNameLst>
                                      </p:cBhvr>
                                      <p:tavLst>
                                        <p:tav fmla="" tm="0">
                                          <p:val>
                                            <p:strVal val="#ppt_x"/>
                                          </p:val>
                                        </p:tav>
                                        <p:tav fmla="" tm="100000">
                                          <p:val>
                                            <p:strVal val="#ppt_x+1"/>
                                          </p:val>
                                        </p:tav>
                                      </p:tavLst>
                                    </p:anim>
                                    <p:set>
                                      <p:cBhvr>
                                        <p:cTn dur="1" fill="hold">
                                          <p:stCondLst>
                                            <p:cond delay="500"/>
                                          </p:stCondLst>
                                        </p:cTn>
                                        <p:tgtEl>
                                          <p:spTgt spid="1442"/>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500"/>
                                        <p:tgtEl>
                                          <p:spTgt spid="1446"/>
                                        </p:tgtEl>
                                        <p:attrNameLst>
                                          <p:attrName>ppt_x</p:attrName>
                                        </p:attrNameLst>
                                      </p:cBhvr>
                                      <p:tavLst>
                                        <p:tav fmla="" tm="0">
                                          <p:val>
                                            <p:strVal val="#ppt_x"/>
                                          </p:val>
                                        </p:tav>
                                        <p:tav fmla="" tm="100000">
                                          <p:val>
                                            <p:strVal val="#ppt_x+1"/>
                                          </p:val>
                                        </p:tav>
                                      </p:tavLst>
                                    </p:anim>
                                    <p:set>
                                      <p:cBhvr>
                                        <p:cTn dur="1" fill="hold">
                                          <p:stCondLst>
                                            <p:cond delay="500"/>
                                          </p:stCondLst>
                                        </p:cTn>
                                        <p:tgtEl>
                                          <p:spTgt spid="14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068" name="Shape 5068"/>
        <p:cNvGrpSpPr/>
        <p:nvPr/>
      </p:nvGrpSpPr>
      <p:grpSpPr>
        <a:xfrm>
          <a:off x="0" y="0"/>
          <a:ext cx="0" cy="0"/>
          <a:chOff x="0" y="0"/>
          <a:chExt cx="0" cy="0"/>
        </a:xfrm>
      </p:grpSpPr>
      <p:sp>
        <p:nvSpPr>
          <p:cNvPr id="5069" name="Google Shape;5069;g2580e301964_0_370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070" name="Google Shape;5070;g2580e301964_0_3703"/>
          <p:cNvGrpSpPr/>
          <p:nvPr/>
        </p:nvGrpSpPr>
        <p:grpSpPr>
          <a:xfrm>
            <a:off x="5826806" y="1018339"/>
            <a:ext cx="538327" cy="59700"/>
            <a:chOff x="5607050" y="1793751"/>
            <a:chExt cx="538327" cy="59700"/>
          </a:xfrm>
        </p:grpSpPr>
        <p:sp>
          <p:nvSpPr>
            <p:cNvPr id="5071" name="Google Shape;5071;g2580e301964_0_370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2" name="Google Shape;5072;g2580e301964_0_370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3" name="Google Shape;5073;g2580e301964_0_370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74" name="Google Shape;5074;g2580e301964_0_3703"/>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5" name="Google Shape;5075;g2580e301964_0_3703"/>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6" name="Google Shape;5076;g2580e301964_0_3703"/>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7" name="Google Shape;5077;g2580e301964_0_3703"/>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078" name="Google Shape;5078;g2580e301964_0_3703"/>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079" name="Google Shape;5079;g2580e301964_0_3703"/>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0" name="Google Shape;5080;g2580e301964_0_3703"/>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1" name="Google Shape;5081;g2580e301964_0_3703"/>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2" name="Google Shape;5082;g2580e301964_0_3703"/>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3" name="Google Shape;5083;g2580e301964_0_3703"/>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4" name="Google Shape;5084;g2580e301964_0_3703"/>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5" name="Google Shape;5085;g2580e301964_0_3703"/>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6" name="Google Shape;5086;g2580e301964_0_3703"/>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7" name="Google Shape;5087;g2580e301964_0_3703"/>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8" name="Google Shape;5088;g2580e301964_0_3703"/>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9" name="Google Shape;5089;g2580e301964_0_3703"/>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0" name="Google Shape;5090;g2580e301964_0_3703"/>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1" name="Google Shape;5091;g2580e301964_0_3703"/>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2" name="Google Shape;5092;g2580e301964_0_3703"/>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3" name="Google Shape;5093;g2580e301964_0_3703"/>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4" name="Google Shape;5094;g2580e301964_0_3703"/>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5" name="Google Shape;5095;g2580e301964_0_3703"/>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6" name="Google Shape;5096;g2580e301964_0_3703"/>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7" name="Google Shape;5097;g2580e301964_0_3703"/>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8" name="Google Shape;5098;g2580e301964_0_3703"/>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9" name="Google Shape;5099;g2580e301964_0_3703"/>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0" name="Google Shape;5100;g2580e301964_0_3703"/>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1" name="Google Shape;5101;g2580e301964_0_3703"/>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2" name="Google Shape;5102;g2580e301964_0_3703"/>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03" name="Google Shape;5103;g2580e301964_0_3703"/>
          <p:cNvSpPr/>
          <p:nvPr/>
        </p:nvSpPr>
        <p:spPr>
          <a:xfrm>
            <a:off x="1239669" y="1548351"/>
            <a:ext cx="9303900" cy="1962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chemeClr val="lt1"/>
                </a:solidFill>
                <a:latin typeface="Titillium Web"/>
                <a:ea typeface="Titillium Web"/>
                <a:cs typeface="Titillium Web"/>
                <a:sym typeface="Titillium Web"/>
              </a:rPr>
              <a:t>與 CSS Flex 一樣，CSS Grid 用兩個部分來看比較快，一個是屬於外部容器的屬性，另一個是屬於內部容器的屬性；從外開始向內看可以加快理解的速度。</a:t>
            </a:r>
            <a:endParaRPr sz="2800">
              <a:solidFill>
                <a:schemeClr val="lt1"/>
              </a:solidFill>
              <a:latin typeface="Calibri"/>
              <a:ea typeface="Calibri"/>
              <a:cs typeface="Calibri"/>
              <a:sym typeface="Calibri"/>
            </a:endParaRPr>
          </a:p>
        </p:txBody>
      </p:sp>
      <p:pic>
        <p:nvPicPr>
          <p:cNvPr id="5104" name="Google Shape;5104;g2580e301964_0_3703"/>
          <p:cNvPicPr preferRelativeResize="0"/>
          <p:nvPr/>
        </p:nvPicPr>
        <p:blipFill rotWithShape="1">
          <a:blip r:embed="rId3">
            <a:alphaModFix/>
          </a:blip>
          <a:srcRect b="0" l="0" r="0" t="0"/>
          <a:stretch/>
        </p:blipFill>
        <p:spPr>
          <a:xfrm>
            <a:off x="1056570" y="4002252"/>
            <a:ext cx="10078857" cy="15527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077"/>
                                        </p:tgtEl>
                                        <p:attrNameLst>
                                          <p:attrName>style.visibility</p:attrName>
                                        </p:attrNameLst>
                                      </p:cBhvr>
                                      <p:to>
                                        <p:strVal val="visible"/>
                                      </p:to>
                                    </p:set>
                                    <p:anim calcmode="lin" valueType="num">
                                      <p:cBhvr additive="base">
                                        <p:cTn dur="750"/>
                                        <p:tgtEl>
                                          <p:spTgt spid="50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081"/>
                                        </p:tgtEl>
                                        <p:attrNameLst>
                                          <p:attrName>style.visibility</p:attrName>
                                        </p:attrNameLst>
                                      </p:cBhvr>
                                      <p:to>
                                        <p:strVal val="visible"/>
                                      </p:to>
                                    </p:set>
                                    <p:anim calcmode="lin" valueType="num">
                                      <p:cBhvr additive="base">
                                        <p:cTn dur="750"/>
                                        <p:tgtEl>
                                          <p:spTgt spid="50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075"/>
                                        </p:tgtEl>
                                        <p:attrNameLst>
                                          <p:attrName>style.visibility</p:attrName>
                                        </p:attrNameLst>
                                      </p:cBhvr>
                                      <p:to>
                                        <p:strVal val="visible"/>
                                      </p:to>
                                    </p:set>
                                    <p:anim calcmode="lin" valueType="num">
                                      <p:cBhvr additive="base">
                                        <p:cTn dur="750"/>
                                        <p:tgtEl>
                                          <p:spTgt spid="50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074"/>
                                        </p:tgtEl>
                                        <p:attrNameLst>
                                          <p:attrName>style.visibility</p:attrName>
                                        </p:attrNameLst>
                                      </p:cBhvr>
                                      <p:to>
                                        <p:strVal val="visible"/>
                                      </p:to>
                                    </p:set>
                                    <p:anim calcmode="lin" valueType="num">
                                      <p:cBhvr additive="base">
                                        <p:cTn dur="750"/>
                                        <p:tgtEl>
                                          <p:spTgt spid="50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076"/>
                                        </p:tgtEl>
                                        <p:attrNameLst>
                                          <p:attrName>style.visibility</p:attrName>
                                        </p:attrNameLst>
                                      </p:cBhvr>
                                      <p:to>
                                        <p:strVal val="visible"/>
                                      </p:to>
                                    </p:set>
                                    <p:anim calcmode="lin" valueType="num">
                                      <p:cBhvr additive="base">
                                        <p:cTn dur="750"/>
                                        <p:tgtEl>
                                          <p:spTgt spid="507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078"/>
                                        </p:tgtEl>
                                        <p:attrNameLst>
                                          <p:attrName>style.visibility</p:attrName>
                                        </p:attrNameLst>
                                      </p:cBhvr>
                                      <p:to>
                                        <p:strVal val="visible"/>
                                      </p:to>
                                    </p:set>
                                    <p:animEffect filter="fade" transition="in">
                                      <p:cBhvr>
                                        <p:cTn dur="500"/>
                                        <p:tgtEl>
                                          <p:spTgt spid="507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07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080"/>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082"/>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083"/>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084"/>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085"/>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086"/>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087"/>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088"/>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089"/>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090"/>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091"/>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092"/>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093"/>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094"/>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095"/>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096"/>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097"/>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098"/>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099"/>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100"/>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1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109" name="Shape 5109"/>
        <p:cNvGrpSpPr/>
        <p:nvPr/>
      </p:nvGrpSpPr>
      <p:grpSpPr>
        <a:xfrm>
          <a:off x="0" y="0"/>
          <a:ext cx="0" cy="0"/>
          <a:chOff x="0" y="0"/>
          <a:chExt cx="0" cy="0"/>
        </a:xfrm>
      </p:grpSpPr>
      <p:sp>
        <p:nvSpPr>
          <p:cNvPr id="5110" name="Google Shape;5110;g2580e301964_0_374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111" name="Google Shape;5111;g2580e301964_0_3743"/>
          <p:cNvGrpSpPr/>
          <p:nvPr/>
        </p:nvGrpSpPr>
        <p:grpSpPr>
          <a:xfrm>
            <a:off x="5826806" y="1018339"/>
            <a:ext cx="538327" cy="59700"/>
            <a:chOff x="5607050" y="1793751"/>
            <a:chExt cx="538327" cy="59700"/>
          </a:xfrm>
        </p:grpSpPr>
        <p:sp>
          <p:nvSpPr>
            <p:cNvPr id="5112" name="Google Shape;5112;g2580e301964_0_374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3" name="Google Shape;5113;g2580e301964_0_374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4" name="Google Shape;5114;g2580e301964_0_374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15" name="Google Shape;5115;g2580e301964_0_3743"/>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6" name="Google Shape;5116;g2580e301964_0_3743"/>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7" name="Google Shape;5117;g2580e301964_0_3743"/>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8" name="Google Shape;5118;g2580e301964_0_3743"/>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119" name="Google Shape;5119;g2580e301964_0_3743"/>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120" name="Google Shape;5120;g2580e301964_0_3743"/>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1" name="Google Shape;5121;g2580e301964_0_3743"/>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2" name="Google Shape;5122;g2580e301964_0_3743"/>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3" name="Google Shape;5123;g2580e301964_0_3743"/>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4" name="Google Shape;5124;g2580e301964_0_3743"/>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5" name="Google Shape;5125;g2580e301964_0_3743"/>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6" name="Google Shape;5126;g2580e301964_0_3743"/>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7" name="Google Shape;5127;g2580e301964_0_3743"/>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8" name="Google Shape;5128;g2580e301964_0_3743"/>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9" name="Google Shape;5129;g2580e301964_0_3743"/>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0" name="Google Shape;5130;g2580e301964_0_3743"/>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1" name="Google Shape;5131;g2580e301964_0_3743"/>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2" name="Google Shape;5132;g2580e301964_0_3743"/>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3" name="Google Shape;5133;g2580e301964_0_3743"/>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4" name="Google Shape;5134;g2580e301964_0_3743"/>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5" name="Google Shape;5135;g2580e301964_0_3743"/>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6" name="Google Shape;5136;g2580e301964_0_3743"/>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7" name="Google Shape;5137;g2580e301964_0_3743"/>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8" name="Google Shape;5138;g2580e301964_0_3743"/>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9" name="Google Shape;5139;g2580e301964_0_3743"/>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0" name="Google Shape;5140;g2580e301964_0_3743"/>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1" name="Google Shape;5141;g2580e301964_0_3743"/>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2" name="Google Shape;5142;g2580e301964_0_3743"/>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3" name="Google Shape;5143;g2580e301964_0_3743"/>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144" name="Google Shape;5144;g2580e301964_0_3743"/>
          <p:cNvPicPr preferRelativeResize="0"/>
          <p:nvPr/>
        </p:nvPicPr>
        <p:blipFill rotWithShape="1">
          <a:blip r:embed="rId3">
            <a:alphaModFix/>
          </a:blip>
          <a:srcRect b="0" l="0" r="0" t="0"/>
          <a:stretch/>
        </p:blipFill>
        <p:spPr>
          <a:xfrm>
            <a:off x="990599" y="1356599"/>
            <a:ext cx="10210800" cy="1628775"/>
          </a:xfrm>
          <a:prstGeom prst="rect">
            <a:avLst/>
          </a:prstGeom>
          <a:noFill/>
          <a:ln>
            <a:noFill/>
          </a:ln>
        </p:spPr>
      </p:pic>
      <p:pic>
        <p:nvPicPr>
          <p:cNvPr id="5145" name="Google Shape;5145;g2580e301964_0_3743"/>
          <p:cNvPicPr preferRelativeResize="0"/>
          <p:nvPr/>
        </p:nvPicPr>
        <p:blipFill rotWithShape="1">
          <a:blip r:embed="rId4">
            <a:alphaModFix/>
          </a:blip>
          <a:srcRect b="0" l="0" r="0" t="0"/>
          <a:stretch/>
        </p:blipFill>
        <p:spPr>
          <a:xfrm>
            <a:off x="1029868" y="3103396"/>
            <a:ext cx="3485220" cy="36230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118"/>
                                        </p:tgtEl>
                                        <p:attrNameLst>
                                          <p:attrName>style.visibility</p:attrName>
                                        </p:attrNameLst>
                                      </p:cBhvr>
                                      <p:to>
                                        <p:strVal val="visible"/>
                                      </p:to>
                                    </p:set>
                                    <p:anim calcmode="lin" valueType="num">
                                      <p:cBhvr additive="base">
                                        <p:cTn dur="750"/>
                                        <p:tgtEl>
                                          <p:spTgt spid="51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122"/>
                                        </p:tgtEl>
                                        <p:attrNameLst>
                                          <p:attrName>style.visibility</p:attrName>
                                        </p:attrNameLst>
                                      </p:cBhvr>
                                      <p:to>
                                        <p:strVal val="visible"/>
                                      </p:to>
                                    </p:set>
                                    <p:anim calcmode="lin" valueType="num">
                                      <p:cBhvr additive="base">
                                        <p:cTn dur="750"/>
                                        <p:tgtEl>
                                          <p:spTgt spid="51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116"/>
                                        </p:tgtEl>
                                        <p:attrNameLst>
                                          <p:attrName>style.visibility</p:attrName>
                                        </p:attrNameLst>
                                      </p:cBhvr>
                                      <p:to>
                                        <p:strVal val="visible"/>
                                      </p:to>
                                    </p:set>
                                    <p:anim calcmode="lin" valueType="num">
                                      <p:cBhvr additive="base">
                                        <p:cTn dur="750"/>
                                        <p:tgtEl>
                                          <p:spTgt spid="51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115"/>
                                        </p:tgtEl>
                                        <p:attrNameLst>
                                          <p:attrName>style.visibility</p:attrName>
                                        </p:attrNameLst>
                                      </p:cBhvr>
                                      <p:to>
                                        <p:strVal val="visible"/>
                                      </p:to>
                                    </p:set>
                                    <p:anim calcmode="lin" valueType="num">
                                      <p:cBhvr additive="base">
                                        <p:cTn dur="750"/>
                                        <p:tgtEl>
                                          <p:spTgt spid="51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117"/>
                                        </p:tgtEl>
                                        <p:attrNameLst>
                                          <p:attrName>style.visibility</p:attrName>
                                        </p:attrNameLst>
                                      </p:cBhvr>
                                      <p:to>
                                        <p:strVal val="visible"/>
                                      </p:to>
                                    </p:set>
                                    <p:anim calcmode="lin" valueType="num">
                                      <p:cBhvr additive="base">
                                        <p:cTn dur="750"/>
                                        <p:tgtEl>
                                          <p:spTgt spid="5117"/>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119"/>
                                        </p:tgtEl>
                                        <p:attrNameLst>
                                          <p:attrName>style.visibility</p:attrName>
                                        </p:attrNameLst>
                                      </p:cBhvr>
                                      <p:to>
                                        <p:strVal val="visible"/>
                                      </p:to>
                                    </p:set>
                                    <p:animEffect filter="fade" transition="in">
                                      <p:cBhvr>
                                        <p:cTn dur="500"/>
                                        <p:tgtEl>
                                          <p:spTgt spid="5119"/>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120"/>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121"/>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123"/>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124"/>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125"/>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126"/>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127"/>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128"/>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129"/>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130"/>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131"/>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132"/>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133"/>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134"/>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135"/>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136"/>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137"/>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138"/>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139"/>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140"/>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141"/>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150" name="Shape 5150"/>
        <p:cNvGrpSpPr/>
        <p:nvPr/>
      </p:nvGrpSpPr>
      <p:grpSpPr>
        <a:xfrm>
          <a:off x="0" y="0"/>
          <a:ext cx="0" cy="0"/>
          <a:chOff x="0" y="0"/>
          <a:chExt cx="0" cy="0"/>
        </a:xfrm>
      </p:grpSpPr>
      <p:sp>
        <p:nvSpPr>
          <p:cNvPr id="5151" name="Google Shape;5151;g2580e301964_0_378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152" name="Google Shape;5152;g2580e301964_0_3783"/>
          <p:cNvGrpSpPr/>
          <p:nvPr/>
        </p:nvGrpSpPr>
        <p:grpSpPr>
          <a:xfrm>
            <a:off x="5826806" y="1018339"/>
            <a:ext cx="538327" cy="59700"/>
            <a:chOff x="5607050" y="1793751"/>
            <a:chExt cx="538327" cy="59700"/>
          </a:xfrm>
        </p:grpSpPr>
        <p:sp>
          <p:nvSpPr>
            <p:cNvPr id="5153" name="Google Shape;5153;g2580e301964_0_378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4" name="Google Shape;5154;g2580e301964_0_378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5" name="Google Shape;5155;g2580e301964_0_378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56" name="Google Shape;5156;g2580e301964_0_3783"/>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7" name="Google Shape;5157;g2580e301964_0_3783"/>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8" name="Google Shape;5158;g2580e301964_0_3783"/>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9" name="Google Shape;5159;g2580e301964_0_3783"/>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160" name="Google Shape;5160;g2580e301964_0_3783"/>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161" name="Google Shape;5161;g2580e301964_0_3783"/>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2" name="Google Shape;5162;g2580e301964_0_3783"/>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3" name="Google Shape;5163;g2580e301964_0_3783"/>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4" name="Google Shape;5164;g2580e301964_0_3783"/>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5" name="Google Shape;5165;g2580e301964_0_3783"/>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6" name="Google Shape;5166;g2580e301964_0_3783"/>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7" name="Google Shape;5167;g2580e301964_0_3783"/>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8" name="Google Shape;5168;g2580e301964_0_3783"/>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9" name="Google Shape;5169;g2580e301964_0_3783"/>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0" name="Google Shape;5170;g2580e301964_0_3783"/>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1" name="Google Shape;5171;g2580e301964_0_3783"/>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2" name="Google Shape;5172;g2580e301964_0_3783"/>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3" name="Google Shape;5173;g2580e301964_0_3783"/>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4" name="Google Shape;5174;g2580e301964_0_3783"/>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5" name="Google Shape;5175;g2580e301964_0_3783"/>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6" name="Google Shape;5176;g2580e301964_0_3783"/>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7" name="Google Shape;5177;g2580e301964_0_3783"/>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8" name="Google Shape;5178;g2580e301964_0_3783"/>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9" name="Google Shape;5179;g2580e301964_0_3783"/>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0" name="Google Shape;5180;g2580e301964_0_3783"/>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1" name="Google Shape;5181;g2580e301964_0_3783"/>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2" name="Google Shape;5182;g2580e301964_0_3783"/>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3" name="Google Shape;5183;g2580e301964_0_3783"/>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4" name="Google Shape;5184;g2580e301964_0_3783"/>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185" name="Google Shape;5185;g2580e301964_0_3783"/>
          <p:cNvPicPr preferRelativeResize="0"/>
          <p:nvPr/>
        </p:nvPicPr>
        <p:blipFill rotWithShape="1">
          <a:blip r:embed="rId3">
            <a:alphaModFix/>
          </a:blip>
          <a:srcRect b="0" l="0" r="0" t="0"/>
          <a:stretch/>
        </p:blipFill>
        <p:spPr>
          <a:xfrm>
            <a:off x="247009" y="1158737"/>
            <a:ext cx="11564965" cy="962159"/>
          </a:xfrm>
          <a:prstGeom prst="rect">
            <a:avLst/>
          </a:prstGeom>
          <a:noFill/>
          <a:ln>
            <a:noFill/>
          </a:ln>
        </p:spPr>
      </p:pic>
      <p:pic>
        <p:nvPicPr>
          <p:cNvPr id="5186" name="Google Shape;5186;g2580e301964_0_3783"/>
          <p:cNvPicPr preferRelativeResize="0"/>
          <p:nvPr/>
        </p:nvPicPr>
        <p:blipFill rotWithShape="1">
          <a:blip r:embed="rId4">
            <a:alphaModFix/>
          </a:blip>
          <a:srcRect b="0" l="0" r="0" t="0"/>
          <a:stretch/>
        </p:blipFill>
        <p:spPr>
          <a:xfrm>
            <a:off x="939220" y="2124713"/>
            <a:ext cx="6057900" cy="451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159"/>
                                        </p:tgtEl>
                                        <p:attrNameLst>
                                          <p:attrName>style.visibility</p:attrName>
                                        </p:attrNameLst>
                                      </p:cBhvr>
                                      <p:to>
                                        <p:strVal val="visible"/>
                                      </p:to>
                                    </p:set>
                                    <p:anim calcmode="lin" valueType="num">
                                      <p:cBhvr additive="base">
                                        <p:cTn dur="750"/>
                                        <p:tgtEl>
                                          <p:spTgt spid="51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163"/>
                                        </p:tgtEl>
                                        <p:attrNameLst>
                                          <p:attrName>style.visibility</p:attrName>
                                        </p:attrNameLst>
                                      </p:cBhvr>
                                      <p:to>
                                        <p:strVal val="visible"/>
                                      </p:to>
                                    </p:set>
                                    <p:anim calcmode="lin" valueType="num">
                                      <p:cBhvr additive="base">
                                        <p:cTn dur="750"/>
                                        <p:tgtEl>
                                          <p:spTgt spid="51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157"/>
                                        </p:tgtEl>
                                        <p:attrNameLst>
                                          <p:attrName>style.visibility</p:attrName>
                                        </p:attrNameLst>
                                      </p:cBhvr>
                                      <p:to>
                                        <p:strVal val="visible"/>
                                      </p:to>
                                    </p:set>
                                    <p:anim calcmode="lin" valueType="num">
                                      <p:cBhvr additive="base">
                                        <p:cTn dur="750"/>
                                        <p:tgtEl>
                                          <p:spTgt spid="51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156"/>
                                        </p:tgtEl>
                                        <p:attrNameLst>
                                          <p:attrName>style.visibility</p:attrName>
                                        </p:attrNameLst>
                                      </p:cBhvr>
                                      <p:to>
                                        <p:strVal val="visible"/>
                                      </p:to>
                                    </p:set>
                                    <p:anim calcmode="lin" valueType="num">
                                      <p:cBhvr additive="base">
                                        <p:cTn dur="750"/>
                                        <p:tgtEl>
                                          <p:spTgt spid="51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158"/>
                                        </p:tgtEl>
                                        <p:attrNameLst>
                                          <p:attrName>style.visibility</p:attrName>
                                        </p:attrNameLst>
                                      </p:cBhvr>
                                      <p:to>
                                        <p:strVal val="visible"/>
                                      </p:to>
                                    </p:set>
                                    <p:anim calcmode="lin" valueType="num">
                                      <p:cBhvr additive="base">
                                        <p:cTn dur="750"/>
                                        <p:tgtEl>
                                          <p:spTgt spid="5158"/>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160"/>
                                        </p:tgtEl>
                                        <p:attrNameLst>
                                          <p:attrName>style.visibility</p:attrName>
                                        </p:attrNameLst>
                                      </p:cBhvr>
                                      <p:to>
                                        <p:strVal val="visible"/>
                                      </p:to>
                                    </p:set>
                                    <p:animEffect filter="fade" transition="in">
                                      <p:cBhvr>
                                        <p:cTn dur="500"/>
                                        <p:tgtEl>
                                          <p:spTgt spid="5160"/>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161"/>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162"/>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164"/>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165"/>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166"/>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167"/>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168"/>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169"/>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170"/>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171"/>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172"/>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173"/>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174"/>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175"/>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176"/>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177"/>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178"/>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179"/>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180"/>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181"/>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182"/>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191" name="Shape 5191"/>
        <p:cNvGrpSpPr/>
        <p:nvPr/>
      </p:nvGrpSpPr>
      <p:grpSpPr>
        <a:xfrm>
          <a:off x="0" y="0"/>
          <a:ext cx="0" cy="0"/>
          <a:chOff x="0" y="0"/>
          <a:chExt cx="0" cy="0"/>
        </a:xfrm>
      </p:grpSpPr>
      <p:sp>
        <p:nvSpPr>
          <p:cNvPr id="5192" name="Google Shape;5192;g2580e301964_0_382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193" name="Google Shape;5193;g2580e301964_0_3823"/>
          <p:cNvGrpSpPr/>
          <p:nvPr/>
        </p:nvGrpSpPr>
        <p:grpSpPr>
          <a:xfrm>
            <a:off x="5826806" y="1018339"/>
            <a:ext cx="538327" cy="59700"/>
            <a:chOff x="5607050" y="1793751"/>
            <a:chExt cx="538327" cy="59700"/>
          </a:xfrm>
        </p:grpSpPr>
        <p:sp>
          <p:nvSpPr>
            <p:cNvPr id="5194" name="Google Shape;5194;g2580e301964_0_382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5" name="Google Shape;5195;g2580e301964_0_382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6" name="Google Shape;5196;g2580e301964_0_382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97" name="Google Shape;5197;g2580e301964_0_3823"/>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8" name="Google Shape;5198;g2580e301964_0_3823"/>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9" name="Google Shape;5199;g2580e301964_0_3823"/>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0" name="Google Shape;5200;g2580e301964_0_3823"/>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201" name="Google Shape;5201;g2580e301964_0_3823"/>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202" name="Google Shape;5202;g2580e301964_0_3823"/>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3" name="Google Shape;5203;g2580e301964_0_3823"/>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4" name="Google Shape;5204;g2580e301964_0_3823"/>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5" name="Google Shape;5205;g2580e301964_0_3823"/>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6" name="Google Shape;5206;g2580e301964_0_3823"/>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7" name="Google Shape;5207;g2580e301964_0_3823"/>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8" name="Google Shape;5208;g2580e301964_0_3823"/>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9" name="Google Shape;5209;g2580e301964_0_3823"/>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0" name="Google Shape;5210;g2580e301964_0_3823"/>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1" name="Google Shape;5211;g2580e301964_0_3823"/>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2" name="Google Shape;5212;g2580e301964_0_3823"/>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3" name="Google Shape;5213;g2580e301964_0_3823"/>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4" name="Google Shape;5214;g2580e301964_0_3823"/>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5" name="Google Shape;5215;g2580e301964_0_3823"/>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6" name="Google Shape;5216;g2580e301964_0_3823"/>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7" name="Google Shape;5217;g2580e301964_0_3823"/>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8" name="Google Shape;5218;g2580e301964_0_3823"/>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9" name="Google Shape;5219;g2580e301964_0_3823"/>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0" name="Google Shape;5220;g2580e301964_0_3823"/>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1" name="Google Shape;5221;g2580e301964_0_3823"/>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2" name="Google Shape;5222;g2580e301964_0_3823"/>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3" name="Google Shape;5223;g2580e301964_0_3823"/>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4" name="Google Shape;5224;g2580e301964_0_3823"/>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5" name="Google Shape;5225;g2580e301964_0_3823"/>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226" name="Google Shape;5226;g2580e301964_0_3823"/>
          <p:cNvPicPr preferRelativeResize="0"/>
          <p:nvPr/>
        </p:nvPicPr>
        <p:blipFill rotWithShape="1">
          <a:blip r:embed="rId3">
            <a:alphaModFix/>
          </a:blip>
          <a:srcRect b="0" l="0" r="0" t="0"/>
          <a:stretch/>
        </p:blipFill>
        <p:spPr>
          <a:xfrm>
            <a:off x="599719" y="1197831"/>
            <a:ext cx="7830643" cy="638264"/>
          </a:xfrm>
          <a:prstGeom prst="rect">
            <a:avLst/>
          </a:prstGeom>
          <a:noFill/>
          <a:ln>
            <a:noFill/>
          </a:ln>
        </p:spPr>
      </p:pic>
      <p:sp>
        <p:nvSpPr>
          <p:cNvPr id="5227" name="Google Shape;5227;g2580e301964_0_3823"/>
          <p:cNvSpPr txBox="1"/>
          <p:nvPr/>
        </p:nvSpPr>
        <p:spPr>
          <a:xfrm>
            <a:off x="599719" y="771786"/>
            <a:ext cx="1050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display</a:t>
            </a:r>
            <a:endParaRPr sz="2400">
              <a:solidFill>
                <a:schemeClr val="lt1"/>
              </a:solidFill>
              <a:latin typeface="Calibri"/>
              <a:ea typeface="Calibri"/>
              <a:cs typeface="Calibri"/>
              <a:sym typeface="Calibri"/>
            </a:endParaRPr>
          </a:p>
        </p:txBody>
      </p:sp>
      <p:pic>
        <p:nvPicPr>
          <p:cNvPr id="5228" name="Google Shape;5228;g2580e301964_0_3823"/>
          <p:cNvPicPr preferRelativeResize="0"/>
          <p:nvPr/>
        </p:nvPicPr>
        <p:blipFill rotWithShape="1">
          <a:blip r:embed="rId4">
            <a:alphaModFix/>
          </a:blip>
          <a:srcRect b="0" l="0" r="0" t="0"/>
          <a:stretch/>
        </p:blipFill>
        <p:spPr>
          <a:xfrm>
            <a:off x="371873" y="3593375"/>
            <a:ext cx="9858375" cy="3009900"/>
          </a:xfrm>
          <a:prstGeom prst="rect">
            <a:avLst/>
          </a:prstGeom>
          <a:noFill/>
          <a:ln>
            <a:noFill/>
          </a:ln>
        </p:spPr>
      </p:pic>
      <p:pic>
        <p:nvPicPr>
          <p:cNvPr id="5229" name="Google Shape;5229;g2580e301964_0_3823"/>
          <p:cNvPicPr preferRelativeResize="0"/>
          <p:nvPr/>
        </p:nvPicPr>
        <p:blipFill rotWithShape="1">
          <a:blip r:embed="rId5">
            <a:alphaModFix/>
          </a:blip>
          <a:srcRect b="0" l="0" r="0" t="0"/>
          <a:stretch/>
        </p:blipFill>
        <p:spPr>
          <a:xfrm>
            <a:off x="594928" y="1815361"/>
            <a:ext cx="5582429" cy="16290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200"/>
                                        </p:tgtEl>
                                        <p:attrNameLst>
                                          <p:attrName>style.visibility</p:attrName>
                                        </p:attrNameLst>
                                      </p:cBhvr>
                                      <p:to>
                                        <p:strVal val="visible"/>
                                      </p:to>
                                    </p:set>
                                    <p:anim calcmode="lin" valueType="num">
                                      <p:cBhvr additive="base">
                                        <p:cTn dur="750"/>
                                        <p:tgtEl>
                                          <p:spTgt spid="52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204"/>
                                        </p:tgtEl>
                                        <p:attrNameLst>
                                          <p:attrName>style.visibility</p:attrName>
                                        </p:attrNameLst>
                                      </p:cBhvr>
                                      <p:to>
                                        <p:strVal val="visible"/>
                                      </p:to>
                                    </p:set>
                                    <p:anim calcmode="lin" valueType="num">
                                      <p:cBhvr additive="base">
                                        <p:cTn dur="750"/>
                                        <p:tgtEl>
                                          <p:spTgt spid="52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198"/>
                                        </p:tgtEl>
                                        <p:attrNameLst>
                                          <p:attrName>style.visibility</p:attrName>
                                        </p:attrNameLst>
                                      </p:cBhvr>
                                      <p:to>
                                        <p:strVal val="visible"/>
                                      </p:to>
                                    </p:set>
                                    <p:anim calcmode="lin" valueType="num">
                                      <p:cBhvr additive="base">
                                        <p:cTn dur="750"/>
                                        <p:tgtEl>
                                          <p:spTgt spid="51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197"/>
                                        </p:tgtEl>
                                        <p:attrNameLst>
                                          <p:attrName>style.visibility</p:attrName>
                                        </p:attrNameLst>
                                      </p:cBhvr>
                                      <p:to>
                                        <p:strVal val="visible"/>
                                      </p:to>
                                    </p:set>
                                    <p:anim calcmode="lin" valueType="num">
                                      <p:cBhvr additive="base">
                                        <p:cTn dur="750"/>
                                        <p:tgtEl>
                                          <p:spTgt spid="51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199"/>
                                        </p:tgtEl>
                                        <p:attrNameLst>
                                          <p:attrName>style.visibility</p:attrName>
                                        </p:attrNameLst>
                                      </p:cBhvr>
                                      <p:to>
                                        <p:strVal val="visible"/>
                                      </p:to>
                                    </p:set>
                                    <p:anim calcmode="lin" valueType="num">
                                      <p:cBhvr additive="base">
                                        <p:cTn dur="750"/>
                                        <p:tgtEl>
                                          <p:spTgt spid="5199"/>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201"/>
                                        </p:tgtEl>
                                        <p:attrNameLst>
                                          <p:attrName>style.visibility</p:attrName>
                                        </p:attrNameLst>
                                      </p:cBhvr>
                                      <p:to>
                                        <p:strVal val="visible"/>
                                      </p:to>
                                    </p:set>
                                    <p:animEffect filter="fade" transition="in">
                                      <p:cBhvr>
                                        <p:cTn dur="500"/>
                                        <p:tgtEl>
                                          <p:spTgt spid="5201"/>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202"/>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203"/>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205"/>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206"/>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207"/>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208"/>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209"/>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210"/>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211"/>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212"/>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213"/>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214"/>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215"/>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216"/>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217"/>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218"/>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219"/>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220"/>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221"/>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222"/>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223"/>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234" name="Shape 5234"/>
        <p:cNvGrpSpPr/>
        <p:nvPr/>
      </p:nvGrpSpPr>
      <p:grpSpPr>
        <a:xfrm>
          <a:off x="0" y="0"/>
          <a:ext cx="0" cy="0"/>
          <a:chOff x="0" y="0"/>
          <a:chExt cx="0" cy="0"/>
        </a:xfrm>
      </p:grpSpPr>
      <p:sp>
        <p:nvSpPr>
          <p:cNvPr id="5235" name="Google Shape;5235;g2580e301964_0_3865"/>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236" name="Google Shape;5236;g2580e301964_0_3865"/>
          <p:cNvGrpSpPr/>
          <p:nvPr/>
        </p:nvGrpSpPr>
        <p:grpSpPr>
          <a:xfrm>
            <a:off x="5826806" y="1018339"/>
            <a:ext cx="538327" cy="59700"/>
            <a:chOff x="5607050" y="1793751"/>
            <a:chExt cx="538327" cy="59700"/>
          </a:xfrm>
        </p:grpSpPr>
        <p:sp>
          <p:nvSpPr>
            <p:cNvPr id="5237" name="Google Shape;5237;g2580e301964_0_3865"/>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8" name="Google Shape;5238;g2580e301964_0_3865"/>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9" name="Google Shape;5239;g2580e301964_0_3865"/>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40" name="Google Shape;5240;g2580e301964_0_3865"/>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1" name="Google Shape;5241;g2580e301964_0_3865"/>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2" name="Google Shape;5242;g2580e301964_0_3865"/>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3" name="Google Shape;5243;g2580e301964_0_3865"/>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244" name="Google Shape;5244;g2580e301964_0_3865"/>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245" name="Google Shape;5245;g2580e301964_0_3865"/>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6" name="Google Shape;5246;g2580e301964_0_3865"/>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7" name="Google Shape;5247;g2580e301964_0_3865"/>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8" name="Google Shape;5248;g2580e301964_0_3865"/>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9" name="Google Shape;5249;g2580e301964_0_3865"/>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0" name="Google Shape;5250;g2580e301964_0_3865"/>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1" name="Google Shape;5251;g2580e301964_0_3865"/>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2" name="Google Shape;5252;g2580e301964_0_3865"/>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3" name="Google Shape;5253;g2580e301964_0_3865"/>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4" name="Google Shape;5254;g2580e301964_0_3865"/>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5" name="Google Shape;5255;g2580e301964_0_3865"/>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6" name="Google Shape;5256;g2580e301964_0_3865"/>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7" name="Google Shape;5257;g2580e301964_0_3865"/>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8" name="Google Shape;5258;g2580e301964_0_3865"/>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9" name="Google Shape;5259;g2580e301964_0_3865"/>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0" name="Google Shape;5260;g2580e301964_0_3865"/>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1" name="Google Shape;5261;g2580e301964_0_3865"/>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2" name="Google Shape;5262;g2580e301964_0_3865"/>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3" name="Google Shape;5263;g2580e301964_0_3865"/>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4" name="Google Shape;5264;g2580e301964_0_3865"/>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5" name="Google Shape;5265;g2580e301964_0_3865"/>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6" name="Google Shape;5266;g2580e301964_0_3865"/>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7" name="Google Shape;5267;g2580e301964_0_3865"/>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8" name="Google Shape;5268;g2580e301964_0_3865"/>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269" name="Google Shape;5269;g2580e301964_0_3865"/>
          <p:cNvPicPr preferRelativeResize="0"/>
          <p:nvPr/>
        </p:nvPicPr>
        <p:blipFill rotWithShape="1">
          <a:blip r:embed="rId3">
            <a:alphaModFix/>
          </a:blip>
          <a:srcRect b="0" l="0" r="0" t="0"/>
          <a:stretch/>
        </p:blipFill>
        <p:spPr>
          <a:xfrm>
            <a:off x="372920" y="1556263"/>
            <a:ext cx="5133975" cy="1085850"/>
          </a:xfrm>
          <a:prstGeom prst="rect">
            <a:avLst/>
          </a:prstGeom>
          <a:noFill/>
          <a:ln>
            <a:noFill/>
          </a:ln>
        </p:spPr>
      </p:pic>
      <p:pic>
        <p:nvPicPr>
          <p:cNvPr id="5270" name="Google Shape;5270;g2580e301964_0_3865"/>
          <p:cNvPicPr preferRelativeResize="0"/>
          <p:nvPr/>
        </p:nvPicPr>
        <p:blipFill rotWithShape="1">
          <a:blip r:embed="rId4">
            <a:alphaModFix/>
          </a:blip>
          <a:srcRect b="0" l="0" r="0" t="0"/>
          <a:stretch/>
        </p:blipFill>
        <p:spPr>
          <a:xfrm>
            <a:off x="491625" y="3402303"/>
            <a:ext cx="6867525" cy="2057400"/>
          </a:xfrm>
          <a:prstGeom prst="rect">
            <a:avLst/>
          </a:prstGeom>
          <a:noFill/>
          <a:ln>
            <a:noFill/>
          </a:ln>
        </p:spPr>
      </p:pic>
      <p:sp>
        <p:nvSpPr>
          <p:cNvPr id="5271" name="Google Shape;5271;g2580e301964_0_3865"/>
          <p:cNvSpPr txBox="1"/>
          <p:nvPr/>
        </p:nvSpPr>
        <p:spPr>
          <a:xfrm>
            <a:off x="519487" y="2830178"/>
            <a:ext cx="2502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定義1個3X4可以這樣寫</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243"/>
                                        </p:tgtEl>
                                        <p:attrNameLst>
                                          <p:attrName>style.visibility</p:attrName>
                                        </p:attrNameLst>
                                      </p:cBhvr>
                                      <p:to>
                                        <p:strVal val="visible"/>
                                      </p:to>
                                    </p:set>
                                    <p:anim calcmode="lin" valueType="num">
                                      <p:cBhvr additive="base">
                                        <p:cTn dur="750"/>
                                        <p:tgtEl>
                                          <p:spTgt spid="52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247"/>
                                        </p:tgtEl>
                                        <p:attrNameLst>
                                          <p:attrName>style.visibility</p:attrName>
                                        </p:attrNameLst>
                                      </p:cBhvr>
                                      <p:to>
                                        <p:strVal val="visible"/>
                                      </p:to>
                                    </p:set>
                                    <p:anim calcmode="lin" valueType="num">
                                      <p:cBhvr additive="base">
                                        <p:cTn dur="750"/>
                                        <p:tgtEl>
                                          <p:spTgt spid="52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241"/>
                                        </p:tgtEl>
                                        <p:attrNameLst>
                                          <p:attrName>style.visibility</p:attrName>
                                        </p:attrNameLst>
                                      </p:cBhvr>
                                      <p:to>
                                        <p:strVal val="visible"/>
                                      </p:to>
                                    </p:set>
                                    <p:anim calcmode="lin" valueType="num">
                                      <p:cBhvr additive="base">
                                        <p:cTn dur="750"/>
                                        <p:tgtEl>
                                          <p:spTgt spid="52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240"/>
                                        </p:tgtEl>
                                        <p:attrNameLst>
                                          <p:attrName>style.visibility</p:attrName>
                                        </p:attrNameLst>
                                      </p:cBhvr>
                                      <p:to>
                                        <p:strVal val="visible"/>
                                      </p:to>
                                    </p:set>
                                    <p:anim calcmode="lin" valueType="num">
                                      <p:cBhvr additive="base">
                                        <p:cTn dur="750"/>
                                        <p:tgtEl>
                                          <p:spTgt spid="52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242"/>
                                        </p:tgtEl>
                                        <p:attrNameLst>
                                          <p:attrName>style.visibility</p:attrName>
                                        </p:attrNameLst>
                                      </p:cBhvr>
                                      <p:to>
                                        <p:strVal val="visible"/>
                                      </p:to>
                                    </p:set>
                                    <p:anim calcmode="lin" valueType="num">
                                      <p:cBhvr additive="base">
                                        <p:cTn dur="750"/>
                                        <p:tgtEl>
                                          <p:spTgt spid="5242"/>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244"/>
                                        </p:tgtEl>
                                        <p:attrNameLst>
                                          <p:attrName>style.visibility</p:attrName>
                                        </p:attrNameLst>
                                      </p:cBhvr>
                                      <p:to>
                                        <p:strVal val="visible"/>
                                      </p:to>
                                    </p:set>
                                    <p:animEffect filter="fade" transition="in">
                                      <p:cBhvr>
                                        <p:cTn dur="500"/>
                                        <p:tgtEl>
                                          <p:spTgt spid="5244"/>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245"/>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246"/>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248"/>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249"/>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250"/>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251"/>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252"/>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253"/>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254"/>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255"/>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256"/>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257"/>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258"/>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259"/>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260"/>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261"/>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262"/>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263"/>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264"/>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265"/>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266"/>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276" name="Shape 5276"/>
        <p:cNvGrpSpPr/>
        <p:nvPr/>
      </p:nvGrpSpPr>
      <p:grpSpPr>
        <a:xfrm>
          <a:off x="0" y="0"/>
          <a:ext cx="0" cy="0"/>
          <a:chOff x="0" y="0"/>
          <a:chExt cx="0" cy="0"/>
        </a:xfrm>
      </p:grpSpPr>
      <p:sp>
        <p:nvSpPr>
          <p:cNvPr id="5277" name="Google Shape;5277;g2580e301964_0_390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278" name="Google Shape;5278;g2580e301964_0_3906"/>
          <p:cNvGrpSpPr/>
          <p:nvPr/>
        </p:nvGrpSpPr>
        <p:grpSpPr>
          <a:xfrm>
            <a:off x="5826806" y="1018339"/>
            <a:ext cx="538327" cy="59700"/>
            <a:chOff x="5607050" y="1793751"/>
            <a:chExt cx="538327" cy="59700"/>
          </a:xfrm>
        </p:grpSpPr>
        <p:sp>
          <p:nvSpPr>
            <p:cNvPr id="5279" name="Google Shape;5279;g2580e301964_0_390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0" name="Google Shape;5280;g2580e301964_0_390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1" name="Google Shape;5281;g2580e301964_0_390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82" name="Google Shape;5282;g2580e301964_0_390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3" name="Google Shape;5283;g2580e301964_0_390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4" name="Google Shape;5284;g2580e301964_0_390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5" name="Google Shape;5285;g2580e301964_0_390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286" name="Google Shape;5286;g2580e301964_0_390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287" name="Google Shape;5287;g2580e301964_0_390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8" name="Google Shape;5288;g2580e301964_0_390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9" name="Google Shape;5289;g2580e301964_0_390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0" name="Google Shape;5290;g2580e301964_0_390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1" name="Google Shape;5291;g2580e301964_0_390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2" name="Google Shape;5292;g2580e301964_0_390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3" name="Google Shape;5293;g2580e301964_0_390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4" name="Google Shape;5294;g2580e301964_0_390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5" name="Google Shape;5295;g2580e301964_0_390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6" name="Google Shape;5296;g2580e301964_0_390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7" name="Google Shape;5297;g2580e301964_0_390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8" name="Google Shape;5298;g2580e301964_0_390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9" name="Google Shape;5299;g2580e301964_0_390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0" name="Google Shape;5300;g2580e301964_0_390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1" name="Google Shape;5301;g2580e301964_0_390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2" name="Google Shape;5302;g2580e301964_0_390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3" name="Google Shape;5303;g2580e301964_0_390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4" name="Google Shape;5304;g2580e301964_0_390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5" name="Google Shape;5305;g2580e301964_0_390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6" name="Google Shape;5306;g2580e301964_0_390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7" name="Google Shape;5307;g2580e301964_0_390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8" name="Google Shape;5308;g2580e301964_0_390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9" name="Google Shape;5309;g2580e301964_0_390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0" name="Google Shape;5310;g2580e301964_0_3906"/>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311" name="Google Shape;5311;g2580e301964_0_3906"/>
          <p:cNvPicPr preferRelativeResize="0"/>
          <p:nvPr/>
        </p:nvPicPr>
        <p:blipFill rotWithShape="1">
          <a:blip r:embed="rId3">
            <a:alphaModFix/>
          </a:blip>
          <a:srcRect b="0" l="0" r="0" t="16156"/>
          <a:stretch/>
        </p:blipFill>
        <p:spPr>
          <a:xfrm>
            <a:off x="1159423" y="2581454"/>
            <a:ext cx="9850225" cy="3634074"/>
          </a:xfrm>
          <a:prstGeom prst="rect">
            <a:avLst/>
          </a:prstGeom>
          <a:noFill/>
          <a:ln>
            <a:noFill/>
          </a:ln>
        </p:spPr>
      </p:pic>
      <p:sp>
        <p:nvSpPr>
          <p:cNvPr id="5312" name="Google Shape;5312;g2580e301964_0_3906"/>
          <p:cNvSpPr txBox="1"/>
          <p:nvPr/>
        </p:nvSpPr>
        <p:spPr>
          <a:xfrm>
            <a:off x="1159423" y="2054081"/>
            <a:ext cx="2624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有以下幾種特性：</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285"/>
                                        </p:tgtEl>
                                        <p:attrNameLst>
                                          <p:attrName>style.visibility</p:attrName>
                                        </p:attrNameLst>
                                      </p:cBhvr>
                                      <p:to>
                                        <p:strVal val="visible"/>
                                      </p:to>
                                    </p:set>
                                    <p:anim calcmode="lin" valueType="num">
                                      <p:cBhvr additive="base">
                                        <p:cTn dur="750"/>
                                        <p:tgtEl>
                                          <p:spTgt spid="52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289"/>
                                        </p:tgtEl>
                                        <p:attrNameLst>
                                          <p:attrName>style.visibility</p:attrName>
                                        </p:attrNameLst>
                                      </p:cBhvr>
                                      <p:to>
                                        <p:strVal val="visible"/>
                                      </p:to>
                                    </p:set>
                                    <p:anim calcmode="lin" valueType="num">
                                      <p:cBhvr additive="base">
                                        <p:cTn dur="750"/>
                                        <p:tgtEl>
                                          <p:spTgt spid="52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283"/>
                                        </p:tgtEl>
                                        <p:attrNameLst>
                                          <p:attrName>style.visibility</p:attrName>
                                        </p:attrNameLst>
                                      </p:cBhvr>
                                      <p:to>
                                        <p:strVal val="visible"/>
                                      </p:to>
                                    </p:set>
                                    <p:anim calcmode="lin" valueType="num">
                                      <p:cBhvr additive="base">
                                        <p:cTn dur="750"/>
                                        <p:tgtEl>
                                          <p:spTgt spid="52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282"/>
                                        </p:tgtEl>
                                        <p:attrNameLst>
                                          <p:attrName>style.visibility</p:attrName>
                                        </p:attrNameLst>
                                      </p:cBhvr>
                                      <p:to>
                                        <p:strVal val="visible"/>
                                      </p:to>
                                    </p:set>
                                    <p:anim calcmode="lin" valueType="num">
                                      <p:cBhvr additive="base">
                                        <p:cTn dur="750"/>
                                        <p:tgtEl>
                                          <p:spTgt spid="52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284"/>
                                        </p:tgtEl>
                                        <p:attrNameLst>
                                          <p:attrName>style.visibility</p:attrName>
                                        </p:attrNameLst>
                                      </p:cBhvr>
                                      <p:to>
                                        <p:strVal val="visible"/>
                                      </p:to>
                                    </p:set>
                                    <p:anim calcmode="lin" valueType="num">
                                      <p:cBhvr additive="base">
                                        <p:cTn dur="750"/>
                                        <p:tgtEl>
                                          <p:spTgt spid="5284"/>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286"/>
                                        </p:tgtEl>
                                        <p:attrNameLst>
                                          <p:attrName>style.visibility</p:attrName>
                                        </p:attrNameLst>
                                      </p:cBhvr>
                                      <p:to>
                                        <p:strVal val="visible"/>
                                      </p:to>
                                    </p:set>
                                    <p:animEffect filter="fade" transition="in">
                                      <p:cBhvr>
                                        <p:cTn dur="500"/>
                                        <p:tgtEl>
                                          <p:spTgt spid="5286"/>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287"/>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288"/>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290"/>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291"/>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292"/>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293"/>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294"/>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295"/>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296"/>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297"/>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298"/>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299"/>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300"/>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301"/>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302"/>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303"/>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304"/>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305"/>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306"/>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307"/>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308"/>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317" name="Shape 5317"/>
        <p:cNvGrpSpPr/>
        <p:nvPr/>
      </p:nvGrpSpPr>
      <p:grpSpPr>
        <a:xfrm>
          <a:off x="0" y="0"/>
          <a:ext cx="0" cy="0"/>
          <a:chOff x="0" y="0"/>
          <a:chExt cx="0" cy="0"/>
        </a:xfrm>
      </p:grpSpPr>
      <p:sp>
        <p:nvSpPr>
          <p:cNvPr id="5318" name="Google Shape;5318;g2580e301964_0_394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319" name="Google Shape;5319;g2580e301964_0_3946"/>
          <p:cNvGrpSpPr/>
          <p:nvPr/>
        </p:nvGrpSpPr>
        <p:grpSpPr>
          <a:xfrm>
            <a:off x="5826806" y="1018339"/>
            <a:ext cx="538327" cy="59700"/>
            <a:chOff x="5607050" y="1793751"/>
            <a:chExt cx="538327" cy="59700"/>
          </a:xfrm>
        </p:grpSpPr>
        <p:sp>
          <p:nvSpPr>
            <p:cNvPr id="5320" name="Google Shape;5320;g2580e301964_0_394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1" name="Google Shape;5321;g2580e301964_0_394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2" name="Google Shape;5322;g2580e301964_0_394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23" name="Google Shape;5323;g2580e301964_0_394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4" name="Google Shape;5324;g2580e301964_0_394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5" name="Google Shape;5325;g2580e301964_0_394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6" name="Google Shape;5326;g2580e301964_0_394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327" name="Google Shape;5327;g2580e301964_0_394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328" name="Google Shape;5328;g2580e301964_0_394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9" name="Google Shape;5329;g2580e301964_0_394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0" name="Google Shape;5330;g2580e301964_0_394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1" name="Google Shape;5331;g2580e301964_0_394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2" name="Google Shape;5332;g2580e301964_0_394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3" name="Google Shape;5333;g2580e301964_0_394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4" name="Google Shape;5334;g2580e301964_0_394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5" name="Google Shape;5335;g2580e301964_0_394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6" name="Google Shape;5336;g2580e301964_0_394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7" name="Google Shape;5337;g2580e301964_0_394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8" name="Google Shape;5338;g2580e301964_0_394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9" name="Google Shape;5339;g2580e301964_0_394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0" name="Google Shape;5340;g2580e301964_0_394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1" name="Google Shape;5341;g2580e301964_0_394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2" name="Google Shape;5342;g2580e301964_0_394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3" name="Google Shape;5343;g2580e301964_0_394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4" name="Google Shape;5344;g2580e301964_0_394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5" name="Google Shape;5345;g2580e301964_0_394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6" name="Google Shape;5346;g2580e301964_0_394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7" name="Google Shape;5347;g2580e301964_0_394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8" name="Google Shape;5348;g2580e301964_0_394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9" name="Google Shape;5349;g2580e301964_0_394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0" name="Google Shape;5350;g2580e301964_0_394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1" name="Google Shape;5351;g2580e301964_0_3946"/>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5352" name="Google Shape;5352;g2580e301964_0_3946"/>
          <p:cNvPicPr preferRelativeResize="0"/>
          <p:nvPr/>
        </p:nvPicPr>
        <p:blipFill rotWithShape="1">
          <a:blip r:embed="rId3">
            <a:alphaModFix/>
          </a:blip>
          <a:srcRect b="0" l="0" r="0" t="0"/>
          <a:stretch/>
        </p:blipFill>
        <p:spPr>
          <a:xfrm>
            <a:off x="1194509" y="2040075"/>
            <a:ext cx="8954750" cy="2162477"/>
          </a:xfrm>
          <a:prstGeom prst="rect">
            <a:avLst/>
          </a:prstGeom>
          <a:noFill/>
          <a:ln>
            <a:noFill/>
          </a:ln>
        </p:spPr>
      </p:pic>
      <p:pic>
        <p:nvPicPr>
          <p:cNvPr id="5353" name="Google Shape;5353;g2580e301964_0_3946"/>
          <p:cNvPicPr preferRelativeResize="0"/>
          <p:nvPr/>
        </p:nvPicPr>
        <p:blipFill rotWithShape="1">
          <a:blip r:embed="rId4">
            <a:alphaModFix/>
          </a:blip>
          <a:srcRect b="0" l="0" r="0" t="0"/>
          <a:stretch/>
        </p:blipFill>
        <p:spPr>
          <a:xfrm>
            <a:off x="1247263" y="4582829"/>
            <a:ext cx="6706536" cy="4953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326"/>
                                        </p:tgtEl>
                                        <p:attrNameLst>
                                          <p:attrName>style.visibility</p:attrName>
                                        </p:attrNameLst>
                                      </p:cBhvr>
                                      <p:to>
                                        <p:strVal val="visible"/>
                                      </p:to>
                                    </p:set>
                                    <p:anim calcmode="lin" valueType="num">
                                      <p:cBhvr additive="base">
                                        <p:cTn dur="750"/>
                                        <p:tgtEl>
                                          <p:spTgt spid="53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330"/>
                                        </p:tgtEl>
                                        <p:attrNameLst>
                                          <p:attrName>style.visibility</p:attrName>
                                        </p:attrNameLst>
                                      </p:cBhvr>
                                      <p:to>
                                        <p:strVal val="visible"/>
                                      </p:to>
                                    </p:set>
                                    <p:anim calcmode="lin" valueType="num">
                                      <p:cBhvr additive="base">
                                        <p:cTn dur="750"/>
                                        <p:tgtEl>
                                          <p:spTgt spid="53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324"/>
                                        </p:tgtEl>
                                        <p:attrNameLst>
                                          <p:attrName>style.visibility</p:attrName>
                                        </p:attrNameLst>
                                      </p:cBhvr>
                                      <p:to>
                                        <p:strVal val="visible"/>
                                      </p:to>
                                    </p:set>
                                    <p:anim calcmode="lin" valueType="num">
                                      <p:cBhvr additive="base">
                                        <p:cTn dur="750"/>
                                        <p:tgtEl>
                                          <p:spTgt spid="53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323"/>
                                        </p:tgtEl>
                                        <p:attrNameLst>
                                          <p:attrName>style.visibility</p:attrName>
                                        </p:attrNameLst>
                                      </p:cBhvr>
                                      <p:to>
                                        <p:strVal val="visible"/>
                                      </p:to>
                                    </p:set>
                                    <p:anim calcmode="lin" valueType="num">
                                      <p:cBhvr additive="base">
                                        <p:cTn dur="750"/>
                                        <p:tgtEl>
                                          <p:spTgt spid="53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325"/>
                                        </p:tgtEl>
                                        <p:attrNameLst>
                                          <p:attrName>style.visibility</p:attrName>
                                        </p:attrNameLst>
                                      </p:cBhvr>
                                      <p:to>
                                        <p:strVal val="visible"/>
                                      </p:to>
                                    </p:set>
                                    <p:anim calcmode="lin" valueType="num">
                                      <p:cBhvr additive="base">
                                        <p:cTn dur="750"/>
                                        <p:tgtEl>
                                          <p:spTgt spid="5325"/>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327"/>
                                        </p:tgtEl>
                                        <p:attrNameLst>
                                          <p:attrName>style.visibility</p:attrName>
                                        </p:attrNameLst>
                                      </p:cBhvr>
                                      <p:to>
                                        <p:strVal val="visible"/>
                                      </p:to>
                                    </p:set>
                                    <p:animEffect filter="fade" transition="in">
                                      <p:cBhvr>
                                        <p:cTn dur="500"/>
                                        <p:tgtEl>
                                          <p:spTgt spid="5327"/>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328"/>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329"/>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331"/>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332"/>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333"/>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334"/>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335"/>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336"/>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337"/>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338"/>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339"/>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340"/>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341"/>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342"/>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343"/>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344"/>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345"/>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346"/>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347"/>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348"/>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349"/>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358" name="Shape 5358"/>
        <p:cNvGrpSpPr/>
        <p:nvPr/>
      </p:nvGrpSpPr>
      <p:grpSpPr>
        <a:xfrm>
          <a:off x="0" y="0"/>
          <a:ext cx="0" cy="0"/>
          <a:chOff x="0" y="0"/>
          <a:chExt cx="0" cy="0"/>
        </a:xfrm>
      </p:grpSpPr>
      <p:sp>
        <p:nvSpPr>
          <p:cNvPr id="5359" name="Google Shape;5359;g2580e301964_0_398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360" name="Google Shape;5360;g2580e301964_0_3986"/>
          <p:cNvGrpSpPr/>
          <p:nvPr/>
        </p:nvGrpSpPr>
        <p:grpSpPr>
          <a:xfrm>
            <a:off x="5826806" y="1018339"/>
            <a:ext cx="538327" cy="59700"/>
            <a:chOff x="5607050" y="1793751"/>
            <a:chExt cx="538327" cy="59700"/>
          </a:xfrm>
        </p:grpSpPr>
        <p:sp>
          <p:nvSpPr>
            <p:cNvPr id="5361" name="Google Shape;5361;g2580e301964_0_398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2" name="Google Shape;5362;g2580e301964_0_398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3" name="Google Shape;5363;g2580e301964_0_398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64" name="Google Shape;5364;g2580e301964_0_398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5" name="Google Shape;5365;g2580e301964_0_398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6" name="Google Shape;5366;g2580e301964_0_398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7" name="Google Shape;5367;g2580e301964_0_398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368" name="Google Shape;5368;g2580e301964_0_398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369" name="Google Shape;5369;g2580e301964_0_398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0" name="Google Shape;5370;g2580e301964_0_398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1" name="Google Shape;5371;g2580e301964_0_398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2" name="Google Shape;5372;g2580e301964_0_398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3" name="Google Shape;5373;g2580e301964_0_398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4" name="Google Shape;5374;g2580e301964_0_398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5" name="Google Shape;5375;g2580e301964_0_398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6" name="Google Shape;5376;g2580e301964_0_398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7" name="Google Shape;5377;g2580e301964_0_398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8" name="Google Shape;5378;g2580e301964_0_398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9" name="Google Shape;5379;g2580e301964_0_398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0" name="Google Shape;5380;g2580e301964_0_398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1" name="Google Shape;5381;g2580e301964_0_398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2" name="Google Shape;5382;g2580e301964_0_398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3" name="Google Shape;5383;g2580e301964_0_398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4" name="Google Shape;5384;g2580e301964_0_398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5" name="Google Shape;5385;g2580e301964_0_398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6" name="Google Shape;5386;g2580e301964_0_398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7" name="Google Shape;5387;g2580e301964_0_398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8" name="Google Shape;5388;g2580e301964_0_398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9" name="Google Shape;5389;g2580e301964_0_398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0" name="Google Shape;5390;g2580e301964_0_398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1" name="Google Shape;5391;g2580e301964_0_398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2" name="Google Shape;5392;g2580e301964_0_3986"/>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5393" name="Google Shape;5393;g2580e301964_0_3986"/>
          <p:cNvSpPr txBox="1"/>
          <p:nvPr/>
        </p:nvSpPr>
        <p:spPr>
          <a:xfrm>
            <a:off x="1279689" y="1363153"/>
            <a:ext cx="4835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REPEAT()：讓你可以不用重複寫一樣的設定</a:t>
            </a:r>
            <a:endParaRPr/>
          </a:p>
        </p:txBody>
      </p:sp>
      <p:pic>
        <p:nvPicPr>
          <p:cNvPr id="5394" name="Google Shape;5394;g2580e301964_0_3986"/>
          <p:cNvPicPr preferRelativeResize="0"/>
          <p:nvPr/>
        </p:nvPicPr>
        <p:blipFill rotWithShape="1">
          <a:blip r:embed="rId3">
            <a:alphaModFix/>
          </a:blip>
          <a:srcRect b="0" l="0" r="0" t="0"/>
          <a:stretch/>
        </p:blipFill>
        <p:spPr>
          <a:xfrm>
            <a:off x="1333580" y="1729795"/>
            <a:ext cx="8763000" cy="1733550"/>
          </a:xfrm>
          <a:prstGeom prst="rect">
            <a:avLst/>
          </a:prstGeom>
          <a:noFill/>
          <a:ln>
            <a:noFill/>
          </a:ln>
        </p:spPr>
      </p:pic>
      <p:pic>
        <p:nvPicPr>
          <p:cNvPr id="5395" name="Google Shape;5395;g2580e301964_0_3986"/>
          <p:cNvPicPr preferRelativeResize="0"/>
          <p:nvPr/>
        </p:nvPicPr>
        <p:blipFill rotWithShape="1">
          <a:blip r:embed="rId4">
            <a:alphaModFix/>
          </a:blip>
          <a:srcRect b="0" l="0" r="0" t="0"/>
          <a:stretch/>
        </p:blipFill>
        <p:spPr>
          <a:xfrm>
            <a:off x="1501825" y="3819887"/>
            <a:ext cx="8278381" cy="10288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367"/>
                                        </p:tgtEl>
                                        <p:attrNameLst>
                                          <p:attrName>style.visibility</p:attrName>
                                        </p:attrNameLst>
                                      </p:cBhvr>
                                      <p:to>
                                        <p:strVal val="visible"/>
                                      </p:to>
                                    </p:set>
                                    <p:anim calcmode="lin" valueType="num">
                                      <p:cBhvr additive="base">
                                        <p:cTn dur="750"/>
                                        <p:tgtEl>
                                          <p:spTgt spid="53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371"/>
                                        </p:tgtEl>
                                        <p:attrNameLst>
                                          <p:attrName>style.visibility</p:attrName>
                                        </p:attrNameLst>
                                      </p:cBhvr>
                                      <p:to>
                                        <p:strVal val="visible"/>
                                      </p:to>
                                    </p:set>
                                    <p:anim calcmode="lin" valueType="num">
                                      <p:cBhvr additive="base">
                                        <p:cTn dur="750"/>
                                        <p:tgtEl>
                                          <p:spTgt spid="53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365"/>
                                        </p:tgtEl>
                                        <p:attrNameLst>
                                          <p:attrName>style.visibility</p:attrName>
                                        </p:attrNameLst>
                                      </p:cBhvr>
                                      <p:to>
                                        <p:strVal val="visible"/>
                                      </p:to>
                                    </p:set>
                                    <p:anim calcmode="lin" valueType="num">
                                      <p:cBhvr additive="base">
                                        <p:cTn dur="750"/>
                                        <p:tgtEl>
                                          <p:spTgt spid="53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364"/>
                                        </p:tgtEl>
                                        <p:attrNameLst>
                                          <p:attrName>style.visibility</p:attrName>
                                        </p:attrNameLst>
                                      </p:cBhvr>
                                      <p:to>
                                        <p:strVal val="visible"/>
                                      </p:to>
                                    </p:set>
                                    <p:anim calcmode="lin" valueType="num">
                                      <p:cBhvr additive="base">
                                        <p:cTn dur="750"/>
                                        <p:tgtEl>
                                          <p:spTgt spid="53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366"/>
                                        </p:tgtEl>
                                        <p:attrNameLst>
                                          <p:attrName>style.visibility</p:attrName>
                                        </p:attrNameLst>
                                      </p:cBhvr>
                                      <p:to>
                                        <p:strVal val="visible"/>
                                      </p:to>
                                    </p:set>
                                    <p:anim calcmode="lin" valueType="num">
                                      <p:cBhvr additive="base">
                                        <p:cTn dur="750"/>
                                        <p:tgtEl>
                                          <p:spTgt spid="536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368"/>
                                        </p:tgtEl>
                                        <p:attrNameLst>
                                          <p:attrName>style.visibility</p:attrName>
                                        </p:attrNameLst>
                                      </p:cBhvr>
                                      <p:to>
                                        <p:strVal val="visible"/>
                                      </p:to>
                                    </p:set>
                                    <p:animEffect filter="fade" transition="in">
                                      <p:cBhvr>
                                        <p:cTn dur="500"/>
                                        <p:tgtEl>
                                          <p:spTgt spid="536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36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370"/>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372"/>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373"/>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374"/>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375"/>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376"/>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377"/>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378"/>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379"/>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380"/>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381"/>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382"/>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383"/>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384"/>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385"/>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386"/>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387"/>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388"/>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389"/>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390"/>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400" name="Shape 5400"/>
        <p:cNvGrpSpPr/>
        <p:nvPr/>
      </p:nvGrpSpPr>
      <p:grpSpPr>
        <a:xfrm>
          <a:off x="0" y="0"/>
          <a:ext cx="0" cy="0"/>
          <a:chOff x="0" y="0"/>
          <a:chExt cx="0" cy="0"/>
        </a:xfrm>
      </p:grpSpPr>
      <p:sp>
        <p:nvSpPr>
          <p:cNvPr id="5401" name="Google Shape;5401;g2580e301964_0_406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402" name="Google Shape;5402;g2580e301964_0_4067"/>
          <p:cNvGrpSpPr/>
          <p:nvPr/>
        </p:nvGrpSpPr>
        <p:grpSpPr>
          <a:xfrm>
            <a:off x="5826806" y="1018339"/>
            <a:ext cx="538327" cy="59700"/>
            <a:chOff x="5607050" y="1793751"/>
            <a:chExt cx="538327" cy="59700"/>
          </a:xfrm>
        </p:grpSpPr>
        <p:sp>
          <p:nvSpPr>
            <p:cNvPr id="5403" name="Google Shape;5403;g2580e301964_0_406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4" name="Google Shape;5404;g2580e301964_0_406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5" name="Google Shape;5405;g2580e301964_0_406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06" name="Google Shape;5406;g2580e301964_0_4067"/>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7" name="Google Shape;5407;g2580e301964_0_4067"/>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8" name="Google Shape;5408;g2580e301964_0_4067"/>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9" name="Google Shape;5409;g2580e301964_0_4067"/>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410" name="Google Shape;5410;g2580e301964_0_4067"/>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411" name="Google Shape;5411;g2580e301964_0_4067"/>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2" name="Google Shape;5412;g2580e301964_0_4067"/>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3" name="Google Shape;5413;g2580e301964_0_4067"/>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4" name="Google Shape;5414;g2580e301964_0_4067"/>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5" name="Google Shape;5415;g2580e301964_0_4067"/>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6" name="Google Shape;5416;g2580e301964_0_4067"/>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7" name="Google Shape;5417;g2580e301964_0_4067"/>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8" name="Google Shape;5418;g2580e301964_0_4067"/>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9" name="Google Shape;5419;g2580e301964_0_4067"/>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0" name="Google Shape;5420;g2580e301964_0_4067"/>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1" name="Google Shape;5421;g2580e301964_0_4067"/>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2" name="Google Shape;5422;g2580e301964_0_4067"/>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3" name="Google Shape;5423;g2580e301964_0_4067"/>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4" name="Google Shape;5424;g2580e301964_0_4067"/>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5" name="Google Shape;5425;g2580e301964_0_4067"/>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6" name="Google Shape;5426;g2580e301964_0_4067"/>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7" name="Google Shape;5427;g2580e301964_0_4067"/>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8" name="Google Shape;5428;g2580e301964_0_4067"/>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9" name="Google Shape;5429;g2580e301964_0_4067"/>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0" name="Google Shape;5430;g2580e301964_0_4067"/>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1" name="Google Shape;5431;g2580e301964_0_4067"/>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2" name="Google Shape;5432;g2580e301964_0_4067"/>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3" name="Google Shape;5433;g2580e301964_0_4067"/>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4" name="Google Shape;5434;g2580e301964_0_4067"/>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5435" name="Google Shape;5435;g2580e301964_0_4067"/>
          <p:cNvSpPr/>
          <p:nvPr/>
        </p:nvSpPr>
        <p:spPr>
          <a:xfrm>
            <a:off x="513606" y="1436074"/>
            <a:ext cx="6340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Georgia"/>
                <a:ea typeface="Georgia"/>
                <a:cs typeface="Georgia"/>
                <a:sym typeface="Georgia"/>
              </a:rPr>
              <a:t>你可以替你的欄或列命名，主要的寫法是這樣</a:t>
            </a:r>
            <a:endParaRPr sz="2400">
              <a:solidFill>
                <a:schemeClr val="lt1"/>
              </a:solidFill>
              <a:latin typeface="Calibri"/>
              <a:ea typeface="Calibri"/>
              <a:cs typeface="Calibri"/>
              <a:sym typeface="Calibri"/>
            </a:endParaRPr>
          </a:p>
        </p:txBody>
      </p:sp>
      <p:pic>
        <p:nvPicPr>
          <p:cNvPr id="5436" name="Google Shape;5436;g2580e301964_0_4067"/>
          <p:cNvPicPr preferRelativeResize="0"/>
          <p:nvPr/>
        </p:nvPicPr>
        <p:blipFill rotWithShape="1">
          <a:blip r:embed="rId3">
            <a:alphaModFix/>
          </a:blip>
          <a:srcRect b="0" l="0" r="0" t="0"/>
          <a:stretch/>
        </p:blipFill>
        <p:spPr>
          <a:xfrm>
            <a:off x="1013224" y="2294117"/>
            <a:ext cx="9439275" cy="235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409"/>
                                        </p:tgtEl>
                                        <p:attrNameLst>
                                          <p:attrName>style.visibility</p:attrName>
                                        </p:attrNameLst>
                                      </p:cBhvr>
                                      <p:to>
                                        <p:strVal val="visible"/>
                                      </p:to>
                                    </p:set>
                                    <p:anim calcmode="lin" valueType="num">
                                      <p:cBhvr additive="base">
                                        <p:cTn dur="750"/>
                                        <p:tgtEl>
                                          <p:spTgt spid="54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413"/>
                                        </p:tgtEl>
                                        <p:attrNameLst>
                                          <p:attrName>style.visibility</p:attrName>
                                        </p:attrNameLst>
                                      </p:cBhvr>
                                      <p:to>
                                        <p:strVal val="visible"/>
                                      </p:to>
                                    </p:set>
                                    <p:anim calcmode="lin" valueType="num">
                                      <p:cBhvr additive="base">
                                        <p:cTn dur="750"/>
                                        <p:tgtEl>
                                          <p:spTgt spid="54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07"/>
                                        </p:tgtEl>
                                        <p:attrNameLst>
                                          <p:attrName>style.visibility</p:attrName>
                                        </p:attrNameLst>
                                      </p:cBhvr>
                                      <p:to>
                                        <p:strVal val="visible"/>
                                      </p:to>
                                    </p:set>
                                    <p:anim calcmode="lin" valueType="num">
                                      <p:cBhvr additive="base">
                                        <p:cTn dur="750"/>
                                        <p:tgtEl>
                                          <p:spTgt spid="54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406"/>
                                        </p:tgtEl>
                                        <p:attrNameLst>
                                          <p:attrName>style.visibility</p:attrName>
                                        </p:attrNameLst>
                                      </p:cBhvr>
                                      <p:to>
                                        <p:strVal val="visible"/>
                                      </p:to>
                                    </p:set>
                                    <p:anim calcmode="lin" valueType="num">
                                      <p:cBhvr additive="base">
                                        <p:cTn dur="750"/>
                                        <p:tgtEl>
                                          <p:spTgt spid="54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408"/>
                                        </p:tgtEl>
                                        <p:attrNameLst>
                                          <p:attrName>style.visibility</p:attrName>
                                        </p:attrNameLst>
                                      </p:cBhvr>
                                      <p:to>
                                        <p:strVal val="visible"/>
                                      </p:to>
                                    </p:set>
                                    <p:anim calcmode="lin" valueType="num">
                                      <p:cBhvr additive="base">
                                        <p:cTn dur="750"/>
                                        <p:tgtEl>
                                          <p:spTgt spid="5408"/>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410"/>
                                        </p:tgtEl>
                                        <p:attrNameLst>
                                          <p:attrName>style.visibility</p:attrName>
                                        </p:attrNameLst>
                                      </p:cBhvr>
                                      <p:to>
                                        <p:strVal val="visible"/>
                                      </p:to>
                                    </p:set>
                                    <p:animEffect filter="fade" transition="in">
                                      <p:cBhvr>
                                        <p:cTn dur="500"/>
                                        <p:tgtEl>
                                          <p:spTgt spid="5410"/>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411"/>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412"/>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414"/>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415"/>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416"/>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417"/>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418"/>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419"/>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420"/>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421"/>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422"/>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423"/>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424"/>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425"/>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426"/>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427"/>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428"/>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429"/>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430"/>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431"/>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432"/>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441" name="Shape 5441"/>
        <p:cNvGrpSpPr/>
        <p:nvPr/>
      </p:nvGrpSpPr>
      <p:grpSpPr>
        <a:xfrm>
          <a:off x="0" y="0"/>
          <a:ext cx="0" cy="0"/>
          <a:chOff x="0" y="0"/>
          <a:chExt cx="0" cy="0"/>
        </a:xfrm>
      </p:grpSpPr>
      <p:sp>
        <p:nvSpPr>
          <p:cNvPr id="5442" name="Google Shape;5442;g2580e301964_0_402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443" name="Google Shape;5443;g2580e301964_0_4027"/>
          <p:cNvGrpSpPr/>
          <p:nvPr/>
        </p:nvGrpSpPr>
        <p:grpSpPr>
          <a:xfrm>
            <a:off x="5826806" y="1018339"/>
            <a:ext cx="538327" cy="59700"/>
            <a:chOff x="5607050" y="1793751"/>
            <a:chExt cx="538327" cy="59700"/>
          </a:xfrm>
        </p:grpSpPr>
        <p:sp>
          <p:nvSpPr>
            <p:cNvPr id="5444" name="Google Shape;5444;g2580e301964_0_402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5" name="Google Shape;5445;g2580e301964_0_402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6" name="Google Shape;5446;g2580e301964_0_402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47" name="Google Shape;5447;g2580e301964_0_4027"/>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8" name="Google Shape;5448;g2580e301964_0_4027"/>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9" name="Google Shape;5449;g2580e301964_0_4027"/>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0" name="Google Shape;5450;g2580e301964_0_4027"/>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451" name="Google Shape;5451;g2580e301964_0_4027"/>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452" name="Google Shape;5452;g2580e301964_0_4027"/>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3" name="Google Shape;5453;g2580e301964_0_4027"/>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4" name="Google Shape;5454;g2580e301964_0_4027"/>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5" name="Google Shape;5455;g2580e301964_0_4027"/>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6" name="Google Shape;5456;g2580e301964_0_4027"/>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7" name="Google Shape;5457;g2580e301964_0_4027"/>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8" name="Google Shape;5458;g2580e301964_0_4027"/>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9" name="Google Shape;5459;g2580e301964_0_4027"/>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0" name="Google Shape;5460;g2580e301964_0_4027"/>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1" name="Google Shape;5461;g2580e301964_0_4027"/>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2" name="Google Shape;5462;g2580e301964_0_4027"/>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3" name="Google Shape;5463;g2580e301964_0_4027"/>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4" name="Google Shape;5464;g2580e301964_0_4027"/>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5" name="Google Shape;5465;g2580e301964_0_4027"/>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6" name="Google Shape;5466;g2580e301964_0_4027"/>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7" name="Google Shape;5467;g2580e301964_0_4027"/>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8" name="Google Shape;5468;g2580e301964_0_4027"/>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9" name="Google Shape;5469;g2580e301964_0_4027"/>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0" name="Google Shape;5470;g2580e301964_0_4027"/>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1" name="Google Shape;5471;g2580e301964_0_4027"/>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2" name="Google Shape;5472;g2580e301964_0_4027"/>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3" name="Google Shape;5473;g2580e301964_0_4027"/>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4" name="Google Shape;5474;g2580e301964_0_4027"/>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5" name="Google Shape;5475;g2580e301964_0_4027"/>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5476" name="Google Shape;5476;g2580e301964_0_4027"/>
          <p:cNvPicPr preferRelativeResize="0"/>
          <p:nvPr/>
        </p:nvPicPr>
        <p:blipFill rotWithShape="1">
          <a:blip r:embed="rId3">
            <a:alphaModFix/>
          </a:blip>
          <a:srcRect b="0" l="0" r="0" t="0"/>
          <a:stretch/>
        </p:blipFill>
        <p:spPr>
          <a:xfrm>
            <a:off x="6095999" y="1149269"/>
            <a:ext cx="4205946" cy="4920164"/>
          </a:xfrm>
          <a:prstGeom prst="rect">
            <a:avLst/>
          </a:prstGeom>
          <a:noFill/>
          <a:ln>
            <a:noFill/>
          </a:ln>
        </p:spPr>
      </p:pic>
      <p:pic>
        <p:nvPicPr>
          <p:cNvPr id="5477" name="Google Shape;5477;g2580e301964_0_4027"/>
          <p:cNvPicPr preferRelativeResize="0"/>
          <p:nvPr/>
        </p:nvPicPr>
        <p:blipFill rotWithShape="1">
          <a:blip r:embed="rId4">
            <a:alphaModFix/>
          </a:blip>
          <a:srcRect b="0" l="0" r="0" t="0"/>
          <a:stretch/>
        </p:blipFill>
        <p:spPr>
          <a:xfrm>
            <a:off x="1139561" y="1221727"/>
            <a:ext cx="4036352" cy="47752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450"/>
                                        </p:tgtEl>
                                        <p:attrNameLst>
                                          <p:attrName>style.visibility</p:attrName>
                                        </p:attrNameLst>
                                      </p:cBhvr>
                                      <p:to>
                                        <p:strVal val="visible"/>
                                      </p:to>
                                    </p:set>
                                    <p:anim calcmode="lin" valueType="num">
                                      <p:cBhvr additive="base">
                                        <p:cTn dur="750"/>
                                        <p:tgtEl>
                                          <p:spTgt spid="54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454"/>
                                        </p:tgtEl>
                                        <p:attrNameLst>
                                          <p:attrName>style.visibility</p:attrName>
                                        </p:attrNameLst>
                                      </p:cBhvr>
                                      <p:to>
                                        <p:strVal val="visible"/>
                                      </p:to>
                                    </p:set>
                                    <p:anim calcmode="lin" valueType="num">
                                      <p:cBhvr additive="base">
                                        <p:cTn dur="750"/>
                                        <p:tgtEl>
                                          <p:spTgt spid="54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48"/>
                                        </p:tgtEl>
                                        <p:attrNameLst>
                                          <p:attrName>style.visibility</p:attrName>
                                        </p:attrNameLst>
                                      </p:cBhvr>
                                      <p:to>
                                        <p:strVal val="visible"/>
                                      </p:to>
                                    </p:set>
                                    <p:anim calcmode="lin" valueType="num">
                                      <p:cBhvr additive="base">
                                        <p:cTn dur="750"/>
                                        <p:tgtEl>
                                          <p:spTgt spid="54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447"/>
                                        </p:tgtEl>
                                        <p:attrNameLst>
                                          <p:attrName>style.visibility</p:attrName>
                                        </p:attrNameLst>
                                      </p:cBhvr>
                                      <p:to>
                                        <p:strVal val="visible"/>
                                      </p:to>
                                    </p:set>
                                    <p:anim calcmode="lin" valueType="num">
                                      <p:cBhvr additive="base">
                                        <p:cTn dur="750"/>
                                        <p:tgtEl>
                                          <p:spTgt spid="54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449"/>
                                        </p:tgtEl>
                                        <p:attrNameLst>
                                          <p:attrName>style.visibility</p:attrName>
                                        </p:attrNameLst>
                                      </p:cBhvr>
                                      <p:to>
                                        <p:strVal val="visible"/>
                                      </p:to>
                                    </p:set>
                                    <p:anim calcmode="lin" valueType="num">
                                      <p:cBhvr additive="base">
                                        <p:cTn dur="750"/>
                                        <p:tgtEl>
                                          <p:spTgt spid="5449"/>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451"/>
                                        </p:tgtEl>
                                        <p:attrNameLst>
                                          <p:attrName>style.visibility</p:attrName>
                                        </p:attrNameLst>
                                      </p:cBhvr>
                                      <p:to>
                                        <p:strVal val="visible"/>
                                      </p:to>
                                    </p:set>
                                    <p:animEffect filter="fade" transition="in">
                                      <p:cBhvr>
                                        <p:cTn dur="500"/>
                                        <p:tgtEl>
                                          <p:spTgt spid="5451"/>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452"/>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453"/>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455"/>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456"/>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457"/>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458"/>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459"/>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460"/>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461"/>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462"/>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463"/>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464"/>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465"/>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466"/>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467"/>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468"/>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469"/>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470"/>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471"/>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472"/>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473"/>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454" name="Shape 1454"/>
        <p:cNvGrpSpPr/>
        <p:nvPr/>
      </p:nvGrpSpPr>
      <p:grpSpPr>
        <a:xfrm>
          <a:off x="0" y="0"/>
          <a:ext cx="0" cy="0"/>
          <a:chOff x="0" y="0"/>
          <a:chExt cx="0" cy="0"/>
        </a:xfrm>
      </p:grpSpPr>
      <p:sp>
        <p:nvSpPr>
          <p:cNvPr id="1455" name="Google Shape;1455;p9"/>
          <p:cNvSpPr/>
          <p:nvPr/>
        </p:nvSpPr>
        <p:spPr>
          <a:xfrm>
            <a:off x="2198339" y="-434315"/>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6" name="Google Shape;1456;p9"/>
          <p:cNvSpPr/>
          <p:nvPr/>
        </p:nvSpPr>
        <p:spPr>
          <a:xfrm>
            <a:off x="2905109" y="275263"/>
            <a:ext cx="6307475" cy="6307475"/>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7" name="Google Shape;1457;p9"/>
          <p:cNvSpPr/>
          <p:nvPr/>
        </p:nvSpPr>
        <p:spPr>
          <a:xfrm>
            <a:off x="1455281" y="-1211719"/>
            <a:ext cx="9281438" cy="9281438"/>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58" name="Google Shape;1458;p9"/>
          <p:cNvGrpSpPr/>
          <p:nvPr/>
        </p:nvGrpSpPr>
        <p:grpSpPr>
          <a:xfrm>
            <a:off x="5899542" y="945602"/>
            <a:ext cx="538388" cy="59761"/>
            <a:chOff x="5607050" y="1793751"/>
            <a:chExt cx="538388" cy="59761"/>
          </a:xfrm>
        </p:grpSpPr>
        <p:sp>
          <p:nvSpPr>
            <p:cNvPr id="1459" name="Google Shape;1459;p9"/>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0" name="Google Shape;1460;p9"/>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1" name="Google Shape;1461;p9"/>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62" name="Google Shape;1462;p9"/>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HTML的樹狀結構</a:t>
            </a:r>
            <a:endParaRPr sz="1400">
              <a:solidFill>
                <a:schemeClr val="lt1"/>
              </a:solidFill>
              <a:latin typeface="Arial"/>
              <a:ea typeface="Arial"/>
              <a:cs typeface="Arial"/>
              <a:sym typeface="Arial"/>
            </a:endParaRPr>
          </a:p>
        </p:txBody>
      </p:sp>
      <p:pic>
        <p:nvPicPr>
          <p:cNvPr id="1463" name="Google Shape;1463;p9"/>
          <p:cNvPicPr preferRelativeResize="0"/>
          <p:nvPr/>
        </p:nvPicPr>
        <p:blipFill rotWithShape="1">
          <a:blip r:embed="rId3">
            <a:alphaModFix/>
          </a:blip>
          <a:srcRect b="0" l="0" r="0" t="0"/>
          <a:stretch/>
        </p:blipFill>
        <p:spPr>
          <a:xfrm>
            <a:off x="8186148" y="1423165"/>
            <a:ext cx="4048690" cy="2257740"/>
          </a:xfrm>
          <a:prstGeom prst="rect">
            <a:avLst/>
          </a:prstGeom>
          <a:noFill/>
          <a:ln>
            <a:noFill/>
          </a:ln>
        </p:spPr>
      </p:pic>
      <p:pic>
        <p:nvPicPr>
          <p:cNvPr id="1464" name="Google Shape;1464;p9"/>
          <p:cNvPicPr preferRelativeResize="0"/>
          <p:nvPr/>
        </p:nvPicPr>
        <p:blipFill rotWithShape="1">
          <a:blip r:embed="rId4">
            <a:alphaModFix/>
          </a:blip>
          <a:srcRect b="0" l="0" r="0" t="0"/>
          <a:stretch/>
        </p:blipFill>
        <p:spPr>
          <a:xfrm>
            <a:off x="188340" y="1070471"/>
            <a:ext cx="7997809" cy="5702057"/>
          </a:xfrm>
          <a:prstGeom prst="rect">
            <a:avLst/>
          </a:prstGeom>
          <a:noFill/>
          <a:ln>
            <a:noFill/>
          </a:ln>
        </p:spPr>
      </p:pic>
      <p:sp>
        <p:nvSpPr>
          <p:cNvPr id="1465" name="Google Shape;1465;p9"/>
          <p:cNvSpPr txBox="1"/>
          <p:nvPr/>
        </p:nvSpPr>
        <p:spPr>
          <a:xfrm>
            <a:off x="8901838" y="4997443"/>
            <a:ext cx="1779300" cy="1616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Attribute屬性</a:t>
            </a:r>
            <a:endParaRPr sz="1800">
              <a:solidFill>
                <a:schemeClr val="lt1"/>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Element標籤</a:t>
            </a:r>
            <a:endParaRPr sz="1800">
              <a:solidFill>
                <a:schemeClr val="lt1"/>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Text內容</a:t>
            </a:r>
            <a:endParaRPr sz="1800">
              <a:solidFill>
                <a:schemeClr val="lt1"/>
              </a:solidFill>
              <a:latin typeface="Calibri"/>
              <a:ea typeface="Calibri"/>
              <a:cs typeface="Calibri"/>
              <a:sym typeface="Calibri"/>
            </a:endParaRPr>
          </a:p>
          <a:p>
            <a:pPr indent="-171450" lvl="0" marL="285750" marR="0" rtl="0" algn="l">
              <a:lnSpc>
                <a:spcPct val="150000"/>
              </a:lnSpc>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455"/>
                                        </p:tgtEl>
                                        <p:attrNameLst>
                                          <p:attrName>style.visibility</p:attrName>
                                        </p:attrNameLst>
                                      </p:cBhvr>
                                      <p:to>
                                        <p:strVal val="visible"/>
                                      </p:to>
                                    </p:set>
                                    <p:anim calcmode="lin" valueType="num">
                                      <p:cBhvr additive="base">
                                        <p:cTn dur="750"/>
                                        <p:tgtEl>
                                          <p:spTgt spid="1455"/>
                                        </p:tgtEl>
                                        <p:attrNameLst>
                                          <p:attrName>ppt_w</p:attrName>
                                        </p:attrNameLst>
                                      </p:cBhvr>
                                      <p:tavLst>
                                        <p:tav fmla="" tm="0">
                                          <p:val>
                                            <p:strVal val="0"/>
                                          </p:val>
                                        </p:tav>
                                        <p:tav fmla="" tm="100000">
                                          <p:val>
                                            <p:strVal val="#ppt_w"/>
                                          </p:val>
                                        </p:tav>
                                      </p:tavLst>
                                    </p:anim>
                                    <p:anim calcmode="lin" valueType="num">
                                      <p:cBhvr additive="base">
                                        <p:cTn dur="750"/>
                                        <p:tgtEl>
                                          <p:spTgt spid="145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456"/>
                                        </p:tgtEl>
                                        <p:attrNameLst>
                                          <p:attrName>style.visibility</p:attrName>
                                        </p:attrNameLst>
                                      </p:cBhvr>
                                      <p:to>
                                        <p:strVal val="visible"/>
                                      </p:to>
                                    </p:set>
                                    <p:anim calcmode="lin" valueType="num">
                                      <p:cBhvr additive="base">
                                        <p:cTn dur="750"/>
                                        <p:tgtEl>
                                          <p:spTgt spid="1456"/>
                                        </p:tgtEl>
                                        <p:attrNameLst>
                                          <p:attrName>ppt_w</p:attrName>
                                        </p:attrNameLst>
                                      </p:cBhvr>
                                      <p:tavLst>
                                        <p:tav fmla="" tm="0">
                                          <p:val>
                                            <p:strVal val="0"/>
                                          </p:val>
                                        </p:tav>
                                        <p:tav fmla="" tm="100000">
                                          <p:val>
                                            <p:strVal val="#ppt_w"/>
                                          </p:val>
                                        </p:tav>
                                      </p:tavLst>
                                    </p:anim>
                                    <p:anim calcmode="lin" valueType="num">
                                      <p:cBhvr additive="base">
                                        <p:cTn dur="750"/>
                                        <p:tgtEl>
                                          <p:spTgt spid="14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0"/>
                                  </p:stCondLst>
                                  <p:childTnLst>
                                    <p:set>
                                      <p:cBhvr>
                                        <p:cTn dur="1" fill="hold">
                                          <p:stCondLst>
                                            <p:cond delay="0"/>
                                          </p:stCondLst>
                                        </p:cTn>
                                        <p:tgtEl>
                                          <p:spTgt spid="1457"/>
                                        </p:tgtEl>
                                        <p:attrNameLst>
                                          <p:attrName>style.visibility</p:attrName>
                                        </p:attrNameLst>
                                      </p:cBhvr>
                                      <p:to>
                                        <p:strVal val="visible"/>
                                      </p:to>
                                    </p:set>
                                    <p:anim calcmode="lin" valueType="num">
                                      <p:cBhvr additive="base">
                                        <p:cTn dur="750"/>
                                        <p:tgtEl>
                                          <p:spTgt spid="1457"/>
                                        </p:tgtEl>
                                        <p:attrNameLst>
                                          <p:attrName>ppt_w</p:attrName>
                                        </p:attrNameLst>
                                      </p:cBhvr>
                                      <p:tavLst>
                                        <p:tav fmla="" tm="0">
                                          <p:val>
                                            <p:strVal val="0"/>
                                          </p:val>
                                        </p:tav>
                                        <p:tav fmla="" tm="100000">
                                          <p:val>
                                            <p:strVal val="#ppt_w"/>
                                          </p:val>
                                        </p:tav>
                                      </p:tavLst>
                                    </p:anim>
                                    <p:anim calcmode="lin" valueType="num">
                                      <p:cBhvr additive="base">
                                        <p:cTn dur="750"/>
                                        <p:tgtEl>
                                          <p:spTgt spid="145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482" name="Shape 5482"/>
        <p:cNvGrpSpPr/>
        <p:nvPr/>
      </p:nvGrpSpPr>
      <p:grpSpPr>
        <a:xfrm>
          <a:off x="0" y="0"/>
          <a:ext cx="0" cy="0"/>
          <a:chOff x="0" y="0"/>
          <a:chExt cx="0" cy="0"/>
        </a:xfrm>
      </p:grpSpPr>
      <p:sp>
        <p:nvSpPr>
          <p:cNvPr id="5483" name="Google Shape;5483;g2580e301964_0_410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484" name="Google Shape;5484;g2580e301964_0_4107"/>
          <p:cNvGrpSpPr/>
          <p:nvPr/>
        </p:nvGrpSpPr>
        <p:grpSpPr>
          <a:xfrm>
            <a:off x="5826806" y="1018339"/>
            <a:ext cx="538327" cy="59700"/>
            <a:chOff x="5607050" y="1793751"/>
            <a:chExt cx="538327" cy="59700"/>
          </a:xfrm>
        </p:grpSpPr>
        <p:sp>
          <p:nvSpPr>
            <p:cNvPr id="5485" name="Google Shape;5485;g2580e301964_0_410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6" name="Google Shape;5486;g2580e301964_0_410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7" name="Google Shape;5487;g2580e301964_0_410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88" name="Google Shape;5488;g2580e301964_0_4107"/>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9" name="Google Shape;5489;g2580e301964_0_4107"/>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0" name="Google Shape;5490;g2580e301964_0_4107"/>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1" name="Google Shape;5491;g2580e301964_0_4107"/>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492" name="Google Shape;5492;g2580e301964_0_4107"/>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493" name="Google Shape;5493;g2580e301964_0_4107"/>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4" name="Google Shape;5494;g2580e301964_0_4107"/>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5" name="Google Shape;5495;g2580e301964_0_4107"/>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6" name="Google Shape;5496;g2580e301964_0_4107"/>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7" name="Google Shape;5497;g2580e301964_0_4107"/>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8" name="Google Shape;5498;g2580e301964_0_4107"/>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9" name="Google Shape;5499;g2580e301964_0_4107"/>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0" name="Google Shape;5500;g2580e301964_0_4107"/>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1" name="Google Shape;5501;g2580e301964_0_4107"/>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2" name="Google Shape;5502;g2580e301964_0_4107"/>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3" name="Google Shape;5503;g2580e301964_0_4107"/>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4" name="Google Shape;5504;g2580e301964_0_4107"/>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5" name="Google Shape;5505;g2580e301964_0_4107"/>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6" name="Google Shape;5506;g2580e301964_0_4107"/>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7" name="Google Shape;5507;g2580e301964_0_4107"/>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8" name="Google Shape;5508;g2580e301964_0_4107"/>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9" name="Google Shape;5509;g2580e301964_0_4107"/>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0" name="Google Shape;5510;g2580e301964_0_4107"/>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1" name="Google Shape;5511;g2580e301964_0_4107"/>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2" name="Google Shape;5512;g2580e301964_0_4107"/>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3" name="Google Shape;5513;g2580e301964_0_4107"/>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4" name="Google Shape;5514;g2580e301964_0_4107"/>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5" name="Google Shape;5515;g2580e301964_0_4107"/>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6" name="Google Shape;5516;g2580e301964_0_4107"/>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5517" name="Google Shape;5517;g2580e301964_0_4107"/>
          <p:cNvPicPr preferRelativeResize="0"/>
          <p:nvPr/>
        </p:nvPicPr>
        <p:blipFill rotWithShape="1">
          <a:blip r:embed="rId3">
            <a:alphaModFix/>
          </a:blip>
          <a:srcRect b="0" l="0" r="0" t="0"/>
          <a:stretch/>
        </p:blipFill>
        <p:spPr>
          <a:xfrm>
            <a:off x="763454" y="1240325"/>
            <a:ext cx="10134600" cy="971550"/>
          </a:xfrm>
          <a:prstGeom prst="rect">
            <a:avLst/>
          </a:prstGeom>
          <a:noFill/>
          <a:ln>
            <a:noFill/>
          </a:ln>
        </p:spPr>
      </p:pic>
      <p:pic>
        <p:nvPicPr>
          <p:cNvPr id="5518" name="Google Shape;5518;g2580e301964_0_4107"/>
          <p:cNvPicPr preferRelativeResize="0"/>
          <p:nvPr/>
        </p:nvPicPr>
        <p:blipFill rotWithShape="1">
          <a:blip r:embed="rId4">
            <a:alphaModFix/>
          </a:blip>
          <a:srcRect b="0" l="0" r="0" t="0"/>
          <a:stretch/>
        </p:blipFill>
        <p:spPr>
          <a:xfrm>
            <a:off x="708289" y="2226928"/>
            <a:ext cx="9925050" cy="2790825"/>
          </a:xfrm>
          <a:prstGeom prst="rect">
            <a:avLst/>
          </a:prstGeom>
          <a:noFill/>
          <a:ln>
            <a:noFill/>
          </a:ln>
        </p:spPr>
      </p:pic>
      <p:pic>
        <p:nvPicPr>
          <p:cNvPr id="5519" name="Google Shape;5519;g2580e301964_0_4107"/>
          <p:cNvPicPr preferRelativeResize="0"/>
          <p:nvPr/>
        </p:nvPicPr>
        <p:blipFill rotWithShape="1">
          <a:blip r:embed="rId5">
            <a:alphaModFix/>
          </a:blip>
          <a:srcRect b="0" l="0" r="0" t="0"/>
          <a:stretch/>
        </p:blipFill>
        <p:spPr>
          <a:xfrm>
            <a:off x="743705" y="5017753"/>
            <a:ext cx="7029450" cy="162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491"/>
                                        </p:tgtEl>
                                        <p:attrNameLst>
                                          <p:attrName>style.visibility</p:attrName>
                                        </p:attrNameLst>
                                      </p:cBhvr>
                                      <p:to>
                                        <p:strVal val="visible"/>
                                      </p:to>
                                    </p:set>
                                    <p:anim calcmode="lin" valueType="num">
                                      <p:cBhvr additive="base">
                                        <p:cTn dur="750"/>
                                        <p:tgtEl>
                                          <p:spTgt spid="54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495"/>
                                        </p:tgtEl>
                                        <p:attrNameLst>
                                          <p:attrName>style.visibility</p:attrName>
                                        </p:attrNameLst>
                                      </p:cBhvr>
                                      <p:to>
                                        <p:strVal val="visible"/>
                                      </p:to>
                                    </p:set>
                                    <p:anim calcmode="lin" valueType="num">
                                      <p:cBhvr additive="base">
                                        <p:cTn dur="750"/>
                                        <p:tgtEl>
                                          <p:spTgt spid="54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89"/>
                                        </p:tgtEl>
                                        <p:attrNameLst>
                                          <p:attrName>style.visibility</p:attrName>
                                        </p:attrNameLst>
                                      </p:cBhvr>
                                      <p:to>
                                        <p:strVal val="visible"/>
                                      </p:to>
                                    </p:set>
                                    <p:anim calcmode="lin" valueType="num">
                                      <p:cBhvr additive="base">
                                        <p:cTn dur="750"/>
                                        <p:tgtEl>
                                          <p:spTgt spid="54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488"/>
                                        </p:tgtEl>
                                        <p:attrNameLst>
                                          <p:attrName>style.visibility</p:attrName>
                                        </p:attrNameLst>
                                      </p:cBhvr>
                                      <p:to>
                                        <p:strVal val="visible"/>
                                      </p:to>
                                    </p:set>
                                    <p:anim calcmode="lin" valueType="num">
                                      <p:cBhvr additive="base">
                                        <p:cTn dur="750"/>
                                        <p:tgtEl>
                                          <p:spTgt spid="54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490"/>
                                        </p:tgtEl>
                                        <p:attrNameLst>
                                          <p:attrName>style.visibility</p:attrName>
                                        </p:attrNameLst>
                                      </p:cBhvr>
                                      <p:to>
                                        <p:strVal val="visible"/>
                                      </p:to>
                                    </p:set>
                                    <p:anim calcmode="lin" valueType="num">
                                      <p:cBhvr additive="base">
                                        <p:cTn dur="750"/>
                                        <p:tgtEl>
                                          <p:spTgt spid="5490"/>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492"/>
                                        </p:tgtEl>
                                        <p:attrNameLst>
                                          <p:attrName>style.visibility</p:attrName>
                                        </p:attrNameLst>
                                      </p:cBhvr>
                                      <p:to>
                                        <p:strVal val="visible"/>
                                      </p:to>
                                    </p:set>
                                    <p:animEffect filter="fade" transition="in">
                                      <p:cBhvr>
                                        <p:cTn dur="500"/>
                                        <p:tgtEl>
                                          <p:spTgt spid="5492"/>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493"/>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494"/>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496"/>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497"/>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498"/>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499"/>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500"/>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501"/>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502"/>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503"/>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504"/>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505"/>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506"/>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507"/>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508"/>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509"/>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510"/>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511"/>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512"/>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513"/>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514"/>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524" name="Shape 5524"/>
        <p:cNvGrpSpPr/>
        <p:nvPr/>
      </p:nvGrpSpPr>
      <p:grpSpPr>
        <a:xfrm>
          <a:off x="0" y="0"/>
          <a:ext cx="0" cy="0"/>
          <a:chOff x="0" y="0"/>
          <a:chExt cx="0" cy="0"/>
        </a:xfrm>
      </p:grpSpPr>
      <p:sp>
        <p:nvSpPr>
          <p:cNvPr id="5525" name="Google Shape;5525;g2580e301964_0_414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526" name="Google Shape;5526;g2580e301964_0_4148"/>
          <p:cNvGrpSpPr/>
          <p:nvPr/>
        </p:nvGrpSpPr>
        <p:grpSpPr>
          <a:xfrm>
            <a:off x="5826806" y="1018339"/>
            <a:ext cx="538327" cy="59700"/>
            <a:chOff x="5607050" y="1793751"/>
            <a:chExt cx="538327" cy="59700"/>
          </a:xfrm>
        </p:grpSpPr>
        <p:sp>
          <p:nvSpPr>
            <p:cNvPr id="5527" name="Google Shape;5527;g2580e301964_0_414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8" name="Google Shape;5528;g2580e301964_0_414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9" name="Google Shape;5529;g2580e301964_0_414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30" name="Google Shape;5530;g2580e301964_0_4148"/>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1" name="Google Shape;5531;g2580e301964_0_4148"/>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2" name="Google Shape;5532;g2580e301964_0_4148"/>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3" name="Google Shape;5533;g2580e301964_0_4148"/>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534" name="Google Shape;5534;g2580e301964_0_4148"/>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535" name="Google Shape;5535;g2580e301964_0_4148"/>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6" name="Google Shape;5536;g2580e301964_0_4148"/>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7" name="Google Shape;5537;g2580e301964_0_4148"/>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8" name="Google Shape;5538;g2580e301964_0_4148"/>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9" name="Google Shape;5539;g2580e301964_0_4148"/>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0" name="Google Shape;5540;g2580e301964_0_4148"/>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1" name="Google Shape;5541;g2580e301964_0_4148"/>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2" name="Google Shape;5542;g2580e301964_0_4148"/>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3" name="Google Shape;5543;g2580e301964_0_4148"/>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4" name="Google Shape;5544;g2580e301964_0_4148"/>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5" name="Google Shape;5545;g2580e301964_0_4148"/>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6" name="Google Shape;5546;g2580e301964_0_4148"/>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7" name="Google Shape;5547;g2580e301964_0_4148"/>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8" name="Google Shape;5548;g2580e301964_0_4148"/>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9" name="Google Shape;5549;g2580e301964_0_4148"/>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0" name="Google Shape;5550;g2580e301964_0_4148"/>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1" name="Google Shape;5551;g2580e301964_0_4148"/>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2" name="Google Shape;5552;g2580e301964_0_4148"/>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3" name="Google Shape;5553;g2580e301964_0_4148"/>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4" name="Google Shape;5554;g2580e301964_0_4148"/>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5" name="Google Shape;5555;g2580e301964_0_4148"/>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6" name="Google Shape;5556;g2580e301964_0_4148"/>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7" name="Google Shape;5557;g2580e301964_0_4148"/>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8" name="Google Shape;5558;g2580e301964_0_4148"/>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5559" name="Google Shape;5559;g2580e301964_0_4148"/>
          <p:cNvPicPr preferRelativeResize="0"/>
          <p:nvPr/>
        </p:nvPicPr>
        <p:blipFill rotWithShape="1">
          <a:blip r:embed="rId3">
            <a:alphaModFix/>
          </a:blip>
          <a:srcRect b="0" l="0" r="0" t="0"/>
          <a:stretch/>
        </p:blipFill>
        <p:spPr>
          <a:xfrm>
            <a:off x="939457" y="2179552"/>
            <a:ext cx="7753350" cy="1752600"/>
          </a:xfrm>
          <a:prstGeom prst="rect">
            <a:avLst/>
          </a:prstGeom>
          <a:noFill/>
          <a:ln>
            <a:noFill/>
          </a:ln>
        </p:spPr>
      </p:pic>
      <p:pic>
        <p:nvPicPr>
          <p:cNvPr id="5560" name="Google Shape;5560;g2580e301964_0_4148"/>
          <p:cNvPicPr preferRelativeResize="0"/>
          <p:nvPr/>
        </p:nvPicPr>
        <p:blipFill rotWithShape="1">
          <a:blip r:embed="rId4">
            <a:alphaModFix/>
          </a:blip>
          <a:srcRect b="0" l="0" r="0" t="0"/>
          <a:stretch/>
        </p:blipFill>
        <p:spPr>
          <a:xfrm>
            <a:off x="745757" y="4078370"/>
            <a:ext cx="9848850" cy="2352675"/>
          </a:xfrm>
          <a:prstGeom prst="rect">
            <a:avLst/>
          </a:prstGeom>
          <a:noFill/>
          <a:ln>
            <a:noFill/>
          </a:ln>
        </p:spPr>
      </p:pic>
      <p:pic>
        <p:nvPicPr>
          <p:cNvPr id="5561" name="Google Shape;5561;g2580e301964_0_4148"/>
          <p:cNvPicPr preferRelativeResize="0"/>
          <p:nvPr/>
        </p:nvPicPr>
        <p:blipFill rotWithShape="1">
          <a:blip r:embed="rId5">
            <a:alphaModFix/>
          </a:blip>
          <a:srcRect b="0" l="0" r="0" t="0"/>
          <a:stretch/>
        </p:blipFill>
        <p:spPr>
          <a:xfrm>
            <a:off x="850429" y="1555952"/>
            <a:ext cx="8487960" cy="4191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533"/>
                                        </p:tgtEl>
                                        <p:attrNameLst>
                                          <p:attrName>style.visibility</p:attrName>
                                        </p:attrNameLst>
                                      </p:cBhvr>
                                      <p:to>
                                        <p:strVal val="visible"/>
                                      </p:to>
                                    </p:set>
                                    <p:anim calcmode="lin" valueType="num">
                                      <p:cBhvr additive="base">
                                        <p:cTn dur="750"/>
                                        <p:tgtEl>
                                          <p:spTgt spid="55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537"/>
                                        </p:tgtEl>
                                        <p:attrNameLst>
                                          <p:attrName>style.visibility</p:attrName>
                                        </p:attrNameLst>
                                      </p:cBhvr>
                                      <p:to>
                                        <p:strVal val="visible"/>
                                      </p:to>
                                    </p:set>
                                    <p:anim calcmode="lin" valueType="num">
                                      <p:cBhvr additive="base">
                                        <p:cTn dur="750"/>
                                        <p:tgtEl>
                                          <p:spTgt spid="55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531"/>
                                        </p:tgtEl>
                                        <p:attrNameLst>
                                          <p:attrName>style.visibility</p:attrName>
                                        </p:attrNameLst>
                                      </p:cBhvr>
                                      <p:to>
                                        <p:strVal val="visible"/>
                                      </p:to>
                                    </p:set>
                                    <p:anim calcmode="lin" valueType="num">
                                      <p:cBhvr additive="base">
                                        <p:cTn dur="750"/>
                                        <p:tgtEl>
                                          <p:spTgt spid="55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530"/>
                                        </p:tgtEl>
                                        <p:attrNameLst>
                                          <p:attrName>style.visibility</p:attrName>
                                        </p:attrNameLst>
                                      </p:cBhvr>
                                      <p:to>
                                        <p:strVal val="visible"/>
                                      </p:to>
                                    </p:set>
                                    <p:anim calcmode="lin" valueType="num">
                                      <p:cBhvr additive="base">
                                        <p:cTn dur="750"/>
                                        <p:tgtEl>
                                          <p:spTgt spid="55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532"/>
                                        </p:tgtEl>
                                        <p:attrNameLst>
                                          <p:attrName>style.visibility</p:attrName>
                                        </p:attrNameLst>
                                      </p:cBhvr>
                                      <p:to>
                                        <p:strVal val="visible"/>
                                      </p:to>
                                    </p:set>
                                    <p:anim calcmode="lin" valueType="num">
                                      <p:cBhvr additive="base">
                                        <p:cTn dur="750"/>
                                        <p:tgtEl>
                                          <p:spTgt spid="5532"/>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534"/>
                                        </p:tgtEl>
                                        <p:attrNameLst>
                                          <p:attrName>style.visibility</p:attrName>
                                        </p:attrNameLst>
                                      </p:cBhvr>
                                      <p:to>
                                        <p:strVal val="visible"/>
                                      </p:to>
                                    </p:set>
                                    <p:animEffect filter="fade" transition="in">
                                      <p:cBhvr>
                                        <p:cTn dur="500"/>
                                        <p:tgtEl>
                                          <p:spTgt spid="5534"/>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535"/>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536"/>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538"/>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539"/>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540"/>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541"/>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542"/>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543"/>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544"/>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545"/>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546"/>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547"/>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548"/>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549"/>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550"/>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551"/>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552"/>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553"/>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554"/>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555"/>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556"/>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566" name="Shape 5566"/>
        <p:cNvGrpSpPr/>
        <p:nvPr/>
      </p:nvGrpSpPr>
      <p:grpSpPr>
        <a:xfrm>
          <a:off x="0" y="0"/>
          <a:ext cx="0" cy="0"/>
          <a:chOff x="0" y="0"/>
          <a:chExt cx="0" cy="0"/>
        </a:xfrm>
      </p:grpSpPr>
      <p:sp>
        <p:nvSpPr>
          <p:cNvPr id="5567" name="Google Shape;5567;g2580e301964_0_418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568" name="Google Shape;5568;g2580e301964_0_4189"/>
          <p:cNvGrpSpPr/>
          <p:nvPr/>
        </p:nvGrpSpPr>
        <p:grpSpPr>
          <a:xfrm>
            <a:off x="5826806" y="1018339"/>
            <a:ext cx="538327" cy="59700"/>
            <a:chOff x="5607050" y="1793751"/>
            <a:chExt cx="538327" cy="59700"/>
          </a:xfrm>
        </p:grpSpPr>
        <p:sp>
          <p:nvSpPr>
            <p:cNvPr id="5569" name="Google Shape;5569;g2580e301964_0_418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0" name="Google Shape;5570;g2580e301964_0_418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1" name="Google Shape;5571;g2580e301964_0_418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72" name="Google Shape;5572;g2580e301964_0_4189"/>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3" name="Google Shape;5573;g2580e301964_0_4189"/>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4" name="Google Shape;5574;g2580e301964_0_4189"/>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5" name="Google Shape;5575;g2580e301964_0_4189"/>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576" name="Google Shape;5576;g2580e301964_0_4189"/>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577" name="Google Shape;5577;g2580e301964_0_4189"/>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8" name="Google Shape;5578;g2580e301964_0_4189"/>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9" name="Google Shape;5579;g2580e301964_0_4189"/>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0" name="Google Shape;5580;g2580e301964_0_4189"/>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1" name="Google Shape;5581;g2580e301964_0_4189"/>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2" name="Google Shape;5582;g2580e301964_0_4189"/>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3" name="Google Shape;5583;g2580e301964_0_4189"/>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4" name="Google Shape;5584;g2580e301964_0_4189"/>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5" name="Google Shape;5585;g2580e301964_0_4189"/>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6" name="Google Shape;5586;g2580e301964_0_4189"/>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7" name="Google Shape;5587;g2580e301964_0_4189"/>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8" name="Google Shape;5588;g2580e301964_0_4189"/>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9" name="Google Shape;5589;g2580e301964_0_4189"/>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0" name="Google Shape;5590;g2580e301964_0_4189"/>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1" name="Google Shape;5591;g2580e301964_0_4189"/>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2" name="Google Shape;5592;g2580e301964_0_4189"/>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3" name="Google Shape;5593;g2580e301964_0_4189"/>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4" name="Google Shape;5594;g2580e301964_0_4189"/>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5" name="Google Shape;5595;g2580e301964_0_4189"/>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6" name="Google Shape;5596;g2580e301964_0_4189"/>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7" name="Google Shape;5597;g2580e301964_0_4189"/>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8" name="Google Shape;5598;g2580e301964_0_4189"/>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9" name="Google Shape;5599;g2580e301964_0_4189"/>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0" name="Google Shape;5600;g2580e301964_0_4189"/>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5601" name="Google Shape;5601;g2580e301964_0_4189"/>
          <p:cNvPicPr preferRelativeResize="0"/>
          <p:nvPr/>
        </p:nvPicPr>
        <p:blipFill rotWithShape="1">
          <a:blip r:embed="rId3">
            <a:alphaModFix/>
          </a:blip>
          <a:srcRect b="0" l="0" r="0" t="0"/>
          <a:stretch/>
        </p:blipFill>
        <p:spPr>
          <a:xfrm>
            <a:off x="624372" y="1238909"/>
            <a:ext cx="9505950" cy="638175"/>
          </a:xfrm>
          <a:prstGeom prst="rect">
            <a:avLst/>
          </a:prstGeom>
          <a:noFill/>
          <a:ln>
            <a:noFill/>
          </a:ln>
        </p:spPr>
      </p:pic>
      <p:pic>
        <p:nvPicPr>
          <p:cNvPr id="5602" name="Google Shape;5602;g2580e301964_0_4189"/>
          <p:cNvPicPr preferRelativeResize="0"/>
          <p:nvPr/>
        </p:nvPicPr>
        <p:blipFill rotWithShape="1">
          <a:blip r:embed="rId4">
            <a:alphaModFix/>
          </a:blip>
          <a:srcRect b="0" l="0" r="0" t="0"/>
          <a:stretch/>
        </p:blipFill>
        <p:spPr>
          <a:xfrm>
            <a:off x="723584" y="2038195"/>
            <a:ext cx="9391650" cy="2590800"/>
          </a:xfrm>
          <a:prstGeom prst="rect">
            <a:avLst/>
          </a:prstGeom>
          <a:noFill/>
          <a:ln>
            <a:noFill/>
          </a:ln>
        </p:spPr>
      </p:pic>
      <p:sp>
        <p:nvSpPr>
          <p:cNvPr id="5603" name="Google Shape;5603;g2580e301964_0_4189"/>
          <p:cNvSpPr/>
          <p:nvPr/>
        </p:nvSpPr>
        <p:spPr>
          <a:xfrm>
            <a:off x="663360" y="4781237"/>
            <a:ext cx="7634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eorgia"/>
                <a:ea typeface="Georgia"/>
                <a:cs typeface="Georgia"/>
                <a:sym typeface="Georgia"/>
              </a:rPr>
              <a:t>指定區域名稱，當不使用該區域時，可以使用點（ . ）來略過他。</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575"/>
                                        </p:tgtEl>
                                        <p:attrNameLst>
                                          <p:attrName>style.visibility</p:attrName>
                                        </p:attrNameLst>
                                      </p:cBhvr>
                                      <p:to>
                                        <p:strVal val="visible"/>
                                      </p:to>
                                    </p:set>
                                    <p:anim calcmode="lin" valueType="num">
                                      <p:cBhvr additive="base">
                                        <p:cTn dur="750"/>
                                        <p:tgtEl>
                                          <p:spTgt spid="55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579"/>
                                        </p:tgtEl>
                                        <p:attrNameLst>
                                          <p:attrName>style.visibility</p:attrName>
                                        </p:attrNameLst>
                                      </p:cBhvr>
                                      <p:to>
                                        <p:strVal val="visible"/>
                                      </p:to>
                                    </p:set>
                                    <p:anim calcmode="lin" valueType="num">
                                      <p:cBhvr additive="base">
                                        <p:cTn dur="750"/>
                                        <p:tgtEl>
                                          <p:spTgt spid="55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573"/>
                                        </p:tgtEl>
                                        <p:attrNameLst>
                                          <p:attrName>style.visibility</p:attrName>
                                        </p:attrNameLst>
                                      </p:cBhvr>
                                      <p:to>
                                        <p:strVal val="visible"/>
                                      </p:to>
                                    </p:set>
                                    <p:anim calcmode="lin" valueType="num">
                                      <p:cBhvr additive="base">
                                        <p:cTn dur="750"/>
                                        <p:tgtEl>
                                          <p:spTgt spid="55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572"/>
                                        </p:tgtEl>
                                        <p:attrNameLst>
                                          <p:attrName>style.visibility</p:attrName>
                                        </p:attrNameLst>
                                      </p:cBhvr>
                                      <p:to>
                                        <p:strVal val="visible"/>
                                      </p:to>
                                    </p:set>
                                    <p:anim calcmode="lin" valueType="num">
                                      <p:cBhvr additive="base">
                                        <p:cTn dur="750"/>
                                        <p:tgtEl>
                                          <p:spTgt spid="55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574"/>
                                        </p:tgtEl>
                                        <p:attrNameLst>
                                          <p:attrName>style.visibility</p:attrName>
                                        </p:attrNameLst>
                                      </p:cBhvr>
                                      <p:to>
                                        <p:strVal val="visible"/>
                                      </p:to>
                                    </p:set>
                                    <p:anim calcmode="lin" valueType="num">
                                      <p:cBhvr additive="base">
                                        <p:cTn dur="750"/>
                                        <p:tgtEl>
                                          <p:spTgt spid="5574"/>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576"/>
                                        </p:tgtEl>
                                        <p:attrNameLst>
                                          <p:attrName>style.visibility</p:attrName>
                                        </p:attrNameLst>
                                      </p:cBhvr>
                                      <p:to>
                                        <p:strVal val="visible"/>
                                      </p:to>
                                    </p:set>
                                    <p:animEffect filter="fade" transition="in">
                                      <p:cBhvr>
                                        <p:cTn dur="500"/>
                                        <p:tgtEl>
                                          <p:spTgt spid="5576"/>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577"/>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578"/>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580"/>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581"/>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582"/>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583"/>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584"/>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585"/>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586"/>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587"/>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588"/>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589"/>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590"/>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591"/>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592"/>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593"/>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594"/>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595"/>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596"/>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597"/>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598"/>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5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608" name="Shape 5608"/>
        <p:cNvGrpSpPr/>
        <p:nvPr/>
      </p:nvGrpSpPr>
      <p:grpSpPr>
        <a:xfrm>
          <a:off x="0" y="0"/>
          <a:ext cx="0" cy="0"/>
          <a:chOff x="0" y="0"/>
          <a:chExt cx="0" cy="0"/>
        </a:xfrm>
      </p:grpSpPr>
      <p:sp>
        <p:nvSpPr>
          <p:cNvPr id="5609" name="Google Shape;5609;g2580e301964_0_423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610" name="Google Shape;5610;g2580e301964_0_4230"/>
          <p:cNvGrpSpPr/>
          <p:nvPr/>
        </p:nvGrpSpPr>
        <p:grpSpPr>
          <a:xfrm>
            <a:off x="5826806" y="1018339"/>
            <a:ext cx="538327" cy="59700"/>
            <a:chOff x="5607050" y="1793751"/>
            <a:chExt cx="538327" cy="59700"/>
          </a:xfrm>
        </p:grpSpPr>
        <p:sp>
          <p:nvSpPr>
            <p:cNvPr id="5611" name="Google Shape;5611;g2580e301964_0_423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2" name="Google Shape;5612;g2580e301964_0_423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3" name="Google Shape;5613;g2580e301964_0_423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614" name="Google Shape;5614;g2580e301964_0_4230"/>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5" name="Google Shape;5615;g2580e301964_0_4230"/>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6" name="Google Shape;5616;g2580e301964_0_4230"/>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7" name="Google Shape;5617;g2580e301964_0_4230"/>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618" name="Google Shape;5618;g2580e301964_0_4230"/>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619" name="Google Shape;5619;g2580e301964_0_4230"/>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0" name="Google Shape;5620;g2580e301964_0_4230"/>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1" name="Google Shape;5621;g2580e301964_0_4230"/>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2" name="Google Shape;5622;g2580e301964_0_4230"/>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3" name="Google Shape;5623;g2580e301964_0_4230"/>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4" name="Google Shape;5624;g2580e301964_0_4230"/>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5" name="Google Shape;5625;g2580e301964_0_4230"/>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6" name="Google Shape;5626;g2580e301964_0_4230"/>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7" name="Google Shape;5627;g2580e301964_0_4230"/>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8" name="Google Shape;5628;g2580e301964_0_4230"/>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9" name="Google Shape;5629;g2580e301964_0_4230"/>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0" name="Google Shape;5630;g2580e301964_0_4230"/>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1" name="Google Shape;5631;g2580e301964_0_4230"/>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2" name="Google Shape;5632;g2580e301964_0_4230"/>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3" name="Google Shape;5633;g2580e301964_0_4230"/>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4" name="Google Shape;5634;g2580e301964_0_4230"/>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5" name="Google Shape;5635;g2580e301964_0_4230"/>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6" name="Google Shape;5636;g2580e301964_0_4230"/>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7" name="Google Shape;5637;g2580e301964_0_4230"/>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8" name="Google Shape;5638;g2580e301964_0_4230"/>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9" name="Google Shape;5639;g2580e301964_0_4230"/>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0" name="Google Shape;5640;g2580e301964_0_4230"/>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1" name="Google Shape;5641;g2580e301964_0_4230"/>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2" name="Google Shape;5642;g2580e301964_0_4230"/>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5643" name="Google Shape;5643;g2580e301964_0_4230"/>
          <p:cNvPicPr preferRelativeResize="0"/>
          <p:nvPr/>
        </p:nvPicPr>
        <p:blipFill rotWithShape="1">
          <a:blip r:embed="rId3">
            <a:alphaModFix/>
          </a:blip>
          <a:srcRect b="0" l="0" r="0" t="0"/>
          <a:stretch/>
        </p:blipFill>
        <p:spPr>
          <a:xfrm>
            <a:off x="2718916" y="1452286"/>
            <a:ext cx="6754168" cy="39534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617"/>
                                        </p:tgtEl>
                                        <p:attrNameLst>
                                          <p:attrName>style.visibility</p:attrName>
                                        </p:attrNameLst>
                                      </p:cBhvr>
                                      <p:to>
                                        <p:strVal val="visible"/>
                                      </p:to>
                                    </p:set>
                                    <p:anim calcmode="lin" valueType="num">
                                      <p:cBhvr additive="base">
                                        <p:cTn dur="750"/>
                                        <p:tgtEl>
                                          <p:spTgt spid="56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621"/>
                                        </p:tgtEl>
                                        <p:attrNameLst>
                                          <p:attrName>style.visibility</p:attrName>
                                        </p:attrNameLst>
                                      </p:cBhvr>
                                      <p:to>
                                        <p:strVal val="visible"/>
                                      </p:to>
                                    </p:set>
                                    <p:anim calcmode="lin" valueType="num">
                                      <p:cBhvr additive="base">
                                        <p:cTn dur="750"/>
                                        <p:tgtEl>
                                          <p:spTgt spid="56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615"/>
                                        </p:tgtEl>
                                        <p:attrNameLst>
                                          <p:attrName>style.visibility</p:attrName>
                                        </p:attrNameLst>
                                      </p:cBhvr>
                                      <p:to>
                                        <p:strVal val="visible"/>
                                      </p:to>
                                    </p:set>
                                    <p:anim calcmode="lin" valueType="num">
                                      <p:cBhvr additive="base">
                                        <p:cTn dur="750"/>
                                        <p:tgtEl>
                                          <p:spTgt spid="56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614"/>
                                        </p:tgtEl>
                                        <p:attrNameLst>
                                          <p:attrName>style.visibility</p:attrName>
                                        </p:attrNameLst>
                                      </p:cBhvr>
                                      <p:to>
                                        <p:strVal val="visible"/>
                                      </p:to>
                                    </p:set>
                                    <p:anim calcmode="lin" valueType="num">
                                      <p:cBhvr additive="base">
                                        <p:cTn dur="750"/>
                                        <p:tgtEl>
                                          <p:spTgt spid="56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616"/>
                                        </p:tgtEl>
                                        <p:attrNameLst>
                                          <p:attrName>style.visibility</p:attrName>
                                        </p:attrNameLst>
                                      </p:cBhvr>
                                      <p:to>
                                        <p:strVal val="visible"/>
                                      </p:to>
                                    </p:set>
                                    <p:anim calcmode="lin" valueType="num">
                                      <p:cBhvr additive="base">
                                        <p:cTn dur="750"/>
                                        <p:tgtEl>
                                          <p:spTgt spid="561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618"/>
                                        </p:tgtEl>
                                        <p:attrNameLst>
                                          <p:attrName>style.visibility</p:attrName>
                                        </p:attrNameLst>
                                      </p:cBhvr>
                                      <p:to>
                                        <p:strVal val="visible"/>
                                      </p:to>
                                    </p:set>
                                    <p:animEffect filter="fade" transition="in">
                                      <p:cBhvr>
                                        <p:cTn dur="500"/>
                                        <p:tgtEl>
                                          <p:spTgt spid="561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61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620"/>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622"/>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623"/>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624"/>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625"/>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626"/>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627"/>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628"/>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629"/>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630"/>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631"/>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632"/>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633"/>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634"/>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635"/>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636"/>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637"/>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638"/>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639"/>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640"/>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648" name="Shape 5648"/>
        <p:cNvGrpSpPr/>
        <p:nvPr/>
      </p:nvGrpSpPr>
      <p:grpSpPr>
        <a:xfrm>
          <a:off x="0" y="0"/>
          <a:ext cx="0" cy="0"/>
          <a:chOff x="0" y="0"/>
          <a:chExt cx="0" cy="0"/>
        </a:xfrm>
      </p:grpSpPr>
      <p:sp>
        <p:nvSpPr>
          <p:cNvPr id="5649" name="Google Shape;5649;g2580e301964_0_426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650" name="Google Shape;5650;g2580e301964_0_4269"/>
          <p:cNvGrpSpPr/>
          <p:nvPr/>
        </p:nvGrpSpPr>
        <p:grpSpPr>
          <a:xfrm>
            <a:off x="5826806" y="1018339"/>
            <a:ext cx="538327" cy="59700"/>
            <a:chOff x="5607050" y="1793751"/>
            <a:chExt cx="538327" cy="59700"/>
          </a:xfrm>
        </p:grpSpPr>
        <p:sp>
          <p:nvSpPr>
            <p:cNvPr id="5651" name="Google Shape;5651;g2580e301964_0_426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2" name="Google Shape;5652;g2580e301964_0_426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3" name="Google Shape;5653;g2580e301964_0_426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654" name="Google Shape;5654;g2580e301964_0_4269"/>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5" name="Google Shape;5655;g2580e301964_0_4269"/>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6" name="Google Shape;5656;g2580e301964_0_4269"/>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7" name="Google Shape;5657;g2580e301964_0_4269"/>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658" name="Google Shape;5658;g2580e301964_0_4269"/>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659" name="Google Shape;5659;g2580e301964_0_4269"/>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0" name="Google Shape;5660;g2580e301964_0_4269"/>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1" name="Google Shape;5661;g2580e301964_0_4269"/>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2" name="Google Shape;5662;g2580e301964_0_4269"/>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3" name="Google Shape;5663;g2580e301964_0_4269"/>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4" name="Google Shape;5664;g2580e301964_0_4269"/>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5" name="Google Shape;5665;g2580e301964_0_4269"/>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6" name="Google Shape;5666;g2580e301964_0_4269"/>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7" name="Google Shape;5667;g2580e301964_0_4269"/>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8" name="Google Shape;5668;g2580e301964_0_4269"/>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9" name="Google Shape;5669;g2580e301964_0_4269"/>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0" name="Google Shape;5670;g2580e301964_0_4269"/>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1" name="Google Shape;5671;g2580e301964_0_4269"/>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2" name="Google Shape;5672;g2580e301964_0_4269"/>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3" name="Google Shape;5673;g2580e301964_0_4269"/>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4" name="Google Shape;5674;g2580e301964_0_4269"/>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5" name="Google Shape;5675;g2580e301964_0_4269"/>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6" name="Google Shape;5676;g2580e301964_0_4269"/>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7" name="Google Shape;5677;g2580e301964_0_4269"/>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8" name="Google Shape;5678;g2580e301964_0_4269"/>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9" name="Google Shape;5679;g2580e301964_0_4269"/>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0" name="Google Shape;5680;g2580e301964_0_4269"/>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1" name="Google Shape;5681;g2580e301964_0_4269"/>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2" name="Google Shape;5682;g2580e301964_0_4269"/>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5683" name="Google Shape;5683;g2580e301964_0_4269"/>
          <p:cNvSpPr/>
          <p:nvPr/>
        </p:nvSpPr>
        <p:spPr>
          <a:xfrm>
            <a:off x="868324" y="1498496"/>
            <a:ext cx="109299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400">
                <a:solidFill>
                  <a:schemeClr val="lt1"/>
                </a:solidFill>
                <a:latin typeface="Georgia"/>
                <a:ea typeface="Georgia"/>
                <a:cs typeface="Georgia"/>
                <a:sym typeface="Georgia"/>
              </a:rPr>
              <a:t>上述這些屬性就是依照格線，來定義你的網格項目要放在什麼位置。</a:t>
            </a:r>
            <a:endParaRPr sz="2400">
              <a:solidFill>
                <a:schemeClr val="lt1"/>
              </a:solidFill>
              <a:latin typeface="Georgia"/>
              <a:ea typeface="Georgia"/>
              <a:cs typeface="Georgia"/>
              <a:sym typeface="Georgia"/>
            </a:endParaRPr>
          </a:p>
          <a:p>
            <a:pPr indent="0" lvl="0" marL="0" marR="0" rtl="0" algn="l">
              <a:lnSpc>
                <a:spcPct val="150000"/>
              </a:lnSpc>
              <a:spcBef>
                <a:spcPts val="0"/>
              </a:spcBef>
              <a:spcAft>
                <a:spcPts val="0"/>
              </a:spcAft>
              <a:buNone/>
            </a:pPr>
            <a:r>
              <a:rPr lang="en-US" sz="2400">
                <a:solidFill>
                  <a:schemeClr val="lt1"/>
                </a:solidFill>
                <a:latin typeface="Georgia"/>
                <a:ea typeface="Georgia"/>
                <a:cs typeface="Georgia"/>
                <a:sym typeface="Georgia"/>
              </a:rPr>
              <a:t>GRID-AREA</a:t>
            </a:r>
            <a:r>
              <a:rPr lang="en-US" sz="2400">
                <a:solidFill>
                  <a:schemeClr val="lt1"/>
                </a:solidFill>
                <a:latin typeface="Calibri"/>
                <a:ea typeface="Calibri"/>
                <a:cs typeface="Calibri"/>
                <a:sym typeface="Calibri"/>
              </a:rPr>
              <a:t>除了可以放在某個命名的位置上外，也可以使用格線的位置來指定。</a:t>
            </a:r>
            <a:endParaRPr sz="3200">
              <a:solidFill>
                <a:schemeClr val="lt1"/>
              </a:solidFill>
              <a:latin typeface="Calibri"/>
              <a:ea typeface="Calibri"/>
              <a:cs typeface="Calibri"/>
              <a:sym typeface="Calibri"/>
            </a:endParaRPr>
          </a:p>
        </p:txBody>
      </p:sp>
      <p:pic>
        <p:nvPicPr>
          <p:cNvPr id="5684" name="Google Shape;5684;g2580e301964_0_4269"/>
          <p:cNvPicPr preferRelativeResize="0"/>
          <p:nvPr/>
        </p:nvPicPr>
        <p:blipFill rotWithShape="1">
          <a:blip r:embed="rId3">
            <a:alphaModFix/>
          </a:blip>
          <a:srcRect b="0" l="0" r="0" t="0"/>
          <a:stretch/>
        </p:blipFill>
        <p:spPr>
          <a:xfrm>
            <a:off x="975073" y="2976263"/>
            <a:ext cx="9086850" cy="590550"/>
          </a:xfrm>
          <a:prstGeom prst="rect">
            <a:avLst/>
          </a:prstGeom>
          <a:noFill/>
          <a:ln>
            <a:noFill/>
          </a:ln>
        </p:spPr>
      </p:pic>
      <p:pic>
        <p:nvPicPr>
          <p:cNvPr id="5685" name="Google Shape;5685;g2580e301964_0_4269"/>
          <p:cNvPicPr preferRelativeResize="0"/>
          <p:nvPr/>
        </p:nvPicPr>
        <p:blipFill rotWithShape="1">
          <a:blip r:embed="rId4">
            <a:alphaModFix/>
          </a:blip>
          <a:srcRect b="0" l="0" r="0" t="0"/>
          <a:stretch/>
        </p:blipFill>
        <p:spPr>
          <a:xfrm>
            <a:off x="975073" y="4013030"/>
            <a:ext cx="4486901" cy="21815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657"/>
                                        </p:tgtEl>
                                        <p:attrNameLst>
                                          <p:attrName>style.visibility</p:attrName>
                                        </p:attrNameLst>
                                      </p:cBhvr>
                                      <p:to>
                                        <p:strVal val="visible"/>
                                      </p:to>
                                    </p:set>
                                    <p:anim calcmode="lin" valueType="num">
                                      <p:cBhvr additive="base">
                                        <p:cTn dur="750"/>
                                        <p:tgtEl>
                                          <p:spTgt spid="56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661"/>
                                        </p:tgtEl>
                                        <p:attrNameLst>
                                          <p:attrName>style.visibility</p:attrName>
                                        </p:attrNameLst>
                                      </p:cBhvr>
                                      <p:to>
                                        <p:strVal val="visible"/>
                                      </p:to>
                                    </p:set>
                                    <p:anim calcmode="lin" valueType="num">
                                      <p:cBhvr additive="base">
                                        <p:cTn dur="750"/>
                                        <p:tgtEl>
                                          <p:spTgt spid="56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655"/>
                                        </p:tgtEl>
                                        <p:attrNameLst>
                                          <p:attrName>style.visibility</p:attrName>
                                        </p:attrNameLst>
                                      </p:cBhvr>
                                      <p:to>
                                        <p:strVal val="visible"/>
                                      </p:to>
                                    </p:set>
                                    <p:anim calcmode="lin" valueType="num">
                                      <p:cBhvr additive="base">
                                        <p:cTn dur="750"/>
                                        <p:tgtEl>
                                          <p:spTgt spid="56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654"/>
                                        </p:tgtEl>
                                        <p:attrNameLst>
                                          <p:attrName>style.visibility</p:attrName>
                                        </p:attrNameLst>
                                      </p:cBhvr>
                                      <p:to>
                                        <p:strVal val="visible"/>
                                      </p:to>
                                    </p:set>
                                    <p:anim calcmode="lin" valueType="num">
                                      <p:cBhvr additive="base">
                                        <p:cTn dur="750"/>
                                        <p:tgtEl>
                                          <p:spTgt spid="56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656"/>
                                        </p:tgtEl>
                                        <p:attrNameLst>
                                          <p:attrName>style.visibility</p:attrName>
                                        </p:attrNameLst>
                                      </p:cBhvr>
                                      <p:to>
                                        <p:strVal val="visible"/>
                                      </p:to>
                                    </p:set>
                                    <p:anim calcmode="lin" valueType="num">
                                      <p:cBhvr additive="base">
                                        <p:cTn dur="750"/>
                                        <p:tgtEl>
                                          <p:spTgt spid="565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658"/>
                                        </p:tgtEl>
                                        <p:attrNameLst>
                                          <p:attrName>style.visibility</p:attrName>
                                        </p:attrNameLst>
                                      </p:cBhvr>
                                      <p:to>
                                        <p:strVal val="visible"/>
                                      </p:to>
                                    </p:set>
                                    <p:animEffect filter="fade" transition="in">
                                      <p:cBhvr>
                                        <p:cTn dur="500"/>
                                        <p:tgtEl>
                                          <p:spTgt spid="565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65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660"/>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662"/>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663"/>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664"/>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665"/>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666"/>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667"/>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668"/>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669"/>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670"/>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671"/>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672"/>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673"/>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674"/>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675"/>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676"/>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677"/>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678"/>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679"/>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680"/>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6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690" name="Shape 5690"/>
        <p:cNvGrpSpPr/>
        <p:nvPr/>
      </p:nvGrpSpPr>
      <p:grpSpPr>
        <a:xfrm>
          <a:off x="0" y="0"/>
          <a:ext cx="0" cy="0"/>
          <a:chOff x="0" y="0"/>
          <a:chExt cx="0" cy="0"/>
        </a:xfrm>
      </p:grpSpPr>
      <p:sp>
        <p:nvSpPr>
          <p:cNvPr id="5691" name="Google Shape;5691;g2580e301964_0_431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692" name="Google Shape;5692;g2580e301964_0_4310"/>
          <p:cNvGrpSpPr/>
          <p:nvPr/>
        </p:nvGrpSpPr>
        <p:grpSpPr>
          <a:xfrm>
            <a:off x="5826806" y="1018339"/>
            <a:ext cx="538327" cy="59700"/>
            <a:chOff x="5607050" y="1793751"/>
            <a:chExt cx="538327" cy="59700"/>
          </a:xfrm>
        </p:grpSpPr>
        <p:sp>
          <p:nvSpPr>
            <p:cNvPr id="5693" name="Google Shape;5693;g2580e301964_0_431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4" name="Google Shape;5694;g2580e301964_0_431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5" name="Google Shape;5695;g2580e301964_0_431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696" name="Google Shape;5696;g2580e301964_0_4310"/>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7" name="Google Shape;5697;g2580e301964_0_4310"/>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8" name="Google Shape;5698;g2580e301964_0_4310"/>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9" name="Google Shape;5699;g2580e301964_0_4310"/>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700" name="Google Shape;5700;g2580e301964_0_4310"/>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701" name="Google Shape;5701;g2580e301964_0_4310"/>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2" name="Google Shape;5702;g2580e301964_0_4310"/>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3" name="Google Shape;5703;g2580e301964_0_4310"/>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4" name="Google Shape;5704;g2580e301964_0_4310"/>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5" name="Google Shape;5705;g2580e301964_0_4310"/>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6" name="Google Shape;5706;g2580e301964_0_4310"/>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7" name="Google Shape;5707;g2580e301964_0_4310"/>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8" name="Google Shape;5708;g2580e301964_0_4310"/>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9" name="Google Shape;5709;g2580e301964_0_4310"/>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0" name="Google Shape;5710;g2580e301964_0_4310"/>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1" name="Google Shape;5711;g2580e301964_0_4310"/>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2" name="Google Shape;5712;g2580e301964_0_4310"/>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3" name="Google Shape;5713;g2580e301964_0_4310"/>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4" name="Google Shape;5714;g2580e301964_0_4310"/>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5" name="Google Shape;5715;g2580e301964_0_4310"/>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6" name="Google Shape;5716;g2580e301964_0_4310"/>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7" name="Google Shape;5717;g2580e301964_0_4310"/>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8" name="Google Shape;5718;g2580e301964_0_4310"/>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9" name="Google Shape;5719;g2580e301964_0_4310"/>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0" name="Google Shape;5720;g2580e301964_0_4310"/>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1" name="Google Shape;5721;g2580e301964_0_4310"/>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2" name="Google Shape;5722;g2580e301964_0_4310"/>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3" name="Google Shape;5723;g2580e301964_0_4310"/>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4" name="Google Shape;5724;g2580e301964_0_4310"/>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5725" name="Google Shape;5725;g2580e301964_0_4310"/>
          <p:cNvPicPr preferRelativeResize="0"/>
          <p:nvPr/>
        </p:nvPicPr>
        <p:blipFill rotWithShape="1">
          <a:blip r:embed="rId3">
            <a:alphaModFix/>
          </a:blip>
          <a:srcRect b="0" l="0" r="0" t="0"/>
          <a:stretch/>
        </p:blipFill>
        <p:spPr>
          <a:xfrm>
            <a:off x="1023162" y="1654328"/>
            <a:ext cx="6381750" cy="790575"/>
          </a:xfrm>
          <a:prstGeom prst="rect">
            <a:avLst/>
          </a:prstGeom>
          <a:noFill/>
          <a:ln>
            <a:noFill/>
          </a:ln>
        </p:spPr>
      </p:pic>
      <p:pic>
        <p:nvPicPr>
          <p:cNvPr id="5726" name="Google Shape;5726;g2580e301964_0_4310"/>
          <p:cNvPicPr preferRelativeResize="0"/>
          <p:nvPr/>
        </p:nvPicPr>
        <p:blipFill rotWithShape="1">
          <a:blip r:embed="rId4">
            <a:alphaModFix/>
          </a:blip>
          <a:srcRect b="0" l="0" r="0" t="0"/>
          <a:stretch/>
        </p:blipFill>
        <p:spPr>
          <a:xfrm>
            <a:off x="1155992" y="3787143"/>
            <a:ext cx="3381375" cy="666750"/>
          </a:xfrm>
          <a:prstGeom prst="rect">
            <a:avLst/>
          </a:prstGeom>
          <a:noFill/>
          <a:ln>
            <a:noFill/>
          </a:ln>
        </p:spPr>
      </p:pic>
      <p:sp>
        <p:nvSpPr>
          <p:cNvPr id="5727" name="Google Shape;5727;g2580e301964_0_4310"/>
          <p:cNvSpPr txBox="1"/>
          <p:nvPr/>
        </p:nvSpPr>
        <p:spPr>
          <a:xfrm>
            <a:off x="1065198" y="2848480"/>
            <a:ext cx="3536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與FLEX外部使用方法一樣</a:t>
            </a:r>
            <a:endParaRPr/>
          </a:p>
        </p:txBody>
      </p:sp>
      <p:sp>
        <p:nvSpPr>
          <p:cNvPr id="5728" name="Google Shape;5728;g2580e301964_0_4310"/>
          <p:cNvSpPr txBox="1"/>
          <p:nvPr/>
        </p:nvSpPr>
        <p:spPr>
          <a:xfrm>
            <a:off x="1023162" y="4652905"/>
            <a:ext cx="3844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與FLEX內元件使用方法一樣</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699"/>
                                        </p:tgtEl>
                                        <p:attrNameLst>
                                          <p:attrName>style.visibility</p:attrName>
                                        </p:attrNameLst>
                                      </p:cBhvr>
                                      <p:to>
                                        <p:strVal val="visible"/>
                                      </p:to>
                                    </p:set>
                                    <p:anim calcmode="lin" valueType="num">
                                      <p:cBhvr additive="base">
                                        <p:cTn dur="750"/>
                                        <p:tgtEl>
                                          <p:spTgt spid="56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703"/>
                                        </p:tgtEl>
                                        <p:attrNameLst>
                                          <p:attrName>style.visibility</p:attrName>
                                        </p:attrNameLst>
                                      </p:cBhvr>
                                      <p:to>
                                        <p:strVal val="visible"/>
                                      </p:to>
                                    </p:set>
                                    <p:anim calcmode="lin" valueType="num">
                                      <p:cBhvr additive="base">
                                        <p:cTn dur="750"/>
                                        <p:tgtEl>
                                          <p:spTgt spid="57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697"/>
                                        </p:tgtEl>
                                        <p:attrNameLst>
                                          <p:attrName>style.visibility</p:attrName>
                                        </p:attrNameLst>
                                      </p:cBhvr>
                                      <p:to>
                                        <p:strVal val="visible"/>
                                      </p:to>
                                    </p:set>
                                    <p:anim calcmode="lin" valueType="num">
                                      <p:cBhvr additive="base">
                                        <p:cTn dur="750"/>
                                        <p:tgtEl>
                                          <p:spTgt spid="56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696"/>
                                        </p:tgtEl>
                                        <p:attrNameLst>
                                          <p:attrName>style.visibility</p:attrName>
                                        </p:attrNameLst>
                                      </p:cBhvr>
                                      <p:to>
                                        <p:strVal val="visible"/>
                                      </p:to>
                                    </p:set>
                                    <p:anim calcmode="lin" valueType="num">
                                      <p:cBhvr additive="base">
                                        <p:cTn dur="750"/>
                                        <p:tgtEl>
                                          <p:spTgt spid="56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698"/>
                                        </p:tgtEl>
                                        <p:attrNameLst>
                                          <p:attrName>style.visibility</p:attrName>
                                        </p:attrNameLst>
                                      </p:cBhvr>
                                      <p:to>
                                        <p:strVal val="visible"/>
                                      </p:to>
                                    </p:set>
                                    <p:anim calcmode="lin" valueType="num">
                                      <p:cBhvr additive="base">
                                        <p:cTn dur="750"/>
                                        <p:tgtEl>
                                          <p:spTgt spid="5698"/>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700"/>
                                        </p:tgtEl>
                                        <p:attrNameLst>
                                          <p:attrName>style.visibility</p:attrName>
                                        </p:attrNameLst>
                                      </p:cBhvr>
                                      <p:to>
                                        <p:strVal val="visible"/>
                                      </p:to>
                                    </p:set>
                                    <p:animEffect filter="fade" transition="in">
                                      <p:cBhvr>
                                        <p:cTn dur="500"/>
                                        <p:tgtEl>
                                          <p:spTgt spid="5700"/>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701"/>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702"/>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704"/>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705"/>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706"/>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707"/>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708"/>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709"/>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710"/>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711"/>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712"/>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713"/>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714"/>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715"/>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716"/>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717"/>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718"/>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719"/>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720"/>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721"/>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722"/>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7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5733" name="Shape 5733"/>
        <p:cNvGrpSpPr/>
        <p:nvPr/>
      </p:nvGrpSpPr>
      <p:grpSpPr>
        <a:xfrm>
          <a:off x="0" y="0"/>
          <a:ext cx="0" cy="0"/>
          <a:chOff x="0" y="0"/>
          <a:chExt cx="0" cy="0"/>
        </a:xfrm>
      </p:grpSpPr>
      <p:sp>
        <p:nvSpPr>
          <p:cNvPr id="5734" name="Google Shape;5734;g2580e301964_0_435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GRID</a:t>
            </a:r>
            <a:endParaRPr sz="1400">
              <a:solidFill>
                <a:schemeClr val="lt1"/>
              </a:solidFill>
              <a:latin typeface="Arial"/>
              <a:ea typeface="Arial"/>
              <a:cs typeface="Arial"/>
              <a:sym typeface="Arial"/>
            </a:endParaRPr>
          </a:p>
        </p:txBody>
      </p:sp>
      <p:grpSp>
        <p:nvGrpSpPr>
          <p:cNvPr id="5735" name="Google Shape;5735;g2580e301964_0_4352"/>
          <p:cNvGrpSpPr/>
          <p:nvPr/>
        </p:nvGrpSpPr>
        <p:grpSpPr>
          <a:xfrm>
            <a:off x="5826806" y="1018339"/>
            <a:ext cx="538327" cy="59700"/>
            <a:chOff x="5607050" y="1793751"/>
            <a:chExt cx="538327" cy="59700"/>
          </a:xfrm>
        </p:grpSpPr>
        <p:sp>
          <p:nvSpPr>
            <p:cNvPr id="5736" name="Google Shape;5736;g2580e301964_0_435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7" name="Google Shape;5737;g2580e301964_0_435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8" name="Google Shape;5738;g2580e301964_0_435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739" name="Google Shape;5739;g2580e301964_0_4352"/>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0" name="Google Shape;5740;g2580e301964_0_4352"/>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1" name="Google Shape;5741;g2580e301964_0_4352"/>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2" name="Google Shape;5742;g2580e301964_0_4352"/>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743" name="Google Shape;5743;g2580e301964_0_4352"/>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744" name="Google Shape;5744;g2580e301964_0_4352"/>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5" name="Google Shape;5745;g2580e301964_0_4352"/>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6" name="Google Shape;5746;g2580e301964_0_4352"/>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7" name="Google Shape;5747;g2580e301964_0_4352"/>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8" name="Google Shape;5748;g2580e301964_0_4352"/>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9" name="Google Shape;5749;g2580e301964_0_4352"/>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0" name="Google Shape;5750;g2580e301964_0_4352"/>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1" name="Google Shape;5751;g2580e301964_0_4352"/>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2" name="Google Shape;5752;g2580e301964_0_4352"/>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3" name="Google Shape;5753;g2580e301964_0_4352"/>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4" name="Google Shape;5754;g2580e301964_0_4352"/>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5" name="Google Shape;5755;g2580e301964_0_4352"/>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6" name="Google Shape;5756;g2580e301964_0_4352"/>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7" name="Google Shape;5757;g2580e301964_0_4352"/>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8" name="Google Shape;5758;g2580e301964_0_4352"/>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9" name="Google Shape;5759;g2580e301964_0_4352"/>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0" name="Google Shape;5760;g2580e301964_0_4352"/>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1" name="Google Shape;5761;g2580e301964_0_4352"/>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2" name="Google Shape;5762;g2580e301964_0_4352"/>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3" name="Google Shape;5763;g2580e301964_0_4352"/>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4" name="Google Shape;5764;g2580e301964_0_4352"/>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5" name="Google Shape;5765;g2580e301964_0_4352"/>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6" name="Google Shape;5766;g2580e301964_0_4352"/>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7" name="Google Shape;5767;g2580e301964_0_4352"/>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5768" name="Google Shape;5768;g2580e301964_0_4352"/>
          <p:cNvPicPr preferRelativeResize="0"/>
          <p:nvPr/>
        </p:nvPicPr>
        <p:blipFill rotWithShape="1">
          <a:blip r:embed="rId3">
            <a:alphaModFix/>
          </a:blip>
          <a:srcRect b="0" l="0" r="0" t="0"/>
          <a:stretch/>
        </p:blipFill>
        <p:spPr>
          <a:xfrm>
            <a:off x="253384" y="835167"/>
            <a:ext cx="8507013" cy="2152950"/>
          </a:xfrm>
          <a:prstGeom prst="rect">
            <a:avLst/>
          </a:prstGeom>
          <a:noFill/>
          <a:ln>
            <a:noFill/>
          </a:ln>
        </p:spPr>
      </p:pic>
      <p:pic>
        <p:nvPicPr>
          <p:cNvPr id="5769" name="Google Shape;5769;g2580e301964_0_4352"/>
          <p:cNvPicPr preferRelativeResize="0"/>
          <p:nvPr/>
        </p:nvPicPr>
        <p:blipFill rotWithShape="1">
          <a:blip r:embed="rId4">
            <a:alphaModFix/>
          </a:blip>
          <a:srcRect b="0" l="0" r="0" t="0"/>
          <a:stretch/>
        </p:blipFill>
        <p:spPr>
          <a:xfrm>
            <a:off x="1308890" y="3032653"/>
            <a:ext cx="6238129" cy="3557004"/>
          </a:xfrm>
          <a:prstGeom prst="rect">
            <a:avLst/>
          </a:prstGeom>
          <a:noFill/>
          <a:ln>
            <a:noFill/>
          </a:ln>
        </p:spPr>
      </p:pic>
      <p:sp>
        <p:nvSpPr>
          <p:cNvPr id="5770" name="Google Shape;5770;g2580e301964_0_4352"/>
          <p:cNvSpPr/>
          <p:nvPr/>
        </p:nvSpPr>
        <p:spPr>
          <a:xfrm>
            <a:off x="1224875" y="2638495"/>
            <a:ext cx="8299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itillium Web"/>
                <a:ea typeface="Titillium Web"/>
                <a:cs typeface="Titillium Web"/>
                <a:sym typeface="Titillium Web"/>
              </a:rPr>
              <a:t>粉紅色的部分就是 grid-template-columns，黃色部份則是 grid-template-rows</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742"/>
                                        </p:tgtEl>
                                        <p:attrNameLst>
                                          <p:attrName>style.visibility</p:attrName>
                                        </p:attrNameLst>
                                      </p:cBhvr>
                                      <p:to>
                                        <p:strVal val="visible"/>
                                      </p:to>
                                    </p:set>
                                    <p:anim calcmode="lin" valueType="num">
                                      <p:cBhvr additive="base">
                                        <p:cTn dur="750"/>
                                        <p:tgtEl>
                                          <p:spTgt spid="57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746"/>
                                        </p:tgtEl>
                                        <p:attrNameLst>
                                          <p:attrName>style.visibility</p:attrName>
                                        </p:attrNameLst>
                                      </p:cBhvr>
                                      <p:to>
                                        <p:strVal val="visible"/>
                                      </p:to>
                                    </p:set>
                                    <p:anim calcmode="lin" valueType="num">
                                      <p:cBhvr additive="base">
                                        <p:cTn dur="750"/>
                                        <p:tgtEl>
                                          <p:spTgt spid="57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740"/>
                                        </p:tgtEl>
                                        <p:attrNameLst>
                                          <p:attrName>style.visibility</p:attrName>
                                        </p:attrNameLst>
                                      </p:cBhvr>
                                      <p:to>
                                        <p:strVal val="visible"/>
                                      </p:to>
                                    </p:set>
                                    <p:anim calcmode="lin" valueType="num">
                                      <p:cBhvr additive="base">
                                        <p:cTn dur="750"/>
                                        <p:tgtEl>
                                          <p:spTgt spid="57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5739"/>
                                        </p:tgtEl>
                                        <p:attrNameLst>
                                          <p:attrName>style.visibility</p:attrName>
                                        </p:attrNameLst>
                                      </p:cBhvr>
                                      <p:to>
                                        <p:strVal val="visible"/>
                                      </p:to>
                                    </p:set>
                                    <p:anim calcmode="lin" valueType="num">
                                      <p:cBhvr additive="base">
                                        <p:cTn dur="750"/>
                                        <p:tgtEl>
                                          <p:spTgt spid="57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5741"/>
                                        </p:tgtEl>
                                        <p:attrNameLst>
                                          <p:attrName>style.visibility</p:attrName>
                                        </p:attrNameLst>
                                      </p:cBhvr>
                                      <p:to>
                                        <p:strVal val="visible"/>
                                      </p:to>
                                    </p:set>
                                    <p:anim calcmode="lin" valueType="num">
                                      <p:cBhvr additive="base">
                                        <p:cTn dur="750"/>
                                        <p:tgtEl>
                                          <p:spTgt spid="574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743"/>
                                        </p:tgtEl>
                                        <p:attrNameLst>
                                          <p:attrName>style.visibility</p:attrName>
                                        </p:attrNameLst>
                                      </p:cBhvr>
                                      <p:to>
                                        <p:strVal val="visible"/>
                                      </p:to>
                                    </p:set>
                                    <p:animEffect filter="fade" transition="in">
                                      <p:cBhvr>
                                        <p:cTn dur="500"/>
                                        <p:tgtEl>
                                          <p:spTgt spid="5743"/>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5744"/>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5745"/>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5747"/>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5748"/>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5749"/>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5750"/>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5751"/>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5752"/>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5753"/>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5754"/>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5755"/>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5756"/>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5757"/>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5758"/>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5759"/>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5760"/>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5761"/>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5762"/>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5763"/>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5764"/>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5765"/>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57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5" name="Shape 5775"/>
        <p:cNvGrpSpPr/>
        <p:nvPr/>
      </p:nvGrpSpPr>
      <p:grpSpPr>
        <a:xfrm>
          <a:off x="0" y="0"/>
          <a:ext cx="0" cy="0"/>
          <a:chOff x="0" y="0"/>
          <a:chExt cx="0" cy="0"/>
        </a:xfrm>
      </p:grpSpPr>
      <p:sp>
        <p:nvSpPr>
          <p:cNvPr id="5776" name="Google Shape;5776;g2580e301964_0_4393"/>
          <p:cNvSpPr/>
          <p:nvPr/>
        </p:nvSpPr>
        <p:spPr>
          <a:xfrm>
            <a:off x="-2362701" y="1070727"/>
            <a:ext cx="4710900" cy="4710900"/>
          </a:xfrm>
          <a:prstGeom prst="ellipse">
            <a:avLst/>
          </a:prstGeom>
          <a:solidFill>
            <a:schemeClr val="lt1"/>
          </a:solidFill>
          <a:ln>
            <a:noFill/>
          </a:ln>
          <a:effectLst>
            <a:outerShdw blurRad="901700" sx="102000" rotWithShape="0" dir="16200000" dist="38100" sy="102000">
              <a:srgbClr val="00B0F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777" name="Google Shape;5777;g2580e301964_0_4393"/>
          <p:cNvSpPr/>
          <p:nvPr/>
        </p:nvSpPr>
        <p:spPr>
          <a:xfrm>
            <a:off x="-1796180" y="1637248"/>
            <a:ext cx="3577800" cy="3577800"/>
          </a:xfrm>
          <a:prstGeom prst="ellipse">
            <a:avLst/>
          </a:prstGeom>
          <a:solidFill>
            <a:schemeClr val="lt1"/>
          </a:solidFill>
          <a:ln>
            <a:noFill/>
          </a:ln>
          <a:effectLst>
            <a:outerShdw blurRad="317500" sx="118000" rotWithShape="0" algn="ctr" sy="118000">
              <a:srgbClr val="0070C0">
                <a:alpha val="168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778" name="Google Shape;5778;g2580e301964_0_4393"/>
          <p:cNvSpPr/>
          <p:nvPr/>
        </p:nvSpPr>
        <p:spPr>
          <a:xfrm>
            <a:off x="-1191861" y="2241567"/>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5779" name="Google Shape;5779;g2580e301964_0_4393"/>
          <p:cNvSpPr/>
          <p:nvPr/>
        </p:nvSpPr>
        <p:spPr>
          <a:xfrm>
            <a:off x="-50834" y="5743431"/>
            <a:ext cx="98700" cy="98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780" name="Google Shape;5780;g2580e301964_0_4393"/>
          <p:cNvGrpSpPr/>
          <p:nvPr/>
        </p:nvGrpSpPr>
        <p:grpSpPr>
          <a:xfrm>
            <a:off x="-2926033" y="0"/>
            <a:ext cx="5852092" cy="6429243"/>
            <a:chOff x="-2926033" y="0"/>
            <a:chExt cx="5852092" cy="6429243"/>
          </a:xfrm>
        </p:grpSpPr>
        <p:sp>
          <p:nvSpPr>
            <p:cNvPr id="5781" name="Google Shape;5781;g2580e301964_0_4393"/>
            <p:cNvSpPr/>
            <p:nvPr/>
          </p:nvSpPr>
          <p:spPr>
            <a:xfrm>
              <a:off x="-1773806" y="4996058"/>
              <a:ext cx="59400" cy="59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2" name="Google Shape;5782;g2580e301964_0_4393"/>
            <p:cNvSpPr/>
            <p:nvPr/>
          </p:nvSpPr>
          <p:spPr>
            <a:xfrm>
              <a:off x="-2181620" y="2302487"/>
              <a:ext cx="90300" cy="90300"/>
            </a:xfrm>
            <a:prstGeom prst="ellipse">
              <a:avLst/>
            </a:prstGeom>
            <a:solidFill>
              <a:srgbClr val="057D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3" name="Google Shape;5783;g2580e301964_0_4393"/>
            <p:cNvSpPr/>
            <p:nvPr/>
          </p:nvSpPr>
          <p:spPr>
            <a:xfrm>
              <a:off x="395847" y="5969581"/>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4" name="Google Shape;5784;g2580e301964_0_4393"/>
            <p:cNvSpPr/>
            <p:nvPr/>
          </p:nvSpPr>
          <p:spPr>
            <a:xfrm>
              <a:off x="657782" y="5945447"/>
              <a:ext cx="52200" cy="522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5" name="Google Shape;5785;g2580e301964_0_4393"/>
            <p:cNvSpPr/>
            <p:nvPr/>
          </p:nvSpPr>
          <p:spPr>
            <a:xfrm flipH="1">
              <a:off x="343754" y="5841366"/>
              <a:ext cx="58500" cy="58500"/>
            </a:xfrm>
            <a:prstGeom prst="ellipse">
              <a:avLst/>
            </a:prstGeom>
            <a:solidFill>
              <a:srgbClr val="D8D8D8">
                <a:alpha val="56860"/>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6" name="Google Shape;5786;g2580e301964_0_4393"/>
            <p:cNvSpPr/>
            <p:nvPr/>
          </p:nvSpPr>
          <p:spPr>
            <a:xfrm>
              <a:off x="939765" y="5571757"/>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7" name="Google Shape;5787;g2580e301964_0_4393"/>
            <p:cNvSpPr/>
            <p:nvPr/>
          </p:nvSpPr>
          <p:spPr>
            <a:xfrm>
              <a:off x="749628" y="5754385"/>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8" name="Google Shape;5788;g2580e301964_0_4393"/>
            <p:cNvSpPr/>
            <p:nvPr/>
          </p:nvSpPr>
          <p:spPr>
            <a:xfrm>
              <a:off x="804176" y="580017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9" name="Google Shape;5789;g2580e301964_0_4393"/>
            <p:cNvSpPr/>
            <p:nvPr/>
          </p:nvSpPr>
          <p:spPr>
            <a:xfrm>
              <a:off x="543622" y="6048549"/>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0" name="Google Shape;5790;g2580e301964_0_4393"/>
            <p:cNvSpPr/>
            <p:nvPr/>
          </p:nvSpPr>
          <p:spPr>
            <a:xfrm>
              <a:off x="543622" y="604888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1" name="Google Shape;5791;g2580e301964_0_4393"/>
            <p:cNvSpPr/>
            <p:nvPr/>
          </p:nvSpPr>
          <p:spPr>
            <a:xfrm>
              <a:off x="476483" y="5712598"/>
              <a:ext cx="52200" cy="522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2" name="Google Shape;5792;g2580e301964_0_4393"/>
            <p:cNvSpPr/>
            <p:nvPr/>
          </p:nvSpPr>
          <p:spPr>
            <a:xfrm>
              <a:off x="642102" y="5670811"/>
              <a:ext cx="67800" cy="67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3" name="Google Shape;5793;g2580e301964_0_4393"/>
            <p:cNvSpPr/>
            <p:nvPr/>
          </p:nvSpPr>
          <p:spPr>
            <a:xfrm>
              <a:off x="572823" y="568725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4" name="Google Shape;5794;g2580e301964_0_4393"/>
            <p:cNvSpPr/>
            <p:nvPr/>
          </p:nvSpPr>
          <p:spPr>
            <a:xfrm>
              <a:off x="834784" y="6146042"/>
              <a:ext cx="54600" cy="54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5" name="Google Shape;5795;g2580e301964_0_4393"/>
            <p:cNvSpPr/>
            <p:nvPr/>
          </p:nvSpPr>
          <p:spPr>
            <a:xfrm>
              <a:off x="939765" y="614604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6" name="Google Shape;5796;g2580e301964_0_4393"/>
            <p:cNvSpPr/>
            <p:nvPr/>
          </p:nvSpPr>
          <p:spPr>
            <a:xfrm>
              <a:off x="105399" y="6342843"/>
              <a:ext cx="86400" cy="86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7" name="Google Shape;5797;g2580e301964_0_4393"/>
            <p:cNvSpPr/>
            <p:nvPr/>
          </p:nvSpPr>
          <p:spPr>
            <a:xfrm>
              <a:off x="28802" y="629706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8" name="Google Shape;5798;g2580e301964_0_4393"/>
            <p:cNvSpPr/>
            <p:nvPr/>
          </p:nvSpPr>
          <p:spPr>
            <a:xfrm>
              <a:off x="89539" y="5899944"/>
              <a:ext cx="80100" cy="80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9" name="Google Shape;5799;g2580e301964_0_4393"/>
            <p:cNvSpPr/>
            <p:nvPr/>
          </p:nvSpPr>
          <p:spPr>
            <a:xfrm>
              <a:off x="-695" y="597376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0" name="Google Shape;5800;g2580e301964_0_4393"/>
            <p:cNvSpPr/>
            <p:nvPr/>
          </p:nvSpPr>
          <p:spPr>
            <a:xfrm>
              <a:off x="-326611" y="5967840"/>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1" name="Google Shape;5801;g2580e301964_0_4393"/>
            <p:cNvSpPr/>
            <p:nvPr/>
          </p:nvSpPr>
          <p:spPr>
            <a:xfrm>
              <a:off x="-246784" y="5821943"/>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2" name="Google Shape;5802;g2580e301964_0_4393"/>
            <p:cNvSpPr/>
            <p:nvPr/>
          </p:nvSpPr>
          <p:spPr>
            <a:xfrm>
              <a:off x="-338098" y="5789959"/>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3" name="Google Shape;5803;g2580e301964_0_4393"/>
            <p:cNvSpPr/>
            <p:nvPr/>
          </p:nvSpPr>
          <p:spPr>
            <a:xfrm>
              <a:off x="-577206" y="6021275"/>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4" name="Google Shape;5804;g2580e301964_0_4393"/>
            <p:cNvSpPr/>
            <p:nvPr/>
          </p:nvSpPr>
          <p:spPr>
            <a:xfrm>
              <a:off x="-778092" y="614604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5" name="Google Shape;5805;g2580e301964_0_4393"/>
            <p:cNvSpPr/>
            <p:nvPr/>
          </p:nvSpPr>
          <p:spPr>
            <a:xfrm>
              <a:off x="-905920" y="6134078"/>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6" name="Google Shape;5806;g2580e301964_0_4393"/>
            <p:cNvSpPr/>
            <p:nvPr/>
          </p:nvSpPr>
          <p:spPr>
            <a:xfrm>
              <a:off x="-809785" y="5824797"/>
              <a:ext cx="50700" cy="50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7" name="Google Shape;5807;g2580e301964_0_4393"/>
            <p:cNvSpPr/>
            <p:nvPr/>
          </p:nvSpPr>
          <p:spPr>
            <a:xfrm>
              <a:off x="-608926" y="5722665"/>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8" name="Google Shape;5808;g2580e301964_0_4393"/>
            <p:cNvSpPr/>
            <p:nvPr/>
          </p:nvSpPr>
          <p:spPr>
            <a:xfrm>
              <a:off x="-586932" y="580061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9" name="Google Shape;5809;g2580e301964_0_4393"/>
            <p:cNvSpPr/>
            <p:nvPr/>
          </p:nvSpPr>
          <p:spPr>
            <a:xfrm>
              <a:off x="-768648" y="5652912"/>
              <a:ext cx="68700" cy="687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0" name="Google Shape;5810;g2580e301964_0_4393"/>
            <p:cNvSpPr/>
            <p:nvPr/>
          </p:nvSpPr>
          <p:spPr>
            <a:xfrm>
              <a:off x="-1246121" y="5848953"/>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1" name="Google Shape;5811;g2580e301964_0_4393"/>
            <p:cNvSpPr/>
            <p:nvPr/>
          </p:nvSpPr>
          <p:spPr>
            <a:xfrm>
              <a:off x="-1473186" y="6041408"/>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2" name="Google Shape;5812;g2580e301964_0_4393"/>
            <p:cNvSpPr/>
            <p:nvPr/>
          </p:nvSpPr>
          <p:spPr>
            <a:xfrm>
              <a:off x="-1323267" y="550490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3" name="Google Shape;5813;g2580e301964_0_4393"/>
            <p:cNvSpPr/>
            <p:nvPr/>
          </p:nvSpPr>
          <p:spPr>
            <a:xfrm>
              <a:off x="-1246121" y="544606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4" name="Google Shape;5814;g2580e301964_0_4393"/>
            <p:cNvSpPr/>
            <p:nvPr/>
          </p:nvSpPr>
          <p:spPr>
            <a:xfrm>
              <a:off x="-1202640" y="557561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5" name="Google Shape;5815;g2580e301964_0_4393"/>
            <p:cNvSpPr/>
            <p:nvPr/>
          </p:nvSpPr>
          <p:spPr>
            <a:xfrm>
              <a:off x="-1155077" y="550831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6" name="Google Shape;5816;g2580e301964_0_4393"/>
            <p:cNvSpPr/>
            <p:nvPr/>
          </p:nvSpPr>
          <p:spPr>
            <a:xfrm>
              <a:off x="-1186749" y="5699541"/>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7" name="Google Shape;5817;g2580e301964_0_4393"/>
            <p:cNvSpPr/>
            <p:nvPr/>
          </p:nvSpPr>
          <p:spPr>
            <a:xfrm>
              <a:off x="-1163311" y="5778409"/>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8" name="Google Shape;5818;g2580e301964_0_4393"/>
            <p:cNvSpPr/>
            <p:nvPr/>
          </p:nvSpPr>
          <p:spPr>
            <a:xfrm>
              <a:off x="-1473187" y="6041407"/>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9" name="Google Shape;5819;g2580e301964_0_4393"/>
            <p:cNvSpPr/>
            <p:nvPr/>
          </p:nvSpPr>
          <p:spPr>
            <a:xfrm>
              <a:off x="-1903617" y="6014134"/>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0" name="Google Shape;5820;g2580e301964_0_4393"/>
            <p:cNvSpPr/>
            <p:nvPr/>
          </p:nvSpPr>
          <p:spPr>
            <a:xfrm>
              <a:off x="-1347261" y="5365579"/>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1" name="Google Shape;5821;g2580e301964_0_4393"/>
            <p:cNvSpPr/>
            <p:nvPr/>
          </p:nvSpPr>
          <p:spPr>
            <a:xfrm>
              <a:off x="-1366499" y="5476491"/>
              <a:ext cx="57900" cy="579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2" name="Google Shape;5822;g2580e301964_0_4393"/>
            <p:cNvSpPr/>
            <p:nvPr/>
          </p:nvSpPr>
          <p:spPr>
            <a:xfrm>
              <a:off x="-1631697" y="5524596"/>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3" name="Google Shape;5823;g2580e301964_0_4393"/>
            <p:cNvSpPr/>
            <p:nvPr/>
          </p:nvSpPr>
          <p:spPr>
            <a:xfrm>
              <a:off x="-1968290" y="5593417"/>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4" name="Google Shape;5824;g2580e301964_0_4393"/>
            <p:cNvSpPr/>
            <p:nvPr/>
          </p:nvSpPr>
          <p:spPr>
            <a:xfrm>
              <a:off x="-2401398" y="5232578"/>
              <a:ext cx="77400" cy="774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5" name="Google Shape;5825;g2580e301964_0_4393"/>
            <p:cNvSpPr/>
            <p:nvPr/>
          </p:nvSpPr>
          <p:spPr>
            <a:xfrm>
              <a:off x="-2795955" y="5159979"/>
              <a:ext cx="72600" cy="726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6" name="Google Shape;5826;g2580e301964_0_4393"/>
            <p:cNvSpPr/>
            <p:nvPr/>
          </p:nvSpPr>
          <p:spPr>
            <a:xfrm>
              <a:off x="-1929593" y="5286264"/>
              <a:ext cx="94800" cy="9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7" name="Google Shape;5827;g2580e301964_0_4393"/>
            <p:cNvSpPr/>
            <p:nvPr/>
          </p:nvSpPr>
          <p:spPr>
            <a:xfrm>
              <a:off x="-1992348" y="5209907"/>
              <a:ext cx="62700" cy="62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8" name="Google Shape;5828;g2580e301964_0_4393"/>
            <p:cNvSpPr/>
            <p:nvPr/>
          </p:nvSpPr>
          <p:spPr>
            <a:xfrm>
              <a:off x="-1840874" y="5068816"/>
              <a:ext cx="59400" cy="59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9" name="Google Shape;5829;g2580e301964_0_4393"/>
            <p:cNvSpPr/>
            <p:nvPr/>
          </p:nvSpPr>
          <p:spPr>
            <a:xfrm>
              <a:off x="-1796179" y="5108031"/>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0" name="Google Shape;5830;g2580e301964_0_4393"/>
            <p:cNvSpPr/>
            <p:nvPr/>
          </p:nvSpPr>
          <p:spPr>
            <a:xfrm>
              <a:off x="-1916532" y="5007202"/>
              <a:ext cx="68700" cy="687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1" name="Google Shape;5831;g2580e301964_0_4393"/>
            <p:cNvSpPr/>
            <p:nvPr/>
          </p:nvSpPr>
          <p:spPr>
            <a:xfrm>
              <a:off x="-1892931" y="4973685"/>
              <a:ext cx="81600" cy="816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2" name="Google Shape;5832;g2580e301964_0_4393"/>
            <p:cNvSpPr/>
            <p:nvPr/>
          </p:nvSpPr>
          <p:spPr>
            <a:xfrm>
              <a:off x="-2136402" y="4850219"/>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3" name="Google Shape;5833;g2580e301964_0_4393"/>
            <p:cNvSpPr/>
            <p:nvPr/>
          </p:nvSpPr>
          <p:spPr>
            <a:xfrm>
              <a:off x="-2089738" y="467655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4" name="Google Shape;5834;g2580e301964_0_4393"/>
            <p:cNvSpPr/>
            <p:nvPr/>
          </p:nvSpPr>
          <p:spPr>
            <a:xfrm>
              <a:off x="-2213333" y="4637856"/>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5" name="Google Shape;5835;g2580e301964_0_4393"/>
            <p:cNvSpPr/>
            <p:nvPr/>
          </p:nvSpPr>
          <p:spPr>
            <a:xfrm>
              <a:off x="-2276088" y="4762157"/>
              <a:ext cx="62700" cy="62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6" name="Google Shape;5836;g2580e301964_0_4393"/>
            <p:cNvSpPr/>
            <p:nvPr/>
          </p:nvSpPr>
          <p:spPr>
            <a:xfrm>
              <a:off x="-1961326" y="4850219"/>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7" name="Google Shape;5837;g2580e301964_0_4393"/>
            <p:cNvSpPr/>
            <p:nvPr/>
          </p:nvSpPr>
          <p:spPr>
            <a:xfrm>
              <a:off x="-2306197" y="4182740"/>
              <a:ext cx="94800" cy="9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8" name="Google Shape;5838;g2580e301964_0_4393"/>
            <p:cNvSpPr/>
            <p:nvPr/>
          </p:nvSpPr>
          <p:spPr>
            <a:xfrm>
              <a:off x="-2434250" y="434525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9" name="Google Shape;5839;g2580e301964_0_4393"/>
            <p:cNvSpPr/>
            <p:nvPr/>
          </p:nvSpPr>
          <p:spPr>
            <a:xfrm>
              <a:off x="-2543815" y="4514022"/>
              <a:ext cx="77400" cy="77400"/>
            </a:xfrm>
            <a:prstGeom prst="ellipse">
              <a:avLst/>
            </a:prstGeom>
            <a:solidFill>
              <a:srgbClr val="97C4D9">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0" name="Google Shape;5840;g2580e301964_0_4393"/>
            <p:cNvSpPr/>
            <p:nvPr/>
          </p:nvSpPr>
          <p:spPr>
            <a:xfrm>
              <a:off x="-2324004" y="4502408"/>
              <a:ext cx="58800" cy="58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1" name="Google Shape;5841;g2580e301964_0_4393"/>
            <p:cNvSpPr/>
            <p:nvPr/>
          </p:nvSpPr>
          <p:spPr>
            <a:xfrm>
              <a:off x="-2347104" y="4409629"/>
              <a:ext cx="74100" cy="741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2" name="Google Shape;5842;g2580e301964_0_4393"/>
            <p:cNvSpPr/>
            <p:nvPr/>
          </p:nvSpPr>
          <p:spPr>
            <a:xfrm>
              <a:off x="-2382977" y="4090039"/>
              <a:ext cx="68700" cy="68700"/>
            </a:xfrm>
            <a:prstGeom prst="ellipse">
              <a:avLst/>
            </a:prstGeom>
            <a:solidFill>
              <a:srgbClr val="D8D8D8">
                <a:alpha val="72940"/>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5843" name="Google Shape;5843;g2580e301964_0_4393"/>
            <p:cNvSpPr/>
            <p:nvPr/>
          </p:nvSpPr>
          <p:spPr>
            <a:xfrm>
              <a:off x="-2365133" y="424931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4" name="Google Shape;5844;g2580e301964_0_4393"/>
            <p:cNvSpPr/>
            <p:nvPr/>
          </p:nvSpPr>
          <p:spPr>
            <a:xfrm>
              <a:off x="-2481056" y="4178641"/>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5" name="Google Shape;5845;g2580e301964_0_4393"/>
            <p:cNvSpPr/>
            <p:nvPr/>
          </p:nvSpPr>
          <p:spPr>
            <a:xfrm>
              <a:off x="-2788595" y="4275579"/>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6" name="Google Shape;5846;g2580e301964_0_4393"/>
            <p:cNvSpPr/>
            <p:nvPr/>
          </p:nvSpPr>
          <p:spPr>
            <a:xfrm>
              <a:off x="-2575157" y="3968803"/>
              <a:ext cx="54000" cy="54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7" name="Google Shape;5847;g2580e301964_0_4393"/>
            <p:cNvSpPr/>
            <p:nvPr/>
          </p:nvSpPr>
          <p:spPr>
            <a:xfrm>
              <a:off x="-2502992" y="4022898"/>
              <a:ext cx="56400" cy="564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8" name="Google Shape;5848;g2580e301964_0_4393"/>
            <p:cNvSpPr/>
            <p:nvPr/>
          </p:nvSpPr>
          <p:spPr>
            <a:xfrm>
              <a:off x="-2507872" y="3904759"/>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9" name="Google Shape;5849;g2580e301964_0_4393"/>
            <p:cNvSpPr/>
            <p:nvPr/>
          </p:nvSpPr>
          <p:spPr>
            <a:xfrm>
              <a:off x="-2658837" y="3889512"/>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0" name="Google Shape;5850;g2580e301964_0_4393"/>
            <p:cNvSpPr/>
            <p:nvPr/>
          </p:nvSpPr>
          <p:spPr>
            <a:xfrm>
              <a:off x="-2595396" y="3833366"/>
              <a:ext cx="74400" cy="744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1" name="Google Shape;5851;g2580e301964_0_4393"/>
            <p:cNvSpPr/>
            <p:nvPr/>
          </p:nvSpPr>
          <p:spPr>
            <a:xfrm>
              <a:off x="-2613921" y="422019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2" name="Google Shape;5852;g2580e301964_0_4393"/>
            <p:cNvSpPr/>
            <p:nvPr/>
          </p:nvSpPr>
          <p:spPr>
            <a:xfrm>
              <a:off x="-2608518" y="3241528"/>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3" name="Google Shape;5853;g2580e301964_0_4393"/>
            <p:cNvSpPr/>
            <p:nvPr/>
          </p:nvSpPr>
          <p:spPr>
            <a:xfrm>
              <a:off x="-2542841" y="3041951"/>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4" name="Google Shape;5854;g2580e301964_0_4393"/>
            <p:cNvSpPr/>
            <p:nvPr/>
          </p:nvSpPr>
          <p:spPr>
            <a:xfrm>
              <a:off x="-2472040" y="2732678"/>
              <a:ext cx="60000" cy="60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5" name="Google Shape;5855;g2580e301964_0_4393"/>
            <p:cNvSpPr/>
            <p:nvPr/>
          </p:nvSpPr>
          <p:spPr>
            <a:xfrm>
              <a:off x="-2603449" y="2697287"/>
              <a:ext cx="64200" cy="642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6" name="Google Shape;5856;g2580e301964_0_4393"/>
            <p:cNvSpPr/>
            <p:nvPr/>
          </p:nvSpPr>
          <p:spPr>
            <a:xfrm>
              <a:off x="-2537492" y="2530376"/>
              <a:ext cx="64200" cy="642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7" name="Google Shape;5857;g2580e301964_0_4393"/>
            <p:cNvSpPr/>
            <p:nvPr/>
          </p:nvSpPr>
          <p:spPr>
            <a:xfrm>
              <a:off x="-2377579" y="2562909"/>
              <a:ext cx="82800" cy="828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8" name="Google Shape;5858;g2580e301964_0_4393"/>
            <p:cNvSpPr/>
            <p:nvPr/>
          </p:nvSpPr>
          <p:spPr>
            <a:xfrm>
              <a:off x="-2430822" y="2265632"/>
              <a:ext cx="51900" cy="51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9" name="Google Shape;5859;g2580e301964_0_4393"/>
            <p:cNvSpPr/>
            <p:nvPr/>
          </p:nvSpPr>
          <p:spPr>
            <a:xfrm>
              <a:off x="-2328323" y="2344868"/>
              <a:ext cx="51900" cy="51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0" name="Google Shape;5860;g2580e301964_0_4393"/>
            <p:cNvSpPr/>
            <p:nvPr/>
          </p:nvSpPr>
          <p:spPr>
            <a:xfrm>
              <a:off x="-2265126" y="2422052"/>
              <a:ext cx="59100" cy="591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1" name="Google Shape;5861;g2580e301964_0_4393"/>
            <p:cNvSpPr/>
            <p:nvPr/>
          </p:nvSpPr>
          <p:spPr>
            <a:xfrm>
              <a:off x="-2527347" y="2420185"/>
              <a:ext cx="60900" cy="60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2" name="Google Shape;5862;g2580e301964_0_4393"/>
            <p:cNvSpPr/>
            <p:nvPr/>
          </p:nvSpPr>
          <p:spPr>
            <a:xfrm>
              <a:off x="-2645930" y="2416965"/>
              <a:ext cx="60900" cy="60900"/>
            </a:xfrm>
            <a:prstGeom prst="ellipse">
              <a:avLst/>
            </a:prstGeom>
            <a:solidFill>
              <a:srgbClr val="D0CECE">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3" name="Google Shape;5863;g2580e301964_0_4393"/>
            <p:cNvSpPr/>
            <p:nvPr/>
          </p:nvSpPr>
          <p:spPr>
            <a:xfrm>
              <a:off x="-2611499" y="2504942"/>
              <a:ext cx="82800" cy="828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4" name="Google Shape;5864;g2580e301964_0_4393"/>
            <p:cNvSpPr/>
            <p:nvPr/>
          </p:nvSpPr>
          <p:spPr>
            <a:xfrm>
              <a:off x="-2426616" y="243711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5" name="Google Shape;5865;g2580e301964_0_4393"/>
            <p:cNvSpPr/>
            <p:nvPr/>
          </p:nvSpPr>
          <p:spPr>
            <a:xfrm>
              <a:off x="-2926033" y="2056910"/>
              <a:ext cx="95400" cy="954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6" name="Google Shape;5866;g2580e301964_0_4393"/>
            <p:cNvSpPr/>
            <p:nvPr/>
          </p:nvSpPr>
          <p:spPr>
            <a:xfrm>
              <a:off x="-2876161" y="2220464"/>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7" name="Google Shape;5867;g2580e301964_0_4393"/>
            <p:cNvSpPr/>
            <p:nvPr/>
          </p:nvSpPr>
          <p:spPr>
            <a:xfrm>
              <a:off x="-2810931" y="1944114"/>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8" name="Google Shape;5868;g2580e301964_0_4393"/>
            <p:cNvSpPr/>
            <p:nvPr/>
          </p:nvSpPr>
          <p:spPr>
            <a:xfrm>
              <a:off x="-2796335" y="1827925"/>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9" name="Google Shape;5869;g2580e301964_0_4393"/>
            <p:cNvSpPr/>
            <p:nvPr/>
          </p:nvSpPr>
          <p:spPr>
            <a:xfrm>
              <a:off x="-2569312" y="1754209"/>
              <a:ext cx="73800" cy="738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0" name="Google Shape;5870;g2580e301964_0_4393"/>
            <p:cNvSpPr/>
            <p:nvPr/>
          </p:nvSpPr>
          <p:spPr>
            <a:xfrm>
              <a:off x="-2658837" y="1852313"/>
              <a:ext cx="68700" cy="687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1" name="Google Shape;5871;g2580e301964_0_4393"/>
            <p:cNvSpPr/>
            <p:nvPr/>
          </p:nvSpPr>
          <p:spPr>
            <a:xfrm>
              <a:off x="-2547275" y="1980776"/>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2" name="Google Shape;5872;g2580e301964_0_4393"/>
            <p:cNvSpPr/>
            <p:nvPr/>
          </p:nvSpPr>
          <p:spPr>
            <a:xfrm>
              <a:off x="-2518700" y="212708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3" name="Google Shape;5873;g2580e301964_0_4393"/>
            <p:cNvSpPr/>
            <p:nvPr/>
          </p:nvSpPr>
          <p:spPr>
            <a:xfrm>
              <a:off x="-2126128" y="2145186"/>
              <a:ext cx="60000" cy="60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4" name="Google Shape;5874;g2580e301964_0_4393"/>
            <p:cNvSpPr/>
            <p:nvPr/>
          </p:nvSpPr>
          <p:spPr>
            <a:xfrm>
              <a:off x="-2066250" y="211613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5" name="Google Shape;5875;g2580e301964_0_4393"/>
            <p:cNvSpPr/>
            <p:nvPr/>
          </p:nvSpPr>
          <p:spPr>
            <a:xfrm>
              <a:off x="-2302116" y="2162302"/>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6" name="Google Shape;5876;g2580e301964_0_4393"/>
            <p:cNvSpPr/>
            <p:nvPr/>
          </p:nvSpPr>
          <p:spPr>
            <a:xfrm>
              <a:off x="-2337202" y="2111610"/>
              <a:ext cx="50700" cy="50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7" name="Google Shape;5877;g2580e301964_0_4393"/>
            <p:cNvSpPr/>
            <p:nvPr/>
          </p:nvSpPr>
          <p:spPr>
            <a:xfrm>
              <a:off x="-2252762" y="2083425"/>
              <a:ext cx="60000" cy="600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8" name="Google Shape;5878;g2580e301964_0_4393"/>
            <p:cNvSpPr/>
            <p:nvPr/>
          </p:nvSpPr>
          <p:spPr>
            <a:xfrm>
              <a:off x="-2464615" y="1886657"/>
              <a:ext cx="73200" cy="732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9" name="Google Shape;5879;g2580e301964_0_4393"/>
            <p:cNvSpPr/>
            <p:nvPr/>
          </p:nvSpPr>
          <p:spPr>
            <a:xfrm>
              <a:off x="-2573923" y="1753138"/>
              <a:ext cx="73200" cy="732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0" name="Google Shape;5880;g2580e301964_0_4393"/>
            <p:cNvSpPr/>
            <p:nvPr/>
          </p:nvSpPr>
          <p:spPr>
            <a:xfrm>
              <a:off x="-2631501" y="1476411"/>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1" name="Google Shape;5881;g2580e301964_0_4393"/>
            <p:cNvSpPr/>
            <p:nvPr/>
          </p:nvSpPr>
          <p:spPr>
            <a:xfrm>
              <a:off x="-2349716" y="1590062"/>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2" name="Google Shape;5882;g2580e301964_0_4393"/>
            <p:cNvSpPr/>
            <p:nvPr/>
          </p:nvSpPr>
          <p:spPr>
            <a:xfrm>
              <a:off x="-2097898" y="195597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3" name="Google Shape;5883;g2580e301964_0_4393"/>
            <p:cNvSpPr/>
            <p:nvPr/>
          </p:nvSpPr>
          <p:spPr>
            <a:xfrm>
              <a:off x="-2170040" y="1848912"/>
              <a:ext cx="56700" cy="56700"/>
            </a:xfrm>
            <a:prstGeom prst="ellipse">
              <a:avLst/>
            </a:prstGeom>
            <a:solidFill>
              <a:srgbClr val="97C4D9">
                <a:alpha val="6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4" name="Google Shape;5884;g2580e301964_0_4393"/>
            <p:cNvSpPr/>
            <p:nvPr/>
          </p:nvSpPr>
          <p:spPr>
            <a:xfrm>
              <a:off x="-2294281" y="197480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5" name="Google Shape;5885;g2580e301964_0_4393"/>
            <p:cNvSpPr/>
            <p:nvPr/>
          </p:nvSpPr>
          <p:spPr>
            <a:xfrm>
              <a:off x="-2245062" y="1944756"/>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6" name="Google Shape;5886;g2580e301964_0_4393"/>
            <p:cNvSpPr/>
            <p:nvPr/>
          </p:nvSpPr>
          <p:spPr>
            <a:xfrm>
              <a:off x="-2209138" y="2013242"/>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7" name="Google Shape;5887;g2580e301964_0_4393"/>
            <p:cNvSpPr/>
            <p:nvPr/>
          </p:nvSpPr>
          <p:spPr>
            <a:xfrm>
              <a:off x="-2178317" y="1967412"/>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8" name="Google Shape;5888;g2580e301964_0_4393"/>
            <p:cNvSpPr/>
            <p:nvPr/>
          </p:nvSpPr>
          <p:spPr>
            <a:xfrm>
              <a:off x="-1958420" y="1917470"/>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9" name="Google Shape;5889;g2580e301964_0_4393"/>
            <p:cNvSpPr/>
            <p:nvPr/>
          </p:nvSpPr>
          <p:spPr>
            <a:xfrm>
              <a:off x="-2014169" y="2016671"/>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0" name="Google Shape;5890;g2580e301964_0_4393"/>
            <p:cNvSpPr/>
            <p:nvPr/>
          </p:nvSpPr>
          <p:spPr>
            <a:xfrm>
              <a:off x="-2056455" y="1944097"/>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1" name="Google Shape;5891;g2580e301964_0_4393"/>
            <p:cNvSpPr/>
            <p:nvPr/>
          </p:nvSpPr>
          <p:spPr>
            <a:xfrm>
              <a:off x="-1832198" y="180803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2" name="Google Shape;5892;g2580e301964_0_4393"/>
            <p:cNvSpPr/>
            <p:nvPr/>
          </p:nvSpPr>
          <p:spPr>
            <a:xfrm>
              <a:off x="-1940460" y="182171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3" name="Google Shape;5893;g2580e301964_0_4393"/>
            <p:cNvSpPr/>
            <p:nvPr/>
          </p:nvSpPr>
          <p:spPr>
            <a:xfrm>
              <a:off x="-2003567" y="1695916"/>
              <a:ext cx="50700" cy="50700"/>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4" name="Google Shape;5894;g2580e301964_0_4393"/>
            <p:cNvSpPr/>
            <p:nvPr/>
          </p:nvSpPr>
          <p:spPr>
            <a:xfrm>
              <a:off x="-2072737" y="1864076"/>
              <a:ext cx="50700" cy="50700"/>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5" name="Google Shape;5895;g2580e301964_0_4393"/>
            <p:cNvSpPr/>
            <p:nvPr/>
          </p:nvSpPr>
          <p:spPr>
            <a:xfrm>
              <a:off x="-2486929" y="1206769"/>
              <a:ext cx="73200" cy="73200"/>
            </a:xfrm>
            <a:prstGeom prst="ellipse">
              <a:avLst/>
            </a:prstGeom>
            <a:solidFill>
              <a:srgbClr val="97C4D9">
                <a:alpha val="188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6" name="Google Shape;5896;g2580e301964_0_4393"/>
            <p:cNvSpPr/>
            <p:nvPr/>
          </p:nvSpPr>
          <p:spPr>
            <a:xfrm>
              <a:off x="-2150018" y="1264576"/>
              <a:ext cx="73200" cy="73200"/>
            </a:xfrm>
            <a:prstGeom prst="ellipse">
              <a:avLst/>
            </a:prstGeom>
            <a:solidFill>
              <a:srgbClr val="97C4D9">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7" name="Google Shape;5897;g2580e301964_0_4393"/>
            <p:cNvSpPr/>
            <p:nvPr/>
          </p:nvSpPr>
          <p:spPr>
            <a:xfrm>
              <a:off x="-1853561" y="1584631"/>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8" name="Google Shape;5898;g2580e301964_0_4393"/>
            <p:cNvSpPr/>
            <p:nvPr/>
          </p:nvSpPr>
          <p:spPr>
            <a:xfrm>
              <a:off x="-1739784" y="1498990"/>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9" name="Google Shape;5899;g2580e301964_0_4393"/>
            <p:cNvSpPr/>
            <p:nvPr/>
          </p:nvSpPr>
          <p:spPr>
            <a:xfrm>
              <a:off x="-1778308" y="1556111"/>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0" name="Google Shape;5900;g2580e301964_0_4393"/>
            <p:cNvSpPr/>
            <p:nvPr/>
          </p:nvSpPr>
          <p:spPr>
            <a:xfrm>
              <a:off x="-1795843" y="1469026"/>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1" name="Google Shape;5901;g2580e301964_0_4393"/>
            <p:cNvSpPr/>
            <p:nvPr/>
          </p:nvSpPr>
          <p:spPr>
            <a:xfrm>
              <a:off x="-1689092" y="1380750"/>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2" name="Google Shape;5902;g2580e301964_0_4393"/>
            <p:cNvSpPr/>
            <p:nvPr/>
          </p:nvSpPr>
          <p:spPr>
            <a:xfrm>
              <a:off x="-1822067" y="1313735"/>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3" name="Google Shape;5903;g2580e301964_0_4393"/>
            <p:cNvSpPr/>
            <p:nvPr/>
          </p:nvSpPr>
          <p:spPr>
            <a:xfrm>
              <a:off x="-1568155" y="1313807"/>
              <a:ext cx="78300" cy="78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4" name="Google Shape;5904;g2580e301964_0_4393"/>
            <p:cNvSpPr/>
            <p:nvPr/>
          </p:nvSpPr>
          <p:spPr>
            <a:xfrm>
              <a:off x="-1808130" y="1468105"/>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5" name="Google Shape;5905;g2580e301964_0_4393"/>
            <p:cNvSpPr/>
            <p:nvPr/>
          </p:nvSpPr>
          <p:spPr>
            <a:xfrm>
              <a:off x="-2034431" y="1550435"/>
              <a:ext cx="90600" cy="90600"/>
            </a:xfrm>
            <a:prstGeom prst="ellipse">
              <a:avLst/>
            </a:prstGeom>
            <a:solidFill>
              <a:srgbClr val="97C4D9">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6" name="Google Shape;5906;g2580e301964_0_4393"/>
            <p:cNvSpPr/>
            <p:nvPr/>
          </p:nvSpPr>
          <p:spPr>
            <a:xfrm>
              <a:off x="-1866356" y="1510588"/>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7" name="Google Shape;5907;g2580e301964_0_4393"/>
            <p:cNvSpPr/>
            <p:nvPr/>
          </p:nvSpPr>
          <p:spPr>
            <a:xfrm>
              <a:off x="-1426729" y="1199474"/>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8" name="Google Shape;5908;g2580e301964_0_4393"/>
            <p:cNvSpPr/>
            <p:nvPr/>
          </p:nvSpPr>
          <p:spPr>
            <a:xfrm>
              <a:off x="-1408755" y="1332364"/>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9" name="Google Shape;5909;g2580e301964_0_4393"/>
            <p:cNvSpPr/>
            <p:nvPr/>
          </p:nvSpPr>
          <p:spPr>
            <a:xfrm>
              <a:off x="-1335487" y="1353769"/>
              <a:ext cx="75600" cy="75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0" name="Google Shape;5910;g2580e301964_0_4393"/>
            <p:cNvSpPr/>
            <p:nvPr/>
          </p:nvSpPr>
          <p:spPr>
            <a:xfrm>
              <a:off x="-1008423" y="118230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1" name="Google Shape;5911;g2580e301964_0_4393"/>
            <p:cNvSpPr/>
            <p:nvPr/>
          </p:nvSpPr>
          <p:spPr>
            <a:xfrm>
              <a:off x="-1092583" y="123163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2" name="Google Shape;5912;g2580e301964_0_4393"/>
            <p:cNvSpPr/>
            <p:nvPr/>
          </p:nvSpPr>
          <p:spPr>
            <a:xfrm>
              <a:off x="-1252391" y="1303739"/>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3" name="Google Shape;5913;g2580e301964_0_4393"/>
            <p:cNvSpPr/>
            <p:nvPr/>
          </p:nvSpPr>
          <p:spPr>
            <a:xfrm>
              <a:off x="-1236622" y="123490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4" name="Google Shape;5914;g2580e301964_0_4393"/>
            <p:cNvSpPr/>
            <p:nvPr/>
          </p:nvSpPr>
          <p:spPr>
            <a:xfrm>
              <a:off x="-1129370" y="121184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5" name="Google Shape;5915;g2580e301964_0_4393"/>
            <p:cNvSpPr/>
            <p:nvPr/>
          </p:nvSpPr>
          <p:spPr>
            <a:xfrm>
              <a:off x="-1137859" y="1136033"/>
              <a:ext cx="60900" cy="609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6" name="Google Shape;5916;g2580e301964_0_4393"/>
            <p:cNvSpPr/>
            <p:nvPr/>
          </p:nvSpPr>
          <p:spPr>
            <a:xfrm>
              <a:off x="-931897" y="1040882"/>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7" name="Google Shape;5917;g2580e301964_0_4393"/>
            <p:cNvSpPr/>
            <p:nvPr/>
          </p:nvSpPr>
          <p:spPr>
            <a:xfrm>
              <a:off x="-1276799" y="1134518"/>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8" name="Google Shape;5918;g2580e301964_0_4393"/>
            <p:cNvSpPr/>
            <p:nvPr/>
          </p:nvSpPr>
          <p:spPr>
            <a:xfrm>
              <a:off x="-1319803" y="1176134"/>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9" name="Google Shape;5919;g2580e301964_0_4393"/>
            <p:cNvSpPr/>
            <p:nvPr/>
          </p:nvSpPr>
          <p:spPr>
            <a:xfrm>
              <a:off x="-1171520" y="950489"/>
              <a:ext cx="90300" cy="903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0" name="Google Shape;5920;g2580e301964_0_4393"/>
            <p:cNvSpPr/>
            <p:nvPr/>
          </p:nvSpPr>
          <p:spPr>
            <a:xfrm>
              <a:off x="-919185" y="844505"/>
              <a:ext cx="90300" cy="903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1" name="Google Shape;5921;g2580e301964_0_4393"/>
            <p:cNvSpPr/>
            <p:nvPr/>
          </p:nvSpPr>
          <p:spPr>
            <a:xfrm>
              <a:off x="-1228848" y="1046731"/>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2" name="Google Shape;5922;g2580e301964_0_4393"/>
            <p:cNvSpPr/>
            <p:nvPr/>
          </p:nvSpPr>
          <p:spPr>
            <a:xfrm>
              <a:off x="-1131159" y="1130577"/>
              <a:ext cx="57000" cy="570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3" name="Google Shape;5923;g2580e301964_0_4393"/>
            <p:cNvSpPr/>
            <p:nvPr/>
          </p:nvSpPr>
          <p:spPr>
            <a:xfrm>
              <a:off x="-931997" y="1042509"/>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4" name="Google Shape;5924;g2580e301964_0_4393"/>
            <p:cNvSpPr/>
            <p:nvPr/>
          </p:nvSpPr>
          <p:spPr>
            <a:xfrm>
              <a:off x="-1398838" y="963276"/>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5" name="Google Shape;5925;g2580e301964_0_4393"/>
            <p:cNvSpPr/>
            <p:nvPr/>
          </p:nvSpPr>
          <p:spPr>
            <a:xfrm>
              <a:off x="-1661186" y="999837"/>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6" name="Google Shape;5926;g2580e301964_0_4393"/>
            <p:cNvSpPr/>
            <p:nvPr/>
          </p:nvSpPr>
          <p:spPr>
            <a:xfrm>
              <a:off x="-1824767" y="825668"/>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7" name="Google Shape;5927;g2580e301964_0_4393"/>
            <p:cNvSpPr/>
            <p:nvPr/>
          </p:nvSpPr>
          <p:spPr>
            <a:xfrm>
              <a:off x="-1832198" y="621612"/>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8" name="Google Shape;5928;g2580e301964_0_4393"/>
            <p:cNvSpPr/>
            <p:nvPr/>
          </p:nvSpPr>
          <p:spPr>
            <a:xfrm>
              <a:off x="-1199199" y="623049"/>
              <a:ext cx="71700" cy="717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9" name="Google Shape;5929;g2580e301964_0_4393"/>
            <p:cNvSpPr/>
            <p:nvPr/>
          </p:nvSpPr>
          <p:spPr>
            <a:xfrm>
              <a:off x="-1152734" y="799029"/>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0" name="Google Shape;5930;g2580e301964_0_4393"/>
            <p:cNvSpPr/>
            <p:nvPr/>
          </p:nvSpPr>
          <p:spPr>
            <a:xfrm>
              <a:off x="-1107425" y="842737"/>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1" name="Google Shape;5931;g2580e301964_0_4393"/>
            <p:cNvSpPr/>
            <p:nvPr/>
          </p:nvSpPr>
          <p:spPr>
            <a:xfrm>
              <a:off x="-1304998" y="902370"/>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2" name="Google Shape;5932;g2580e301964_0_4393"/>
            <p:cNvSpPr/>
            <p:nvPr/>
          </p:nvSpPr>
          <p:spPr>
            <a:xfrm>
              <a:off x="-1356967" y="865521"/>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3" name="Google Shape;5933;g2580e301964_0_4393"/>
            <p:cNvSpPr/>
            <p:nvPr/>
          </p:nvSpPr>
          <p:spPr>
            <a:xfrm>
              <a:off x="-1011576" y="714108"/>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4" name="Google Shape;5934;g2580e301964_0_4393"/>
            <p:cNvSpPr/>
            <p:nvPr/>
          </p:nvSpPr>
          <p:spPr>
            <a:xfrm>
              <a:off x="-840423" y="537378"/>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5" name="Google Shape;5935;g2580e301964_0_4393"/>
            <p:cNvSpPr/>
            <p:nvPr/>
          </p:nvSpPr>
          <p:spPr>
            <a:xfrm>
              <a:off x="-828757" y="655159"/>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6" name="Google Shape;5936;g2580e301964_0_4393"/>
            <p:cNvSpPr/>
            <p:nvPr/>
          </p:nvSpPr>
          <p:spPr>
            <a:xfrm>
              <a:off x="-681128" y="697039"/>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7" name="Google Shape;5937;g2580e301964_0_4393"/>
            <p:cNvSpPr/>
            <p:nvPr/>
          </p:nvSpPr>
          <p:spPr>
            <a:xfrm>
              <a:off x="-669857" y="978675"/>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8" name="Google Shape;5938;g2580e301964_0_4393"/>
            <p:cNvSpPr/>
            <p:nvPr/>
          </p:nvSpPr>
          <p:spPr>
            <a:xfrm>
              <a:off x="-589897" y="1056521"/>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9" name="Google Shape;5939;g2580e301964_0_4393"/>
            <p:cNvSpPr/>
            <p:nvPr/>
          </p:nvSpPr>
          <p:spPr>
            <a:xfrm>
              <a:off x="-628081" y="936302"/>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0" name="Google Shape;5940;g2580e301964_0_4393"/>
            <p:cNvSpPr/>
            <p:nvPr/>
          </p:nvSpPr>
          <p:spPr>
            <a:xfrm>
              <a:off x="-514049" y="963507"/>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1" name="Google Shape;5941;g2580e301964_0_4393"/>
            <p:cNvSpPr/>
            <p:nvPr/>
          </p:nvSpPr>
          <p:spPr>
            <a:xfrm>
              <a:off x="-539579" y="887552"/>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2" name="Google Shape;5942;g2580e301964_0_4393"/>
            <p:cNvSpPr/>
            <p:nvPr/>
          </p:nvSpPr>
          <p:spPr>
            <a:xfrm>
              <a:off x="-503692" y="802404"/>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3" name="Google Shape;5943;g2580e301964_0_4393"/>
            <p:cNvSpPr/>
            <p:nvPr/>
          </p:nvSpPr>
          <p:spPr>
            <a:xfrm>
              <a:off x="-443459" y="874820"/>
              <a:ext cx="54600" cy="546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4" name="Google Shape;5944;g2580e301964_0_4393"/>
            <p:cNvSpPr/>
            <p:nvPr/>
          </p:nvSpPr>
          <p:spPr>
            <a:xfrm>
              <a:off x="-404164" y="903038"/>
              <a:ext cx="54600" cy="546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5" name="Google Shape;5945;g2580e301964_0_4393"/>
            <p:cNvSpPr/>
            <p:nvPr/>
          </p:nvSpPr>
          <p:spPr>
            <a:xfrm>
              <a:off x="-386779" y="592316"/>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6" name="Google Shape;5946;g2580e301964_0_4393"/>
            <p:cNvSpPr/>
            <p:nvPr/>
          </p:nvSpPr>
          <p:spPr>
            <a:xfrm>
              <a:off x="-170932" y="545780"/>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7" name="Google Shape;5947;g2580e301964_0_4393"/>
            <p:cNvSpPr/>
            <p:nvPr/>
          </p:nvSpPr>
          <p:spPr>
            <a:xfrm>
              <a:off x="-61144" y="755181"/>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8" name="Google Shape;5948;g2580e301964_0_4393"/>
            <p:cNvSpPr/>
            <p:nvPr/>
          </p:nvSpPr>
          <p:spPr>
            <a:xfrm>
              <a:off x="87796" y="920029"/>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9" name="Google Shape;5949;g2580e301964_0_4393"/>
            <p:cNvSpPr/>
            <p:nvPr/>
          </p:nvSpPr>
          <p:spPr>
            <a:xfrm>
              <a:off x="-164500" y="947563"/>
              <a:ext cx="74400" cy="74400"/>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0" name="Google Shape;5950;g2580e301964_0_4393"/>
            <p:cNvSpPr/>
            <p:nvPr/>
          </p:nvSpPr>
          <p:spPr>
            <a:xfrm>
              <a:off x="-221804" y="1013651"/>
              <a:ext cx="50700" cy="50700"/>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1" name="Google Shape;5951;g2580e301964_0_4393"/>
            <p:cNvSpPr/>
            <p:nvPr/>
          </p:nvSpPr>
          <p:spPr>
            <a:xfrm>
              <a:off x="-217047" y="848827"/>
              <a:ext cx="74400" cy="74400"/>
            </a:xfrm>
            <a:prstGeom prst="ellipse">
              <a:avLst/>
            </a:prstGeom>
            <a:solidFill>
              <a:srgbClr val="629BB4">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2" name="Google Shape;5952;g2580e301964_0_4393"/>
            <p:cNvSpPr/>
            <p:nvPr/>
          </p:nvSpPr>
          <p:spPr>
            <a:xfrm>
              <a:off x="71048" y="846489"/>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3" name="Google Shape;5953;g2580e301964_0_4393"/>
            <p:cNvSpPr/>
            <p:nvPr/>
          </p:nvSpPr>
          <p:spPr>
            <a:xfrm>
              <a:off x="146647" y="814696"/>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4" name="Google Shape;5954;g2580e301964_0_4393"/>
            <p:cNvSpPr/>
            <p:nvPr/>
          </p:nvSpPr>
          <p:spPr>
            <a:xfrm>
              <a:off x="143792" y="731564"/>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5" name="Google Shape;5955;g2580e301964_0_4393"/>
            <p:cNvSpPr/>
            <p:nvPr/>
          </p:nvSpPr>
          <p:spPr>
            <a:xfrm>
              <a:off x="343676" y="39135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6" name="Google Shape;5956;g2580e301964_0_4393"/>
            <p:cNvSpPr/>
            <p:nvPr/>
          </p:nvSpPr>
          <p:spPr>
            <a:xfrm>
              <a:off x="335437" y="74787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7" name="Google Shape;5957;g2580e301964_0_4393"/>
            <p:cNvSpPr/>
            <p:nvPr/>
          </p:nvSpPr>
          <p:spPr>
            <a:xfrm>
              <a:off x="440256" y="710350"/>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8" name="Google Shape;5958;g2580e301964_0_4393"/>
            <p:cNvSpPr/>
            <p:nvPr/>
          </p:nvSpPr>
          <p:spPr>
            <a:xfrm>
              <a:off x="272291" y="856000"/>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9" name="Google Shape;5959;g2580e301964_0_4393"/>
            <p:cNvSpPr/>
            <p:nvPr/>
          </p:nvSpPr>
          <p:spPr>
            <a:xfrm>
              <a:off x="177583" y="905316"/>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0" name="Google Shape;5960;g2580e301964_0_4393"/>
            <p:cNvSpPr/>
            <p:nvPr/>
          </p:nvSpPr>
          <p:spPr>
            <a:xfrm>
              <a:off x="265370" y="918850"/>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1" name="Google Shape;5961;g2580e301964_0_4393"/>
            <p:cNvSpPr/>
            <p:nvPr/>
          </p:nvSpPr>
          <p:spPr>
            <a:xfrm>
              <a:off x="479674" y="920529"/>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2" name="Google Shape;5962;g2580e301964_0_4393"/>
            <p:cNvSpPr/>
            <p:nvPr/>
          </p:nvSpPr>
          <p:spPr>
            <a:xfrm>
              <a:off x="418183" y="87076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3" name="Google Shape;5963;g2580e301964_0_4393"/>
            <p:cNvSpPr/>
            <p:nvPr/>
          </p:nvSpPr>
          <p:spPr>
            <a:xfrm>
              <a:off x="543622" y="1015068"/>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4" name="Google Shape;5964;g2580e301964_0_4393"/>
            <p:cNvSpPr/>
            <p:nvPr/>
          </p:nvSpPr>
          <p:spPr>
            <a:xfrm>
              <a:off x="742505" y="31337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5" name="Google Shape;5965;g2580e301964_0_4393"/>
            <p:cNvSpPr/>
            <p:nvPr/>
          </p:nvSpPr>
          <p:spPr>
            <a:xfrm>
              <a:off x="-1018965" y="204559"/>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6" name="Google Shape;5966;g2580e301964_0_4393"/>
            <p:cNvSpPr/>
            <p:nvPr/>
          </p:nvSpPr>
          <p:spPr>
            <a:xfrm>
              <a:off x="-273805" y="125354"/>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7" name="Google Shape;5967;g2580e301964_0_4393"/>
            <p:cNvSpPr/>
            <p:nvPr/>
          </p:nvSpPr>
          <p:spPr>
            <a:xfrm>
              <a:off x="-124273" y="0"/>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8" name="Google Shape;5968;g2580e301964_0_4393"/>
            <p:cNvSpPr/>
            <p:nvPr/>
          </p:nvSpPr>
          <p:spPr>
            <a:xfrm>
              <a:off x="1368318" y="765707"/>
              <a:ext cx="60600" cy="606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9" name="Google Shape;5969;g2580e301964_0_4393"/>
            <p:cNvSpPr/>
            <p:nvPr/>
          </p:nvSpPr>
          <p:spPr>
            <a:xfrm>
              <a:off x="923453" y="821934"/>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0" name="Google Shape;5970;g2580e301964_0_4393"/>
            <p:cNvSpPr/>
            <p:nvPr/>
          </p:nvSpPr>
          <p:spPr>
            <a:xfrm>
              <a:off x="704977" y="740019"/>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1" name="Google Shape;5971;g2580e301964_0_4393"/>
            <p:cNvSpPr/>
            <p:nvPr/>
          </p:nvSpPr>
          <p:spPr>
            <a:xfrm>
              <a:off x="657782" y="61143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2" name="Google Shape;5972;g2580e301964_0_4393"/>
            <p:cNvSpPr/>
            <p:nvPr/>
          </p:nvSpPr>
          <p:spPr>
            <a:xfrm>
              <a:off x="975549" y="1058421"/>
              <a:ext cx="66300" cy="66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3" name="Google Shape;5973;g2580e301964_0_4393"/>
            <p:cNvSpPr/>
            <p:nvPr/>
          </p:nvSpPr>
          <p:spPr>
            <a:xfrm>
              <a:off x="858596" y="106047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4" name="Google Shape;5974;g2580e301964_0_4393"/>
            <p:cNvSpPr/>
            <p:nvPr/>
          </p:nvSpPr>
          <p:spPr>
            <a:xfrm>
              <a:off x="491498" y="1034465"/>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5" name="Google Shape;5975;g2580e301964_0_4393"/>
            <p:cNvSpPr/>
            <p:nvPr/>
          </p:nvSpPr>
          <p:spPr>
            <a:xfrm>
              <a:off x="948529" y="1136850"/>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6" name="Google Shape;5976;g2580e301964_0_4393"/>
            <p:cNvSpPr/>
            <p:nvPr/>
          </p:nvSpPr>
          <p:spPr>
            <a:xfrm>
              <a:off x="1366103" y="75188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7" name="Google Shape;5977;g2580e301964_0_4393"/>
            <p:cNvSpPr/>
            <p:nvPr/>
          </p:nvSpPr>
          <p:spPr>
            <a:xfrm>
              <a:off x="1180104" y="97074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8" name="Google Shape;5978;g2580e301964_0_4393"/>
            <p:cNvSpPr/>
            <p:nvPr/>
          </p:nvSpPr>
          <p:spPr>
            <a:xfrm>
              <a:off x="1495756" y="1034454"/>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9" name="Google Shape;5979;g2580e301964_0_4393"/>
            <p:cNvSpPr/>
            <p:nvPr/>
          </p:nvSpPr>
          <p:spPr>
            <a:xfrm>
              <a:off x="1622144" y="100343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0" name="Google Shape;5980;g2580e301964_0_4393"/>
            <p:cNvSpPr/>
            <p:nvPr/>
          </p:nvSpPr>
          <p:spPr>
            <a:xfrm>
              <a:off x="1199229" y="1157202"/>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1" name="Google Shape;5981;g2580e301964_0_4393"/>
            <p:cNvSpPr/>
            <p:nvPr/>
          </p:nvSpPr>
          <p:spPr>
            <a:xfrm>
              <a:off x="1152783" y="1288334"/>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2" name="Google Shape;5982;g2580e301964_0_4393"/>
            <p:cNvSpPr/>
            <p:nvPr/>
          </p:nvSpPr>
          <p:spPr>
            <a:xfrm>
              <a:off x="1056463" y="1264576"/>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3" name="Google Shape;5983;g2580e301964_0_4393"/>
            <p:cNvSpPr/>
            <p:nvPr/>
          </p:nvSpPr>
          <p:spPr>
            <a:xfrm>
              <a:off x="1406941" y="1272865"/>
              <a:ext cx="84600" cy="84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4" name="Google Shape;5984;g2580e301964_0_4393"/>
            <p:cNvSpPr/>
            <p:nvPr/>
          </p:nvSpPr>
          <p:spPr>
            <a:xfrm>
              <a:off x="1296989" y="1179779"/>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5" name="Google Shape;5985;g2580e301964_0_4393"/>
            <p:cNvSpPr/>
            <p:nvPr/>
          </p:nvSpPr>
          <p:spPr>
            <a:xfrm>
              <a:off x="1336325" y="1218531"/>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6" name="Google Shape;5986;g2580e301964_0_4393"/>
            <p:cNvSpPr/>
            <p:nvPr/>
          </p:nvSpPr>
          <p:spPr>
            <a:xfrm>
              <a:off x="1343670" y="1274365"/>
              <a:ext cx="79200" cy="792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7" name="Google Shape;5987;g2580e301964_0_4393"/>
            <p:cNvSpPr/>
            <p:nvPr/>
          </p:nvSpPr>
          <p:spPr>
            <a:xfrm>
              <a:off x="1483162" y="1294264"/>
              <a:ext cx="50700" cy="507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8" name="Google Shape;5988;g2580e301964_0_4393"/>
            <p:cNvSpPr/>
            <p:nvPr/>
          </p:nvSpPr>
          <p:spPr>
            <a:xfrm>
              <a:off x="1587629" y="1337848"/>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9" name="Google Shape;5989;g2580e301964_0_4393"/>
            <p:cNvSpPr/>
            <p:nvPr/>
          </p:nvSpPr>
          <p:spPr>
            <a:xfrm>
              <a:off x="1849435" y="1344956"/>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0" name="Google Shape;5990;g2580e301964_0_4393"/>
            <p:cNvSpPr/>
            <p:nvPr/>
          </p:nvSpPr>
          <p:spPr>
            <a:xfrm>
              <a:off x="1754968" y="1294031"/>
              <a:ext cx="51000" cy="51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1" name="Google Shape;5991;g2580e301964_0_4393"/>
            <p:cNvSpPr/>
            <p:nvPr/>
          </p:nvSpPr>
          <p:spPr>
            <a:xfrm>
              <a:off x="1475283" y="142115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2" name="Google Shape;5992;g2580e301964_0_4393"/>
            <p:cNvSpPr/>
            <p:nvPr/>
          </p:nvSpPr>
          <p:spPr>
            <a:xfrm>
              <a:off x="1327295" y="141987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3" name="Google Shape;5993;g2580e301964_0_4393"/>
            <p:cNvSpPr/>
            <p:nvPr/>
          </p:nvSpPr>
          <p:spPr>
            <a:xfrm>
              <a:off x="1427980" y="153952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4" name="Google Shape;5994;g2580e301964_0_4393"/>
            <p:cNvSpPr/>
            <p:nvPr/>
          </p:nvSpPr>
          <p:spPr>
            <a:xfrm>
              <a:off x="1576997" y="1479713"/>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5" name="Google Shape;5995;g2580e301964_0_4393"/>
            <p:cNvSpPr/>
            <p:nvPr/>
          </p:nvSpPr>
          <p:spPr>
            <a:xfrm>
              <a:off x="1507581" y="1507314"/>
              <a:ext cx="58800" cy="588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6" name="Google Shape;5996;g2580e301964_0_4393"/>
            <p:cNvSpPr/>
            <p:nvPr/>
          </p:nvSpPr>
          <p:spPr>
            <a:xfrm>
              <a:off x="1587352" y="1529584"/>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7" name="Google Shape;5997;g2580e301964_0_4393"/>
            <p:cNvSpPr/>
            <p:nvPr/>
          </p:nvSpPr>
          <p:spPr>
            <a:xfrm>
              <a:off x="1652941" y="1530642"/>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8" name="Google Shape;5998;g2580e301964_0_4393"/>
            <p:cNvSpPr/>
            <p:nvPr/>
          </p:nvSpPr>
          <p:spPr>
            <a:xfrm>
              <a:off x="1829949" y="155700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9" name="Google Shape;5999;g2580e301964_0_4393"/>
            <p:cNvSpPr/>
            <p:nvPr/>
          </p:nvSpPr>
          <p:spPr>
            <a:xfrm>
              <a:off x="1812291" y="1646682"/>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0" name="Google Shape;6000;g2580e301964_0_4393"/>
            <p:cNvSpPr/>
            <p:nvPr/>
          </p:nvSpPr>
          <p:spPr>
            <a:xfrm>
              <a:off x="1761261" y="1642802"/>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1" name="Google Shape;6001;g2580e301964_0_4393"/>
            <p:cNvSpPr/>
            <p:nvPr/>
          </p:nvSpPr>
          <p:spPr>
            <a:xfrm>
              <a:off x="1689062" y="165741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2" name="Google Shape;6002;g2580e301964_0_4393"/>
            <p:cNvSpPr/>
            <p:nvPr/>
          </p:nvSpPr>
          <p:spPr>
            <a:xfrm>
              <a:off x="1836021" y="1810731"/>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3" name="Google Shape;6003;g2580e301964_0_4393"/>
            <p:cNvSpPr/>
            <p:nvPr/>
          </p:nvSpPr>
          <p:spPr>
            <a:xfrm>
              <a:off x="1796353" y="1795107"/>
              <a:ext cx="50700" cy="507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4" name="Google Shape;6004;g2580e301964_0_4393"/>
            <p:cNvSpPr/>
            <p:nvPr/>
          </p:nvSpPr>
          <p:spPr>
            <a:xfrm>
              <a:off x="1771941" y="1757522"/>
              <a:ext cx="64200" cy="642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5" name="Google Shape;6005;g2580e301964_0_4393"/>
            <p:cNvSpPr/>
            <p:nvPr/>
          </p:nvSpPr>
          <p:spPr>
            <a:xfrm>
              <a:off x="2038137" y="1559189"/>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6" name="Google Shape;6006;g2580e301964_0_4393"/>
            <p:cNvSpPr/>
            <p:nvPr/>
          </p:nvSpPr>
          <p:spPr>
            <a:xfrm>
              <a:off x="1899937" y="1869874"/>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7" name="Google Shape;6007;g2580e301964_0_4393"/>
            <p:cNvSpPr/>
            <p:nvPr/>
          </p:nvSpPr>
          <p:spPr>
            <a:xfrm>
              <a:off x="2002639" y="1827925"/>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8" name="Google Shape;6008;g2580e301964_0_4393"/>
            <p:cNvSpPr/>
            <p:nvPr/>
          </p:nvSpPr>
          <p:spPr>
            <a:xfrm>
              <a:off x="2198353" y="1594531"/>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9" name="Google Shape;6009;g2580e301964_0_4393"/>
            <p:cNvSpPr/>
            <p:nvPr/>
          </p:nvSpPr>
          <p:spPr>
            <a:xfrm>
              <a:off x="2629433" y="149205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0" name="Google Shape;6010;g2580e301964_0_4393"/>
            <p:cNvSpPr/>
            <p:nvPr/>
          </p:nvSpPr>
          <p:spPr>
            <a:xfrm>
              <a:off x="2119507" y="1991015"/>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1" name="Google Shape;6011;g2580e301964_0_4393"/>
            <p:cNvSpPr/>
            <p:nvPr/>
          </p:nvSpPr>
          <p:spPr>
            <a:xfrm>
              <a:off x="2178366" y="1979532"/>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2" name="Google Shape;6012;g2580e301964_0_4393"/>
            <p:cNvSpPr/>
            <p:nvPr/>
          </p:nvSpPr>
          <p:spPr>
            <a:xfrm>
              <a:off x="2168261" y="1783744"/>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3" name="Google Shape;6013;g2580e301964_0_4393"/>
            <p:cNvSpPr/>
            <p:nvPr/>
          </p:nvSpPr>
          <p:spPr>
            <a:xfrm>
              <a:off x="2374327" y="1842527"/>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4" name="Google Shape;6014;g2580e301964_0_4393"/>
            <p:cNvSpPr/>
            <p:nvPr/>
          </p:nvSpPr>
          <p:spPr>
            <a:xfrm>
              <a:off x="2254596" y="2216992"/>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5" name="Google Shape;6015;g2580e301964_0_4393"/>
            <p:cNvSpPr/>
            <p:nvPr/>
          </p:nvSpPr>
          <p:spPr>
            <a:xfrm>
              <a:off x="1963083" y="1992754"/>
              <a:ext cx="75000" cy="75000"/>
            </a:xfrm>
            <a:prstGeom prst="ellipse">
              <a:avLst/>
            </a:prstGeom>
            <a:solidFill>
              <a:srgbClr val="629BB4">
                <a:alpha val="3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6" name="Google Shape;6016;g2580e301964_0_4393"/>
            <p:cNvSpPr/>
            <p:nvPr/>
          </p:nvSpPr>
          <p:spPr>
            <a:xfrm>
              <a:off x="1926215" y="206564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7" name="Google Shape;6017;g2580e301964_0_4393"/>
            <p:cNvSpPr/>
            <p:nvPr/>
          </p:nvSpPr>
          <p:spPr>
            <a:xfrm>
              <a:off x="2260066" y="2216992"/>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8" name="Google Shape;6018;g2580e301964_0_4393"/>
            <p:cNvSpPr/>
            <p:nvPr/>
          </p:nvSpPr>
          <p:spPr>
            <a:xfrm>
              <a:off x="2069775" y="2167570"/>
              <a:ext cx="53400" cy="53400"/>
            </a:xfrm>
            <a:prstGeom prst="ellipse">
              <a:avLst/>
            </a:prstGeom>
            <a:solidFill>
              <a:srgbClr val="629BB4">
                <a:alpha val="1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9" name="Google Shape;6019;g2580e301964_0_4393"/>
            <p:cNvSpPr/>
            <p:nvPr/>
          </p:nvSpPr>
          <p:spPr>
            <a:xfrm>
              <a:off x="2203160" y="2255636"/>
              <a:ext cx="83100" cy="83100"/>
            </a:xfrm>
            <a:prstGeom prst="ellipse">
              <a:avLst/>
            </a:prstGeom>
            <a:solidFill>
              <a:srgbClr val="629BB4">
                <a:alpha val="1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0" name="Google Shape;6020;g2580e301964_0_4393"/>
            <p:cNvSpPr/>
            <p:nvPr/>
          </p:nvSpPr>
          <p:spPr>
            <a:xfrm>
              <a:off x="2429358" y="2279983"/>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1" name="Google Shape;6021;g2580e301964_0_4393"/>
            <p:cNvSpPr/>
            <p:nvPr/>
          </p:nvSpPr>
          <p:spPr>
            <a:xfrm>
              <a:off x="2510485" y="234770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2" name="Google Shape;6022;g2580e301964_0_4393"/>
            <p:cNvSpPr/>
            <p:nvPr/>
          </p:nvSpPr>
          <p:spPr>
            <a:xfrm>
              <a:off x="2288467" y="228996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3" name="Google Shape;6023;g2580e301964_0_4393"/>
            <p:cNvSpPr/>
            <p:nvPr/>
          </p:nvSpPr>
          <p:spPr>
            <a:xfrm>
              <a:off x="2124877" y="2355409"/>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4" name="Google Shape;6024;g2580e301964_0_4393"/>
            <p:cNvSpPr/>
            <p:nvPr/>
          </p:nvSpPr>
          <p:spPr>
            <a:xfrm>
              <a:off x="2229940" y="2353991"/>
              <a:ext cx="60600" cy="60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5" name="Google Shape;6025;g2580e301964_0_4393"/>
            <p:cNvSpPr/>
            <p:nvPr/>
          </p:nvSpPr>
          <p:spPr>
            <a:xfrm>
              <a:off x="2319466" y="2373136"/>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6" name="Google Shape;6026;g2580e301964_0_4393"/>
            <p:cNvSpPr/>
            <p:nvPr/>
          </p:nvSpPr>
          <p:spPr>
            <a:xfrm>
              <a:off x="2404468" y="2477917"/>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7" name="Google Shape;6027;g2580e301964_0_4393"/>
            <p:cNvSpPr/>
            <p:nvPr/>
          </p:nvSpPr>
          <p:spPr>
            <a:xfrm>
              <a:off x="2404548" y="2407986"/>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8" name="Google Shape;6028;g2580e301964_0_4393"/>
            <p:cNvSpPr/>
            <p:nvPr/>
          </p:nvSpPr>
          <p:spPr>
            <a:xfrm>
              <a:off x="2482235" y="2614935"/>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9" name="Google Shape;6029;g2580e301964_0_4393"/>
            <p:cNvSpPr/>
            <p:nvPr/>
          </p:nvSpPr>
          <p:spPr>
            <a:xfrm>
              <a:off x="2663150" y="2489039"/>
              <a:ext cx="82800" cy="82800"/>
            </a:xfrm>
            <a:prstGeom prst="ellipse">
              <a:avLst/>
            </a:prstGeom>
            <a:solidFill>
              <a:srgbClr val="629BB4">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0" name="Google Shape;6030;g2580e301964_0_4393"/>
            <p:cNvSpPr/>
            <p:nvPr/>
          </p:nvSpPr>
          <p:spPr>
            <a:xfrm>
              <a:off x="2388021" y="2624986"/>
              <a:ext cx="82800" cy="82800"/>
            </a:xfrm>
            <a:prstGeom prst="ellipse">
              <a:avLst/>
            </a:prstGeom>
            <a:solidFill>
              <a:srgbClr val="629BB4">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1" name="Google Shape;6031;g2580e301964_0_4393"/>
            <p:cNvSpPr/>
            <p:nvPr/>
          </p:nvSpPr>
          <p:spPr>
            <a:xfrm>
              <a:off x="2251482" y="2457708"/>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2" name="Google Shape;6032;g2580e301964_0_4393"/>
            <p:cNvSpPr/>
            <p:nvPr/>
          </p:nvSpPr>
          <p:spPr>
            <a:xfrm>
              <a:off x="2198083" y="2572668"/>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3" name="Google Shape;6033;g2580e301964_0_4393"/>
            <p:cNvSpPr/>
            <p:nvPr/>
          </p:nvSpPr>
          <p:spPr>
            <a:xfrm>
              <a:off x="2278282" y="2614920"/>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4" name="Google Shape;6034;g2580e301964_0_4393"/>
            <p:cNvSpPr/>
            <p:nvPr/>
          </p:nvSpPr>
          <p:spPr>
            <a:xfrm>
              <a:off x="2505819" y="2464673"/>
              <a:ext cx="50700" cy="507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5" name="Google Shape;6035;g2580e301964_0_4393"/>
            <p:cNvSpPr/>
            <p:nvPr/>
          </p:nvSpPr>
          <p:spPr>
            <a:xfrm>
              <a:off x="2446375" y="2973445"/>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6" name="Google Shape;6036;g2580e301964_0_4393"/>
            <p:cNvSpPr/>
            <p:nvPr/>
          </p:nvSpPr>
          <p:spPr>
            <a:xfrm>
              <a:off x="2571301" y="2814732"/>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7" name="Google Shape;6037;g2580e301964_0_4393"/>
            <p:cNvSpPr/>
            <p:nvPr/>
          </p:nvSpPr>
          <p:spPr>
            <a:xfrm>
              <a:off x="2354303" y="2726566"/>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8" name="Google Shape;6038;g2580e301964_0_4393"/>
            <p:cNvSpPr/>
            <p:nvPr/>
          </p:nvSpPr>
          <p:spPr>
            <a:xfrm>
              <a:off x="2543760" y="310242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9" name="Google Shape;6039;g2580e301964_0_4393"/>
            <p:cNvSpPr/>
            <p:nvPr/>
          </p:nvSpPr>
          <p:spPr>
            <a:xfrm>
              <a:off x="2536143" y="3817867"/>
              <a:ext cx="95100" cy="951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0" name="Google Shape;6040;g2580e301964_0_4393"/>
            <p:cNvSpPr/>
            <p:nvPr/>
          </p:nvSpPr>
          <p:spPr>
            <a:xfrm>
              <a:off x="2388188" y="4090039"/>
              <a:ext cx="95100" cy="951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1" name="Google Shape;6041;g2580e301964_0_4393"/>
            <p:cNvSpPr/>
            <p:nvPr/>
          </p:nvSpPr>
          <p:spPr>
            <a:xfrm>
              <a:off x="2335759" y="4169914"/>
              <a:ext cx="110100" cy="110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2" name="Google Shape;6042;g2580e301964_0_4393"/>
            <p:cNvSpPr/>
            <p:nvPr/>
          </p:nvSpPr>
          <p:spPr>
            <a:xfrm>
              <a:off x="2267657" y="4303986"/>
              <a:ext cx="63900" cy="639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3" name="Google Shape;6043;g2580e301964_0_4393"/>
            <p:cNvSpPr/>
            <p:nvPr/>
          </p:nvSpPr>
          <p:spPr>
            <a:xfrm>
              <a:off x="2385824" y="4321751"/>
              <a:ext cx="107100" cy="10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4" name="Google Shape;6044;g2580e301964_0_4393"/>
            <p:cNvSpPr/>
            <p:nvPr/>
          </p:nvSpPr>
          <p:spPr>
            <a:xfrm>
              <a:off x="2198864" y="4682567"/>
              <a:ext cx="107100" cy="10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5" name="Google Shape;6045;g2580e301964_0_4393"/>
            <p:cNvSpPr/>
            <p:nvPr/>
          </p:nvSpPr>
          <p:spPr>
            <a:xfrm>
              <a:off x="2178366" y="4492565"/>
              <a:ext cx="108000" cy="108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6" name="Google Shape;6046;g2580e301964_0_4393"/>
            <p:cNvSpPr/>
            <p:nvPr/>
          </p:nvSpPr>
          <p:spPr>
            <a:xfrm>
              <a:off x="2106374" y="4577222"/>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7" name="Google Shape;6047;g2580e301964_0_4393"/>
            <p:cNvSpPr/>
            <p:nvPr/>
          </p:nvSpPr>
          <p:spPr>
            <a:xfrm>
              <a:off x="2236905" y="5154853"/>
              <a:ext cx="93300" cy="933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8" name="Google Shape;6048;g2580e301964_0_4393"/>
            <p:cNvSpPr/>
            <p:nvPr/>
          </p:nvSpPr>
          <p:spPr>
            <a:xfrm>
              <a:off x="2098031" y="4388706"/>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9" name="Google Shape;6049;g2580e301964_0_4393"/>
            <p:cNvSpPr/>
            <p:nvPr/>
          </p:nvSpPr>
          <p:spPr>
            <a:xfrm>
              <a:off x="2505393" y="4715250"/>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0" name="Google Shape;6050;g2580e301964_0_4393"/>
            <p:cNvSpPr/>
            <p:nvPr/>
          </p:nvSpPr>
          <p:spPr>
            <a:xfrm>
              <a:off x="2019616" y="4754682"/>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1" name="Google Shape;6051;g2580e301964_0_4393"/>
            <p:cNvSpPr/>
            <p:nvPr/>
          </p:nvSpPr>
          <p:spPr>
            <a:xfrm>
              <a:off x="1995196" y="4679602"/>
              <a:ext cx="59100" cy="59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2" name="Google Shape;6052;g2580e301964_0_4393"/>
            <p:cNvSpPr/>
            <p:nvPr/>
          </p:nvSpPr>
          <p:spPr>
            <a:xfrm>
              <a:off x="1948904" y="4777292"/>
              <a:ext cx="81000" cy="81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3" name="Google Shape;6053;g2580e301964_0_4393"/>
            <p:cNvSpPr/>
            <p:nvPr/>
          </p:nvSpPr>
          <p:spPr>
            <a:xfrm>
              <a:off x="1874896" y="4864767"/>
              <a:ext cx="66300" cy="663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4" name="Google Shape;6054;g2580e301964_0_4393"/>
            <p:cNvSpPr/>
            <p:nvPr/>
          </p:nvSpPr>
          <p:spPr>
            <a:xfrm>
              <a:off x="1882398" y="5137669"/>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5" name="Google Shape;6055;g2580e301964_0_4393"/>
            <p:cNvSpPr/>
            <p:nvPr/>
          </p:nvSpPr>
          <p:spPr>
            <a:xfrm>
              <a:off x="1654708" y="5083589"/>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6" name="Google Shape;6056;g2580e301964_0_4393"/>
            <p:cNvSpPr/>
            <p:nvPr/>
          </p:nvSpPr>
          <p:spPr>
            <a:xfrm>
              <a:off x="1582365" y="5104706"/>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7" name="Google Shape;6057;g2580e301964_0_4393"/>
            <p:cNvSpPr/>
            <p:nvPr/>
          </p:nvSpPr>
          <p:spPr>
            <a:xfrm>
              <a:off x="1539583" y="5322155"/>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8" name="Google Shape;6058;g2580e301964_0_4393"/>
            <p:cNvSpPr/>
            <p:nvPr/>
          </p:nvSpPr>
          <p:spPr>
            <a:xfrm>
              <a:off x="1527409" y="5171915"/>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9" name="Google Shape;6059;g2580e301964_0_4393"/>
            <p:cNvSpPr/>
            <p:nvPr/>
          </p:nvSpPr>
          <p:spPr>
            <a:xfrm>
              <a:off x="1725407" y="5919408"/>
              <a:ext cx="110100" cy="110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0" name="Google Shape;6060;g2580e301964_0_4393"/>
            <p:cNvSpPr/>
            <p:nvPr/>
          </p:nvSpPr>
          <p:spPr>
            <a:xfrm>
              <a:off x="1533151" y="5606030"/>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1" name="Google Shape;6061;g2580e301964_0_4393"/>
            <p:cNvSpPr/>
            <p:nvPr/>
          </p:nvSpPr>
          <p:spPr>
            <a:xfrm>
              <a:off x="1376852" y="5549614"/>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2" name="Google Shape;6062;g2580e301964_0_4393"/>
            <p:cNvSpPr/>
            <p:nvPr/>
          </p:nvSpPr>
          <p:spPr>
            <a:xfrm>
              <a:off x="1254298" y="5519392"/>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3" name="Google Shape;6063;g2580e301964_0_4393"/>
            <p:cNvSpPr/>
            <p:nvPr/>
          </p:nvSpPr>
          <p:spPr>
            <a:xfrm>
              <a:off x="1237519" y="5499613"/>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4" name="Google Shape;6064;g2580e301964_0_4393"/>
            <p:cNvSpPr/>
            <p:nvPr/>
          </p:nvSpPr>
          <p:spPr>
            <a:xfrm>
              <a:off x="1297524" y="5344633"/>
              <a:ext cx="77100" cy="7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5" name="Google Shape;6065;g2580e301964_0_4393"/>
            <p:cNvSpPr/>
            <p:nvPr/>
          </p:nvSpPr>
          <p:spPr>
            <a:xfrm>
              <a:off x="1297521" y="5430097"/>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6" name="Google Shape;6066;g2580e301964_0_4393"/>
            <p:cNvSpPr/>
            <p:nvPr/>
          </p:nvSpPr>
          <p:spPr>
            <a:xfrm>
              <a:off x="1441158" y="5274823"/>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7" name="Google Shape;6067;g2580e301964_0_4393"/>
            <p:cNvSpPr/>
            <p:nvPr/>
          </p:nvSpPr>
          <p:spPr>
            <a:xfrm>
              <a:off x="1338782" y="537101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8" name="Google Shape;6068;g2580e301964_0_4393"/>
            <p:cNvSpPr/>
            <p:nvPr/>
          </p:nvSpPr>
          <p:spPr>
            <a:xfrm>
              <a:off x="1814166" y="5326521"/>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9" name="Google Shape;6069;g2580e301964_0_4393"/>
            <p:cNvSpPr/>
            <p:nvPr/>
          </p:nvSpPr>
          <p:spPr>
            <a:xfrm>
              <a:off x="1619259" y="5236793"/>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0" name="Google Shape;6070;g2580e301964_0_4393"/>
            <p:cNvSpPr/>
            <p:nvPr/>
          </p:nvSpPr>
          <p:spPr>
            <a:xfrm>
              <a:off x="1845377" y="4941457"/>
              <a:ext cx="80100" cy="80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1" name="Google Shape;6071;g2580e301964_0_4393"/>
            <p:cNvSpPr/>
            <p:nvPr/>
          </p:nvSpPr>
          <p:spPr>
            <a:xfrm>
              <a:off x="2073875" y="4694974"/>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2" name="Google Shape;6072;g2580e301964_0_4393"/>
            <p:cNvSpPr/>
            <p:nvPr/>
          </p:nvSpPr>
          <p:spPr>
            <a:xfrm>
              <a:off x="1703577" y="507672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3" name="Google Shape;6073;g2580e301964_0_4393"/>
            <p:cNvSpPr/>
            <p:nvPr/>
          </p:nvSpPr>
          <p:spPr>
            <a:xfrm>
              <a:off x="1950529" y="4744912"/>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4" name="Google Shape;6074;g2580e301964_0_4393"/>
            <p:cNvSpPr/>
            <p:nvPr/>
          </p:nvSpPr>
          <p:spPr>
            <a:xfrm>
              <a:off x="2835759" y="5395234"/>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5" name="Google Shape;6075;g2580e301964_0_4393"/>
            <p:cNvSpPr/>
            <p:nvPr/>
          </p:nvSpPr>
          <p:spPr>
            <a:xfrm>
              <a:off x="1446544" y="1400911"/>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6" name="Google Shape;6076;g2580e301964_0_4393"/>
            <p:cNvSpPr/>
            <p:nvPr/>
          </p:nvSpPr>
          <p:spPr>
            <a:xfrm>
              <a:off x="1275120" y="137969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7" name="Google Shape;6077;g2580e301964_0_4393"/>
            <p:cNvSpPr/>
            <p:nvPr/>
          </p:nvSpPr>
          <p:spPr>
            <a:xfrm>
              <a:off x="1118853" y="1114442"/>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8" name="Google Shape;6078;g2580e301964_0_4393"/>
            <p:cNvSpPr/>
            <p:nvPr/>
          </p:nvSpPr>
          <p:spPr>
            <a:xfrm>
              <a:off x="1543278" y="153565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9" name="Google Shape;6079;g2580e301964_0_4393"/>
            <p:cNvSpPr/>
            <p:nvPr/>
          </p:nvSpPr>
          <p:spPr>
            <a:xfrm>
              <a:off x="1744737" y="1697195"/>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0" name="Google Shape;6080;g2580e301964_0_4393"/>
            <p:cNvSpPr/>
            <p:nvPr/>
          </p:nvSpPr>
          <p:spPr>
            <a:xfrm>
              <a:off x="366175" y="992759"/>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1" name="Google Shape;6081;g2580e301964_0_4393"/>
            <p:cNvSpPr/>
            <p:nvPr/>
          </p:nvSpPr>
          <p:spPr>
            <a:xfrm>
              <a:off x="1382140" y="1267043"/>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2" name="Google Shape;6082;g2580e301964_0_4393"/>
            <p:cNvSpPr/>
            <p:nvPr/>
          </p:nvSpPr>
          <p:spPr>
            <a:xfrm>
              <a:off x="-475257" y="916581"/>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3" name="Google Shape;6083;g2580e301964_0_4393"/>
            <p:cNvSpPr/>
            <p:nvPr/>
          </p:nvSpPr>
          <p:spPr>
            <a:xfrm>
              <a:off x="139878" y="88294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4" name="Google Shape;6084;g2580e301964_0_4393"/>
            <p:cNvSpPr/>
            <p:nvPr/>
          </p:nvSpPr>
          <p:spPr>
            <a:xfrm>
              <a:off x="2275229" y="2379699"/>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5" name="Google Shape;6085;g2580e301964_0_4393"/>
            <p:cNvSpPr/>
            <p:nvPr/>
          </p:nvSpPr>
          <p:spPr>
            <a:xfrm>
              <a:off x="2257047" y="2296079"/>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6" name="Google Shape;6086;g2580e301964_0_4393"/>
            <p:cNvSpPr/>
            <p:nvPr/>
          </p:nvSpPr>
          <p:spPr>
            <a:xfrm>
              <a:off x="2445805" y="266674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7" name="Google Shape;6087;g2580e301964_0_4393"/>
            <p:cNvSpPr/>
            <p:nvPr/>
          </p:nvSpPr>
          <p:spPr>
            <a:xfrm>
              <a:off x="2249589" y="2557974"/>
              <a:ext cx="76200" cy="76200"/>
            </a:xfrm>
            <a:prstGeom prst="ellipse">
              <a:avLst/>
            </a:prstGeom>
            <a:solidFill>
              <a:srgbClr val="97C4D9">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088" name="Google Shape;6088;g2580e301964_0_4393"/>
            <p:cNvGrpSpPr/>
            <p:nvPr/>
          </p:nvGrpSpPr>
          <p:grpSpPr>
            <a:xfrm rot="3539197">
              <a:off x="395503" y="273621"/>
              <a:ext cx="1075316" cy="932338"/>
              <a:chOff x="4602481" y="675835"/>
              <a:chExt cx="969795" cy="840848"/>
            </a:xfrm>
          </p:grpSpPr>
          <p:sp>
            <p:nvSpPr>
              <p:cNvPr id="6089" name="Google Shape;6089;g2580e301964_0_4393"/>
              <p:cNvSpPr/>
              <p:nvPr/>
            </p:nvSpPr>
            <p:spPr>
              <a:xfrm>
                <a:off x="5414455" y="1430108"/>
                <a:ext cx="45600" cy="45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0" name="Google Shape;6090;g2580e301964_0_4393"/>
              <p:cNvSpPr/>
              <p:nvPr/>
            </p:nvSpPr>
            <p:spPr>
              <a:xfrm>
                <a:off x="5198341" y="1348583"/>
                <a:ext cx="81600" cy="81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1" name="Google Shape;6091;g2580e301964_0_4393"/>
              <p:cNvSpPr/>
              <p:nvPr/>
            </p:nvSpPr>
            <p:spPr>
              <a:xfrm>
                <a:off x="5425920" y="1252997"/>
                <a:ext cx="81600" cy="81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2" name="Google Shape;6092;g2580e301964_0_4393"/>
              <p:cNvSpPr/>
              <p:nvPr/>
            </p:nvSpPr>
            <p:spPr>
              <a:xfrm>
                <a:off x="5146637" y="1435383"/>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3" name="Google Shape;6093;g2580e301964_0_4393"/>
              <p:cNvSpPr/>
              <p:nvPr/>
            </p:nvSpPr>
            <p:spPr>
              <a:xfrm>
                <a:off x="5414365" y="1431575"/>
                <a:ext cx="45600" cy="45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4" name="Google Shape;6094;g2580e301964_0_4393"/>
              <p:cNvSpPr/>
              <p:nvPr/>
            </p:nvSpPr>
            <p:spPr>
              <a:xfrm>
                <a:off x="4993325" y="1360116"/>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5" name="Google Shape;6095;g2580e301964_0_4393"/>
              <p:cNvSpPr/>
              <p:nvPr/>
            </p:nvSpPr>
            <p:spPr>
              <a:xfrm>
                <a:off x="4756715" y="1393090"/>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6" name="Google Shape;6096;g2580e301964_0_4393"/>
              <p:cNvSpPr/>
              <p:nvPr/>
            </p:nvSpPr>
            <p:spPr>
              <a:xfrm>
                <a:off x="4609183" y="1236008"/>
                <a:ext cx="81300" cy="81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7" name="Google Shape;6097;g2580e301964_0_4393"/>
              <p:cNvSpPr/>
              <p:nvPr/>
            </p:nvSpPr>
            <p:spPr>
              <a:xfrm>
                <a:off x="4602481" y="1051972"/>
                <a:ext cx="81300" cy="81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8" name="Google Shape;6098;g2580e301964_0_4393"/>
              <p:cNvSpPr/>
              <p:nvPr/>
            </p:nvSpPr>
            <p:spPr>
              <a:xfrm>
                <a:off x="5173378" y="1053268"/>
                <a:ext cx="64800" cy="648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9" name="Google Shape;6099;g2580e301964_0_4393"/>
              <p:cNvSpPr/>
              <p:nvPr/>
            </p:nvSpPr>
            <p:spPr>
              <a:xfrm>
                <a:off x="5215284" y="121198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0" name="Google Shape;6100;g2580e301964_0_4393"/>
              <p:cNvSpPr/>
              <p:nvPr/>
            </p:nvSpPr>
            <p:spPr>
              <a:xfrm>
                <a:off x="5256148" y="125140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1" name="Google Shape;6101;g2580e301964_0_4393"/>
              <p:cNvSpPr/>
              <p:nvPr/>
            </p:nvSpPr>
            <p:spPr>
              <a:xfrm>
                <a:off x="5077958" y="1305185"/>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2" name="Google Shape;6102;g2580e301964_0_4393"/>
              <p:cNvSpPr/>
              <p:nvPr/>
            </p:nvSpPr>
            <p:spPr>
              <a:xfrm>
                <a:off x="5031088" y="1271951"/>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3" name="Google Shape;6103;g2580e301964_0_4393"/>
              <p:cNvSpPr/>
              <p:nvPr/>
            </p:nvSpPr>
            <p:spPr>
              <a:xfrm>
                <a:off x="5342593" y="113539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4" name="Google Shape;6104;g2580e301964_0_4393"/>
              <p:cNvSpPr/>
              <p:nvPr/>
            </p:nvSpPr>
            <p:spPr>
              <a:xfrm>
                <a:off x="5496955" y="976002"/>
                <a:ext cx="64800" cy="648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5" name="Google Shape;6105;g2580e301964_0_4393"/>
              <p:cNvSpPr/>
              <p:nvPr/>
            </p:nvSpPr>
            <p:spPr>
              <a:xfrm>
                <a:off x="5507476" y="1082228"/>
                <a:ext cx="64800" cy="648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6" name="Google Shape;6106;g2580e301964_0_4393"/>
              <p:cNvSpPr/>
              <p:nvPr/>
            </p:nvSpPr>
            <p:spPr>
              <a:xfrm>
                <a:off x="5335929" y="675835"/>
                <a:ext cx="78300" cy="783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107" name="Google Shape;6107;g2580e301964_0_4393"/>
            <p:cNvSpPr/>
            <p:nvPr/>
          </p:nvSpPr>
          <p:spPr>
            <a:xfrm>
              <a:off x="1897806" y="192034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8" name="Google Shape;6108;g2580e301964_0_4393"/>
            <p:cNvSpPr/>
            <p:nvPr/>
          </p:nvSpPr>
          <p:spPr>
            <a:xfrm>
              <a:off x="1733604" y="1525858"/>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9" name="Google Shape;6109;g2580e301964_0_4393"/>
            <p:cNvSpPr/>
            <p:nvPr/>
          </p:nvSpPr>
          <p:spPr>
            <a:xfrm>
              <a:off x="2112461" y="2228362"/>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110" name="Google Shape;6110;g2580e301964_0_4393"/>
          <p:cNvSpPr/>
          <p:nvPr/>
        </p:nvSpPr>
        <p:spPr>
          <a:xfrm>
            <a:off x="-1539785" y="5216752"/>
            <a:ext cx="87600" cy="876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1" name="Google Shape;6111;g2580e301964_0_4393"/>
          <p:cNvSpPr/>
          <p:nvPr/>
        </p:nvSpPr>
        <p:spPr>
          <a:xfrm>
            <a:off x="-2238493" y="4282919"/>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2" name="Google Shape;6112;g2580e301964_0_4393"/>
          <p:cNvSpPr/>
          <p:nvPr/>
        </p:nvSpPr>
        <p:spPr>
          <a:xfrm>
            <a:off x="-376895" y="5152844"/>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3" name="Google Shape;6113;g2580e301964_0_4393"/>
          <p:cNvSpPr/>
          <p:nvPr/>
        </p:nvSpPr>
        <p:spPr>
          <a:xfrm>
            <a:off x="-919185" y="4949375"/>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4" name="Google Shape;6114;g2580e301964_0_4393"/>
          <p:cNvSpPr/>
          <p:nvPr/>
        </p:nvSpPr>
        <p:spPr>
          <a:xfrm>
            <a:off x="1484063" y="5202844"/>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5" name="Google Shape;6115;g2580e301964_0_4393"/>
          <p:cNvSpPr/>
          <p:nvPr/>
        </p:nvSpPr>
        <p:spPr>
          <a:xfrm>
            <a:off x="849060" y="4789692"/>
            <a:ext cx="84300" cy="801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6" name="Google Shape;6116;g2580e301964_0_4393"/>
          <p:cNvSpPr/>
          <p:nvPr/>
        </p:nvSpPr>
        <p:spPr>
          <a:xfrm>
            <a:off x="275998" y="4212097"/>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7" name="Google Shape;6117;g2580e301964_0_4393"/>
          <p:cNvSpPr/>
          <p:nvPr/>
        </p:nvSpPr>
        <p:spPr>
          <a:xfrm>
            <a:off x="572728" y="3936780"/>
            <a:ext cx="83700" cy="798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8" name="Google Shape;6118;g2580e301964_0_4393"/>
          <p:cNvSpPr/>
          <p:nvPr/>
        </p:nvSpPr>
        <p:spPr>
          <a:xfrm>
            <a:off x="229059" y="2841498"/>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9" name="Google Shape;6119;g2580e301964_0_4393"/>
          <p:cNvSpPr/>
          <p:nvPr/>
        </p:nvSpPr>
        <p:spPr>
          <a:xfrm>
            <a:off x="-550129" y="2541082"/>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0" name="Google Shape;6120;g2580e301964_0_4393"/>
          <p:cNvSpPr/>
          <p:nvPr/>
        </p:nvSpPr>
        <p:spPr>
          <a:xfrm>
            <a:off x="679619" y="2638740"/>
            <a:ext cx="53100" cy="50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1" name="Google Shape;6121;g2580e301964_0_4393"/>
          <p:cNvSpPr/>
          <p:nvPr/>
        </p:nvSpPr>
        <p:spPr>
          <a:xfrm>
            <a:off x="-1432209" y="2262584"/>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2" name="Google Shape;6122;g2580e301964_0_4393"/>
          <p:cNvSpPr/>
          <p:nvPr/>
        </p:nvSpPr>
        <p:spPr>
          <a:xfrm>
            <a:off x="-788743" y="1769453"/>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3" name="Google Shape;6123;g2580e301964_0_4393"/>
          <p:cNvSpPr/>
          <p:nvPr/>
        </p:nvSpPr>
        <p:spPr>
          <a:xfrm>
            <a:off x="566847" y="2033101"/>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4" name="Google Shape;6124;g2580e301964_0_4393"/>
          <p:cNvSpPr/>
          <p:nvPr/>
        </p:nvSpPr>
        <p:spPr>
          <a:xfrm>
            <a:off x="-1249287" y="1335424"/>
            <a:ext cx="98700" cy="98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5" name="Google Shape;6125;g2580e301964_0_4393"/>
          <p:cNvSpPr/>
          <p:nvPr/>
        </p:nvSpPr>
        <p:spPr>
          <a:xfrm>
            <a:off x="-2244998" y="2479149"/>
            <a:ext cx="98700" cy="98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6" name="Google Shape;6126;g2580e301964_0_4393"/>
          <p:cNvSpPr/>
          <p:nvPr/>
        </p:nvSpPr>
        <p:spPr>
          <a:xfrm>
            <a:off x="1148036" y="136099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7" name="Google Shape;6127;g2580e301964_0_4393"/>
          <p:cNvSpPr/>
          <p:nvPr/>
        </p:nvSpPr>
        <p:spPr>
          <a:xfrm>
            <a:off x="2025054" y="2257855"/>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8" name="Google Shape;6128;g2580e301964_0_4393"/>
          <p:cNvSpPr/>
          <p:nvPr/>
        </p:nvSpPr>
        <p:spPr>
          <a:xfrm>
            <a:off x="2301378" y="3291120"/>
            <a:ext cx="98700" cy="98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9" name="Google Shape;6129;g2580e301964_0_4393"/>
          <p:cNvSpPr/>
          <p:nvPr/>
        </p:nvSpPr>
        <p:spPr>
          <a:xfrm>
            <a:off x="1487024" y="2221893"/>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0" name="Google Shape;6130;g2580e301964_0_4393"/>
          <p:cNvSpPr/>
          <p:nvPr/>
        </p:nvSpPr>
        <p:spPr>
          <a:xfrm>
            <a:off x="-3735557" y="-434315"/>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1" name="Google Shape;6131;g2580e301964_0_4393"/>
          <p:cNvSpPr/>
          <p:nvPr/>
        </p:nvSpPr>
        <p:spPr>
          <a:xfrm>
            <a:off x="-3028787" y="275263"/>
            <a:ext cx="6307500" cy="6307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2" name="Google Shape;6132;g2580e301964_0_4393"/>
          <p:cNvSpPr/>
          <p:nvPr/>
        </p:nvSpPr>
        <p:spPr>
          <a:xfrm>
            <a:off x="-4478615" y="-1211719"/>
            <a:ext cx="9281400" cy="92814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133" name="Google Shape;6133;g2580e301964_0_4393"/>
          <p:cNvCxnSpPr/>
          <p:nvPr/>
        </p:nvCxnSpPr>
        <p:spPr>
          <a:xfrm>
            <a:off x="4801160" y="3429000"/>
            <a:ext cx="832500" cy="0"/>
          </a:xfrm>
          <a:prstGeom prst="straightConnector1">
            <a:avLst/>
          </a:prstGeom>
          <a:noFill/>
          <a:ln cap="flat" cmpd="sng" w="9525">
            <a:solidFill>
              <a:schemeClr val="lt1"/>
            </a:solidFill>
            <a:prstDash val="solid"/>
            <a:miter lim="800000"/>
            <a:headEnd len="med" w="med" type="oval"/>
            <a:tailEnd len="sm" w="sm" type="none"/>
          </a:ln>
        </p:spPr>
      </p:cxnSp>
      <p:sp>
        <p:nvSpPr>
          <p:cNvPr id="6134" name="Google Shape;6134;g2580e301964_0_4393"/>
          <p:cNvSpPr txBox="1"/>
          <p:nvPr/>
        </p:nvSpPr>
        <p:spPr>
          <a:xfrm>
            <a:off x="-401162" y="2875002"/>
            <a:ext cx="13440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rgbClr val="D13694"/>
                </a:solidFill>
                <a:latin typeface="Arial"/>
                <a:ea typeface="Arial"/>
                <a:cs typeface="Arial"/>
                <a:sym typeface="Arial"/>
              </a:rPr>
              <a:t>0</a:t>
            </a:r>
            <a:r>
              <a:rPr b="1" lang="en-US" sz="6600">
                <a:solidFill>
                  <a:srgbClr val="D13694"/>
                </a:solidFill>
              </a:rPr>
              <a:t>5</a:t>
            </a:r>
            <a:endParaRPr b="1" sz="6600">
              <a:solidFill>
                <a:srgbClr val="D13694"/>
              </a:solidFill>
              <a:latin typeface="Arial"/>
              <a:ea typeface="Arial"/>
              <a:cs typeface="Arial"/>
              <a:sym typeface="Arial"/>
            </a:endParaRPr>
          </a:p>
        </p:txBody>
      </p:sp>
      <p:sp>
        <p:nvSpPr>
          <p:cNvPr id="6135" name="Google Shape;6135;g2580e301964_0_4393"/>
          <p:cNvSpPr txBox="1"/>
          <p:nvPr/>
        </p:nvSpPr>
        <p:spPr>
          <a:xfrm>
            <a:off x="5708600" y="2972025"/>
            <a:ext cx="65571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BOOTSTRAP5/Echart.js</a:t>
            </a:r>
            <a:endParaRPr sz="4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778"/>
                                        </p:tgtEl>
                                        <p:attrNameLst>
                                          <p:attrName>style.visibility</p:attrName>
                                        </p:attrNameLst>
                                      </p:cBhvr>
                                      <p:to>
                                        <p:strVal val="visible"/>
                                      </p:to>
                                    </p:set>
                                    <p:anim calcmode="lin" valueType="num">
                                      <p:cBhvr additive="base">
                                        <p:cTn dur="750"/>
                                        <p:tgtEl>
                                          <p:spTgt spid="57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777"/>
                                        </p:tgtEl>
                                        <p:attrNameLst>
                                          <p:attrName>style.visibility</p:attrName>
                                        </p:attrNameLst>
                                      </p:cBhvr>
                                      <p:to>
                                        <p:strVal val="visible"/>
                                      </p:to>
                                    </p:set>
                                    <p:anim calcmode="lin" valueType="num">
                                      <p:cBhvr additive="base">
                                        <p:cTn dur="750"/>
                                        <p:tgtEl>
                                          <p:spTgt spid="57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776"/>
                                        </p:tgtEl>
                                        <p:attrNameLst>
                                          <p:attrName>style.visibility</p:attrName>
                                        </p:attrNameLst>
                                      </p:cBhvr>
                                      <p:to>
                                        <p:strVal val="visible"/>
                                      </p:to>
                                    </p:set>
                                    <p:anim calcmode="lin" valueType="num">
                                      <p:cBhvr additive="base">
                                        <p:cTn dur="750"/>
                                        <p:tgtEl>
                                          <p:spTgt spid="577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780"/>
                                        </p:tgtEl>
                                        <p:attrNameLst>
                                          <p:attrName>style.visibility</p:attrName>
                                        </p:attrNameLst>
                                      </p:cBhvr>
                                      <p:to>
                                        <p:strVal val="visible"/>
                                      </p:to>
                                    </p:set>
                                    <p:animEffect filter="fade" transition="in">
                                      <p:cBhvr>
                                        <p:cTn dur="1250"/>
                                        <p:tgtEl>
                                          <p:spTgt spid="5780"/>
                                        </p:tgtEl>
                                      </p:cBhvr>
                                    </p:animEffect>
                                  </p:childTnLst>
                                </p:cTn>
                              </p:par>
                              <p:par>
                                <p:cTn fill="hold" nodeType="withEffect" presetClass="entr" presetID="2" presetSubtype="4">
                                  <p:stCondLst>
                                    <p:cond delay="500"/>
                                  </p:stCondLst>
                                  <p:childTnLst>
                                    <p:set>
                                      <p:cBhvr>
                                        <p:cTn dur="1" fill="hold">
                                          <p:stCondLst>
                                            <p:cond delay="0"/>
                                          </p:stCondLst>
                                        </p:cTn>
                                        <p:tgtEl>
                                          <p:spTgt spid="5779"/>
                                        </p:tgtEl>
                                        <p:attrNameLst>
                                          <p:attrName>style.visibility</p:attrName>
                                        </p:attrNameLst>
                                      </p:cBhvr>
                                      <p:to>
                                        <p:strVal val="visible"/>
                                      </p:to>
                                    </p:set>
                                    <p:anim calcmode="lin" valueType="num">
                                      <p:cBhvr additive="base">
                                        <p:cTn dur="750"/>
                                        <p:tgtEl>
                                          <p:spTgt spid="57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6129"/>
                                        </p:tgtEl>
                                        <p:attrNameLst>
                                          <p:attrName>style.visibility</p:attrName>
                                        </p:attrNameLst>
                                      </p:cBhvr>
                                      <p:to>
                                        <p:strVal val="visible"/>
                                      </p:to>
                                    </p:set>
                                    <p:anim calcmode="lin" valueType="num">
                                      <p:cBhvr additive="base">
                                        <p:cTn dur="750"/>
                                        <p:tgtEl>
                                          <p:spTgt spid="61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28"/>
                                        </p:tgtEl>
                                        <p:attrNameLst>
                                          <p:attrName>style.visibility</p:attrName>
                                        </p:attrNameLst>
                                      </p:cBhvr>
                                      <p:to>
                                        <p:strVal val="visible"/>
                                      </p:to>
                                    </p:set>
                                    <p:anim calcmode="lin" valueType="num">
                                      <p:cBhvr additive="base">
                                        <p:cTn dur="750"/>
                                        <p:tgtEl>
                                          <p:spTgt spid="61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27"/>
                                        </p:tgtEl>
                                        <p:attrNameLst>
                                          <p:attrName>style.visibility</p:attrName>
                                        </p:attrNameLst>
                                      </p:cBhvr>
                                      <p:to>
                                        <p:strVal val="visible"/>
                                      </p:to>
                                    </p:set>
                                    <p:anim calcmode="lin" valueType="num">
                                      <p:cBhvr additive="base">
                                        <p:cTn dur="750"/>
                                        <p:tgtEl>
                                          <p:spTgt spid="61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26"/>
                                        </p:tgtEl>
                                        <p:attrNameLst>
                                          <p:attrName>style.visibility</p:attrName>
                                        </p:attrNameLst>
                                      </p:cBhvr>
                                      <p:to>
                                        <p:strVal val="visible"/>
                                      </p:to>
                                    </p:set>
                                    <p:anim calcmode="lin" valueType="num">
                                      <p:cBhvr additive="base">
                                        <p:cTn dur="750"/>
                                        <p:tgtEl>
                                          <p:spTgt spid="61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23"/>
                                        </p:tgtEl>
                                        <p:attrNameLst>
                                          <p:attrName>style.visibility</p:attrName>
                                        </p:attrNameLst>
                                      </p:cBhvr>
                                      <p:to>
                                        <p:strVal val="visible"/>
                                      </p:to>
                                    </p:set>
                                    <p:anim calcmode="lin" valueType="num">
                                      <p:cBhvr additive="base">
                                        <p:cTn dur="750"/>
                                        <p:tgtEl>
                                          <p:spTgt spid="61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20"/>
                                        </p:tgtEl>
                                        <p:attrNameLst>
                                          <p:attrName>style.visibility</p:attrName>
                                        </p:attrNameLst>
                                      </p:cBhvr>
                                      <p:to>
                                        <p:strVal val="visible"/>
                                      </p:to>
                                    </p:set>
                                    <p:anim calcmode="lin" valueType="num">
                                      <p:cBhvr additive="base">
                                        <p:cTn dur="750"/>
                                        <p:tgtEl>
                                          <p:spTgt spid="61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18"/>
                                        </p:tgtEl>
                                        <p:attrNameLst>
                                          <p:attrName>style.visibility</p:attrName>
                                        </p:attrNameLst>
                                      </p:cBhvr>
                                      <p:to>
                                        <p:strVal val="visible"/>
                                      </p:to>
                                    </p:set>
                                    <p:anim calcmode="lin" valueType="num">
                                      <p:cBhvr additive="base">
                                        <p:cTn dur="750"/>
                                        <p:tgtEl>
                                          <p:spTgt spid="61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17"/>
                                        </p:tgtEl>
                                        <p:attrNameLst>
                                          <p:attrName>style.visibility</p:attrName>
                                        </p:attrNameLst>
                                      </p:cBhvr>
                                      <p:to>
                                        <p:strVal val="visible"/>
                                      </p:to>
                                    </p:set>
                                    <p:anim calcmode="lin" valueType="num">
                                      <p:cBhvr additive="base">
                                        <p:cTn dur="750"/>
                                        <p:tgtEl>
                                          <p:spTgt spid="61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16"/>
                                        </p:tgtEl>
                                        <p:attrNameLst>
                                          <p:attrName>style.visibility</p:attrName>
                                        </p:attrNameLst>
                                      </p:cBhvr>
                                      <p:to>
                                        <p:strVal val="visible"/>
                                      </p:to>
                                    </p:set>
                                    <p:anim calcmode="lin" valueType="num">
                                      <p:cBhvr additive="base">
                                        <p:cTn dur="750"/>
                                        <p:tgtEl>
                                          <p:spTgt spid="61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15"/>
                                        </p:tgtEl>
                                        <p:attrNameLst>
                                          <p:attrName>style.visibility</p:attrName>
                                        </p:attrNameLst>
                                      </p:cBhvr>
                                      <p:to>
                                        <p:strVal val="visible"/>
                                      </p:to>
                                    </p:set>
                                    <p:anim calcmode="lin" valueType="num">
                                      <p:cBhvr additive="base">
                                        <p:cTn dur="750"/>
                                        <p:tgtEl>
                                          <p:spTgt spid="61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14"/>
                                        </p:tgtEl>
                                        <p:attrNameLst>
                                          <p:attrName>style.visibility</p:attrName>
                                        </p:attrNameLst>
                                      </p:cBhvr>
                                      <p:to>
                                        <p:strVal val="visible"/>
                                      </p:to>
                                    </p:set>
                                    <p:anim calcmode="lin" valueType="num">
                                      <p:cBhvr additive="base">
                                        <p:cTn dur="750"/>
                                        <p:tgtEl>
                                          <p:spTgt spid="611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6134"/>
                                        </p:tgtEl>
                                        <p:attrNameLst>
                                          <p:attrName>style.visibility</p:attrName>
                                        </p:attrNameLst>
                                      </p:cBhvr>
                                      <p:to>
                                        <p:strVal val="visible"/>
                                      </p:to>
                                    </p:set>
                                    <p:anim calcmode="lin" valueType="num">
                                      <p:cBhvr additive="base">
                                        <p:cTn dur="500"/>
                                        <p:tgtEl>
                                          <p:spTgt spid="6134"/>
                                        </p:tgtEl>
                                        <p:attrNameLst>
                                          <p:attrName>ppt_w</p:attrName>
                                        </p:attrNameLst>
                                      </p:cBhvr>
                                      <p:tavLst>
                                        <p:tav fmla="" tm="0">
                                          <p:val>
                                            <p:strVal val="0"/>
                                          </p:val>
                                        </p:tav>
                                        <p:tav fmla="" tm="100000">
                                          <p:val>
                                            <p:strVal val="#ppt_w"/>
                                          </p:val>
                                        </p:tav>
                                      </p:tavLst>
                                    </p:anim>
                                    <p:anim calcmode="lin" valueType="num">
                                      <p:cBhvr additive="base">
                                        <p:cTn dur="500"/>
                                        <p:tgtEl>
                                          <p:spTgt spid="6134"/>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250"/>
                                  </p:stCondLst>
                                  <p:childTnLst>
                                    <p:set>
                                      <p:cBhvr>
                                        <p:cTn dur="1" fill="hold">
                                          <p:stCondLst>
                                            <p:cond delay="0"/>
                                          </p:stCondLst>
                                        </p:cTn>
                                        <p:tgtEl>
                                          <p:spTgt spid="6131"/>
                                        </p:tgtEl>
                                        <p:attrNameLst>
                                          <p:attrName>style.visibility</p:attrName>
                                        </p:attrNameLst>
                                      </p:cBhvr>
                                      <p:to>
                                        <p:strVal val="visible"/>
                                      </p:to>
                                    </p:set>
                                    <p:anim calcmode="lin" valueType="num">
                                      <p:cBhvr additive="base">
                                        <p:cTn dur="750"/>
                                        <p:tgtEl>
                                          <p:spTgt spid="61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30"/>
                                        </p:tgtEl>
                                        <p:attrNameLst>
                                          <p:attrName>style.visibility</p:attrName>
                                        </p:attrNameLst>
                                      </p:cBhvr>
                                      <p:to>
                                        <p:strVal val="visible"/>
                                      </p:to>
                                    </p:set>
                                    <p:anim calcmode="lin" valueType="num">
                                      <p:cBhvr additive="base">
                                        <p:cTn dur="750"/>
                                        <p:tgtEl>
                                          <p:spTgt spid="61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6132"/>
                                        </p:tgtEl>
                                        <p:attrNameLst>
                                          <p:attrName>style.visibility</p:attrName>
                                        </p:attrNameLst>
                                      </p:cBhvr>
                                      <p:to>
                                        <p:strVal val="visible"/>
                                      </p:to>
                                    </p:set>
                                    <p:anim calcmode="lin" valueType="num">
                                      <p:cBhvr additive="base">
                                        <p:cTn dur="750"/>
                                        <p:tgtEl>
                                          <p:spTgt spid="6132"/>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6133"/>
                                        </p:tgtEl>
                                        <p:attrNameLst>
                                          <p:attrName>style.visibility</p:attrName>
                                        </p:attrNameLst>
                                      </p:cBhvr>
                                      <p:to>
                                        <p:strVal val="visible"/>
                                      </p:to>
                                    </p:set>
                                    <p:animEffect filter="fade" transition="in">
                                      <p:cBhvr>
                                        <p:cTn dur="500"/>
                                        <p:tgtEl>
                                          <p:spTgt spid="6133"/>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6135"/>
                                        </p:tgtEl>
                                        <p:attrNameLst>
                                          <p:attrName>style.visibility</p:attrName>
                                        </p:attrNameLst>
                                      </p:cBhvr>
                                      <p:to>
                                        <p:strVal val="visible"/>
                                      </p:to>
                                    </p:set>
                                    <p:animEffect filter="fade" transition="in">
                                      <p:cBhvr>
                                        <p:cTn dur="500"/>
                                        <p:tgtEl>
                                          <p:spTgt spid="6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140" name="Shape 6140"/>
        <p:cNvGrpSpPr/>
        <p:nvPr/>
      </p:nvGrpSpPr>
      <p:grpSpPr>
        <a:xfrm>
          <a:off x="0" y="0"/>
          <a:ext cx="0" cy="0"/>
          <a:chOff x="0" y="0"/>
          <a:chExt cx="0" cy="0"/>
        </a:xfrm>
      </p:grpSpPr>
      <p:sp>
        <p:nvSpPr>
          <p:cNvPr id="6141" name="Google Shape;6141;g2580e301964_0_475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a:t>
            </a:r>
            <a:endParaRPr sz="1400">
              <a:solidFill>
                <a:schemeClr val="lt1"/>
              </a:solidFill>
              <a:latin typeface="Arial"/>
              <a:ea typeface="Arial"/>
              <a:cs typeface="Arial"/>
              <a:sym typeface="Arial"/>
            </a:endParaRPr>
          </a:p>
        </p:txBody>
      </p:sp>
      <p:grpSp>
        <p:nvGrpSpPr>
          <p:cNvPr id="6142" name="Google Shape;6142;g2580e301964_0_4757"/>
          <p:cNvGrpSpPr/>
          <p:nvPr/>
        </p:nvGrpSpPr>
        <p:grpSpPr>
          <a:xfrm>
            <a:off x="5826806" y="1018339"/>
            <a:ext cx="538327" cy="59700"/>
            <a:chOff x="5607050" y="1793751"/>
            <a:chExt cx="538327" cy="59700"/>
          </a:xfrm>
        </p:grpSpPr>
        <p:sp>
          <p:nvSpPr>
            <p:cNvPr id="6143" name="Google Shape;6143;g2580e301964_0_475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4" name="Google Shape;6144;g2580e301964_0_475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5" name="Google Shape;6145;g2580e301964_0_475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146" name="Google Shape;6146;g2580e301964_0_4757"/>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7" name="Google Shape;6147;g2580e301964_0_4757"/>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8" name="Google Shape;6148;g2580e301964_0_4757"/>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9" name="Google Shape;6149;g2580e301964_0_4757"/>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150" name="Google Shape;6150;g2580e301964_0_4757"/>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151" name="Google Shape;6151;g2580e301964_0_4757"/>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2" name="Google Shape;6152;g2580e301964_0_4757"/>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3" name="Google Shape;6153;g2580e301964_0_4757"/>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4" name="Google Shape;6154;g2580e301964_0_4757"/>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5" name="Google Shape;6155;g2580e301964_0_4757"/>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6" name="Google Shape;6156;g2580e301964_0_4757"/>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7" name="Google Shape;6157;g2580e301964_0_4757"/>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8" name="Google Shape;6158;g2580e301964_0_4757"/>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9" name="Google Shape;6159;g2580e301964_0_4757"/>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0" name="Google Shape;6160;g2580e301964_0_4757"/>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1" name="Google Shape;6161;g2580e301964_0_4757"/>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2" name="Google Shape;6162;g2580e301964_0_4757"/>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3" name="Google Shape;6163;g2580e301964_0_4757"/>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4" name="Google Shape;6164;g2580e301964_0_4757"/>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5" name="Google Shape;6165;g2580e301964_0_4757"/>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6" name="Google Shape;6166;g2580e301964_0_4757"/>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7" name="Google Shape;6167;g2580e301964_0_4757"/>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8" name="Google Shape;6168;g2580e301964_0_4757"/>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9" name="Google Shape;6169;g2580e301964_0_4757"/>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0" name="Google Shape;6170;g2580e301964_0_4757"/>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1" name="Google Shape;6171;g2580e301964_0_4757"/>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2" name="Google Shape;6172;g2580e301964_0_4757"/>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3" name="Google Shape;6173;g2580e301964_0_4757"/>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4" name="Google Shape;6174;g2580e301964_0_4757"/>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6175" name="Google Shape;6175;g2580e301964_0_4757"/>
          <p:cNvSpPr/>
          <p:nvPr/>
        </p:nvSpPr>
        <p:spPr>
          <a:xfrm>
            <a:off x="838950" y="1468241"/>
            <a:ext cx="10832400" cy="397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chemeClr val="lt1"/>
                </a:solidFill>
                <a:latin typeface="Times New Roman"/>
                <a:ea typeface="Times New Roman"/>
                <a:cs typeface="Times New Roman"/>
                <a:sym typeface="Times New Roman"/>
              </a:rPr>
              <a:t>Bootstrap</a:t>
            </a:r>
            <a:r>
              <a:rPr lang="en-US" sz="2800">
                <a:solidFill>
                  <a:schemeClr val="lt1"/>
                </a:solidFill>
                <a:latin typeface="Courier New"/>
                <a:ea typeface="Courier New"/>
                <a:cs typeface="Courier New"/>
                <a:sym typeface="Courier New"/>
              </a:rPr>
              <a:t>原名</a:t>
            </a:r>
            <a:r>
              <a:rPr lang="en-US" sz="2800">
                <a:solidFill>
                  <a:schemeClr val="lt1"/>
                </a:solidFill>
                <a:latin typeface="Times New Roman"/>
                <a:ea typeface="Times New Roman"/>
                <a:cs typeface="Times New Roman"/>
                <a:sym typeface="Times New Roman"/>
              </a:rPr>
              <a:t>Twitter Blueprint</a:t>
            </a:r>
            <a:r>
              <a:rPr lang="en-US" sz="2800">
                <a:solidFill>
                  <a:schemeClr val="lt1"/>
                </a:solidFill>
                <a:latin typeface="Courier New"/>
                <a:ea typeface="Courier New"/>
                <a:cs typeface="Courier New"/>
                <a:sym typeface="Courier New"/>
              </a:rPr>
              <a:t>，由</a:t>
            </a:r>
            <a:r>
              <a:rPr lang="en-US" sz="2800">
                <a:solidFill>
                  <a:schemeClr val="lt1"/>
                </a:solidFill>
                <a:latin typeface="Times New Roman"/>
                <a:ea typeface="Times New Roman"/>
                <a:cs typeface="Times New Roman"/>
                <a:sym typeface="Times New Roman"/>
              </a:rPr>
              <a:t>Twitter</a:t>
            </a:r>
            <a:r>
              <a:rPr lang="en-US" sz="2800">
                <a:solidFill>
                  <a:schemeClr val="lt1"/>
                </a:solidFill>
                <a:latin typeface="Courier New"/>
                <a:ea typeface="Courier New"/>
                <a:cs typeface="Courier New"/>
                <a:sym typeface="Courier New"/>
              </a:rPr>
              <a:t>的兩位工程師所開發，目的是製作一套可以保持一致性的工具與框架</a:t>
            </a:r>
            <a:r>
              <a:rPr lang="en-US" sz="2800">
                <a:solidFill>
                  <a:schemeClr val="lt1"/>
                </a:solidFill>
                <a:latin typeface="Times New Roman"/>
                <a:ea typeface="Times New Roman"/>
                <a:cs typeface="Times New Roman"/>
                <a:sym typeface="Times New Roman"/>
              </a:rPr>
              <a:t> (framework)</a:t>
            </a:r>
            <a:r>
              <a:rPr lang="en-US" sz="2800">
                <a:solidFill>
                  <a:schemeClr val="lt1"/>
                </a:solidFill>
                <a:latin typeface="Courier New"/>
                <a:ea typeface="Courier New"/>
                <a:cs typeface="Courier New"/>
                <a:sym typeface="Courier New"/>
              </a:rPr>
              <a:t>，後來更名為</a:t>
            </a:r>
            <a:r>
              <a:rPr lang="en-US" sz="2800">
                <a:solidFill>
                  <a:schemeClr val="lt1"/>
                </a:solidFill>
                <a:latin typeface="Times New Roman"/>
                <a:ea typeface="Times New Roman"/>
                <a:cs typeface="Times New Roman"/>
                <a:sym typeface="Times New Roman"/>
              </a:rPr>
              <a:t>Bootstrap</a:t>
            </a:r>
            <a:r>
              <a:rPr lang="en-US" sz="2800">
                <a:solidFill>
                  <a:schemeClr val="lt1"/>
                </a:solidFill>
                <a:latin typeface="Courier New"/>
                <a:ea typeface="Courier New"/>
                <a:cs typeface="Courier New"/>
                <a:sym typeface="Courier New"/>
              </a:rPr>
              <a:t>並釋出成為開放原始碼專案。</a:t>
            </a:r>
            <a:r>
              <a:rPr lang="en-US" sz="2800">
                <a:solidFill>
                  <a:schemeClr val="lt1"/>
                </a:solidFill>
                <a:latin typeface="Times New Roman"/>
                <a:ea typeface="Times New Roman"/>
                <a:cs typeface="Times New Roman"/>
                <a:sym typeface="Times New Roman"/>
              </a:rPr>
              <a:t>Bootstrap</a:t>
            </a:r>
            <a:r>
              <a:rPr lang="en-US" sz="2800">
                <a:solidFill>
                  <a:schemeClr val="lt1"/>
                </a:solidFill>
                <a:latin typeface="Courier New"/>
                <a:ea typeface="Courier New"/>
                <a:cs typeface="Courier New"/>
                <a:sym typeface="Courier New"/>
              </a:rPr>
              <a:t>是目前最受歡迎的</a:t>
            </a:r>
            <a:r>
              <a:rPr lang="en-US" sz="2800">
                <a:solidFill>
                  <a:schemeClr val="lt1"/>
                </a:solidFill>
                <a:latin typeface="Times New Roman"/>
                <a:ea typeface="Times New Roman"/>
                <a:cs typeface="Times New Roman"/>
                <a:sym typeface="Times New Roman"/>
              </a:rPr>
              <a:t>HTML</a:t>
            </a:r>
            <a:r>
              <a:rPr lang="en-US" sz="2800">
                <a:solidFill>
                  <a:schemeClr val="lt1"/>
                </a:solidFill>
                <a:latin typeface="Courier New"/>
                <a:ea typeface="Courier New"/>
                <a:cs typeface="Courier New"/>
                <a:sym typeface="Courier New"/>
              </a:rPr>
              <a:t>、</a:t>
            </a:r>
            <a:r>
              <a:rPr lang="en-US" sz="2800">
                <a:solidFill>
                  <a:schemeClr val="lt1"/>
                </a:solidFill>
                <a:latin typeface="Times New Roman"/>
                <a:ea typeface="Times New Roman"/>
                <a:cs typeface="Times New Roman"/>
                <a:sym typeface="Times New Roman"/>
              </a:rPr>
              <a:t>CSS</a:t>
            </a:r>
            <a:r>
              <a:rPr lang="en-US" sz="2800">
                <a:solidFill>
                  <a:schemeClr val="lt1"/>
                </a:solidFill>
                <a:latin typeface="Courier New"/>
                <a:ea typeface="Courier New"/>
                <a:cs typeface="Courier New"/>
                <a:sym typeface="Courier New"/>
              </a:rPr>
              <a:t>與</a:t>
            </a:r>
            <a:r>
              <a:rPr lang="en-US" sz="2800">
                <a:solidFill>
                  <a:schemeClr val="lt1"/>
                </a:solidFill>
                <a:latin typeface="Times New Roman"/>
                <a:ea typeface="Times New Roman"/>
                <a:cs typeface="Times New Roman"/>
                <a:sym typeface="Times New Roman"/>
              </a:rPr>
              <a:t>JavaScript</a:t>
            </a:r>
            <a:r>
              <a:rPr lang="en-US" sz="2800">
                <a:solidFill>
                  <a:schemeClr val="lt1"/>
                </a:solidFill>
                <a:latin typeface="Courier New"/>
                <a:ea typeface="Courier New"/>
                <a:cs typeface="Courier New"/>
                <a:sym typeface="Courier New"/>
              </a:rPr>
              <a:t>框架之一，用來開發響應式、行動優先的網頁，使用者無須撰寫</a:t>
            </a:r>
            <a:r>
              <a:rPr lang="en-US" sz="2800">
                <a:solidFill>
                  <a:schemeClr val="lt1"/>
                </a:solidFill>
                <a:latin typeface="Times New Roman"/>
                <a:ea typeface="Times New Roman"/>
                <a:cs typeface="Times New Roman"/>
                <a:sym typeface="Times New Roman"/>
              </a:rPr>
              <a:t>CSS</a:t>
            </a:r>
            <a:r>
              <a:rPr lang="en-US" sz="2800">
                <a:solidFill>
                  <a:schemeClr val="lt1"/>
                </a:solidFill>
                <a:latin typeface="Courier New"/>
                <a:ea typeface="Courier New"/>
                <a:cs typeface="Courier New"/>
                <a:sym typeface="Courier New"/>
              </a:rPr>
              <a:t>或</a:t>
            </a:r>
            <a:r>
              <a:rPr lang="en-US" sz="2800">
                <a:solidFill>
                  <a:schemeClr val="lt1"/>
                </a:solidFill>
                <a:latin typeface="Times New Roman"/>
                <a:ea typeface="Times New Roman"/>
                <a:cs typeface="Times New Roman"/>
                <a:sym typeface="Times New Roman"/>
              </a:rPr>
              <a:t>JavaScript</a:t>
            </a:r>
            <a:r>
              <a:rPr lang="en-US" sz="2800">
                <a:solidFill>
                  <a:schemeClr val="lt1"/>
                </a:solidFill>
                <a:latin typeface="Courier New"/>
                <a:ea typeface="Courier New"/>
                <a:cs typeface="Courier New"/>
                <a:sym typeface="Courier New"/>
              </a:rPr>
              <a:t>程式碼，就可以設計出響應式網頁。</a:t>
            </a:r>
            <a:endParaRPr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149"/>
                                        </p:tgtEl>
                                        <p:attrNameLst>
                                          <p:attrName>style.visibility</p:attrName>
                                        </p:attrNameLst>
                                      </p:cBhvr>
                                      <p:to>
                                        <p:strVal val="visible"/>
                                      </p:to>
                                    </p:set>
                                    <p:anim calcmode="lin" valueType="num">
                                      <p:cBhvr additive="base">
                                        <p:cTn dur="750"/>
                                        <p:tgtEl>
                                          <p:spTgt spid="61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6153"/>
                                        </p:tgtEl>
                                        <p:attrNameLst>
                                          <p:attrName>style.visibility</p:attrName>
                                        </p:attrNameLst>
                                      </p:cBhvr>
                                      <p:to>
                                        <p:strVal val="visible"/>
                                      </p:to>
                                    </p:set>
                                    <p:anim calcmode="lin" valueType="num">
                                      <p:cBhvr additive="base">
                                        <p:cTn dur="750"/>
                                        <p:tgtEl>
                                          <p:spTgt spid="61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47"/>
                                        </p:tgtEl>
                                        <p:attrNameLst>
                                          <p:attrName>style.visibility</p:attrName>
                                        </p:attrNameLst>
                                      </p:cBhvr>
                                      <p:to>
                                        <p:strVal val="visible"/>
                                      </p:to>
                                    </p:set>
                                    <p:anim calcmode="lin" valueType="num">
                                      <p:cBhvr additive="base">
                                        <p:cTn dur="750"/>
                                        <p:tgtEl>
                                          <p:spTgt spid="61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6146"/>
                                        </p:tgtEl>
                                        <p:attrNameLst>
                                          <p:attrName>style.visibility</p:attrName>
                                        </p:attrNameLst>
                                      </p:cBhvr>
                                      <p:to>
                                        <p:strVal val="visible"/>
                                      </p:to>
                                    </p:set>
                                    <p:anim calcmode="lin" valueType="num">
                                      <p:cBhvr additive="base">
                                        <p:cTn dur="750"/>
                                        <p:tgtEl>
                                          <p:spTgt spid="61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6148"/>
                                        </p:tgtEl>
                                        <p:attrNameLst>
                                          <p:attrName>style.visibility</p:attrName>
                                        </p:attrNameLst>
                                      </p:cBhvr>
                                      <p:to>
                                        <p:strVal val="visible"/>
                                      </p:to>
                                    </p:set>
                                    <p:anim calcmode="lin" valueType="num">
                                      <p:cBhvr additive="base">
                                        <p:cTn dur="750"/>
                                        <p:tgtEl>
                                          <p:spTgt spid="6148"/>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6150"/>
                                        </p:tgtEl>
                                        <p:attrNameLst>
                                          <p:attrName>style.visibility</p:attrName>
                                        </p:attrNameLst>
                                      </p:cBhvr>
                                      <p:to>
                                        <p:strVal val="visible"/>
                                      </p:to>
                                    </p:set>
                                    <p:animEffect filter="fade" transition="in">
                                      <p:cBhvr>
                                        <p:cTn dur="500"/>
                                        <p:tgtEl>
                                          <p:spTgt spid="6150"/>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6151"/>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6152"/>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6154"/>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6155"/>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6156"/>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6157"/>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6158"/>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6159"/>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6160"/>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6161"/>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6162"/>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6163"/>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6164"/>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6165"/>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6166"/>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6167"/>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6168"/>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6169"/>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6170"/>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6171"/>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6172"/>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6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180" name="Shape 6180"/>
        <p:cNvGrpSpPr/>
        <p:nvPr/>
      </p:nvGrpSpPr>
      <p:grpSpPr>
        <a:xfrm>
          <a:off x="0" y="0"/>
          <a:ext cx="0" cy="0"/>
          <a:chOff x="0" y="0"/>
          <a:chExt cx="0" cy="0"/>
        </a:xfrm>
      </p:grpSpPr>
      <p:sp>
        <p:nvSpPr>
          <p:cNvPr id="6181" name="Google Shape;6181;g2580e301964_0_479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a:t>
            </a:r>
            <a:endParaRPr sz="1400">
              <a:solidFill>
                <a:schemeClr val="lt1"/>
              </a:solidFill>
              <a:latin typeface="Arial"/>
              <a:ea typeface="Arial"/>
              <a:cs typeface="Arial"/>
              <a:sym typeface="Arial"/>
            </a:endParaRPr>
          </a:p>
        </p:txBody>
      </p:sp>
      <p:grpSp>
        <p:nvGrpSpPr>
          <p:cNvPr id="6182" name="Google Shape;6182;g2580e301964_0_4796"/>
          <p:cNvGrpSpPr/>
          <p:nvPr/>
        </p:nvGrpSpPr>
        <p:grpSpPr>
          <a:xfrm>
            <a:off x="5826806" y="1018339"/>
            <a:ext cx="538327" cy="59700"/>
            <a:chOff x="5607050" y="1793751"/>
            <a:chExt cx="538327" cy="59700"/>
          </a:xfrm>
        </p:grpSpPr>
        <p:sp>
          <p:nvSpPr>
            <p:cNvPr id="6183" name="Google Shape;6183;g2580e301964_0_479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4" name="Google Shape;6184;g2580e301964_0_479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5" name="Google Shape;6185;g2580e301964_0_479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186" name="Google Shape;6186;g2580e301964_0_479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7" name="Google Shape;6187;g2580e301964_0_479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8" name="Google Shape;6188;g2580e301964_0_479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9" name="Google Shape;6189;g2580e301964_0_479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190" name="Google Shape;6190;g2580e301964_0_479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191" name="Google Shape;6191;g2580e301964_0_479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2" name="Google Shape;6192;g2580e301964_0_479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3" name="Google Shape;6193;g2580e301964_0_479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4" name="Google Shape;6194;g2580e301964_0_479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5" name="Google Shape;6195;g2580e301964_0_479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6" name="Google Shape;6196;g2580e301964_0_479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7" name="Google Shape;6197;g2580e301964_0_479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8" name="Google Shape;6198;g2580e301964_0_479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9" name="Google Shape;6199;g2580e301964_0_479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0" name="Google Shape;6200;g2580e301964_0_479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1" name="Google Shape;6201;g2580e301964_0_479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2" name="Google Shape;6202;g2580e301964_0_479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3" name="Google Shape;6203;g2580e301964_0_479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4" name="Google Shape;6204;g2580e301964_0_479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5" name="Google Shape;6205;g2580e301964_0_479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6" name="Google Shape;6206;g2580e301964_0_479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7" name="Google Shape;6207;g2580e301964_0_479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8" name="Google Shape;6208;g2580e301964_0_479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9" name="Google Shape;6209;g2580e301964_0_479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0" name="Google Shape;6210;g2580e301964_0_479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1" name="Google Shape;6211;g2580e301964_0_479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2" name="Google Shape;6212;g2580e301964_0_479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3" name="Google Shape;6213;g2580e301964_0_479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4" name="Google Shape;6214;g2580e301964_0_4796"/>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6215" name="Google Shape;6215;g2580e301964_0_4796"/>
          <p:cNvPicPr preferRelativeResize="0"/>
          <p:nvPr/>
        </p:nvPicPr>
        <p:blipFill rotWithShape="1">
          <a:blip r:embed="rId3">
            <a:alphaModFix/>
          </a:blip>
          <a:srcRect b="0" l="0" r="0" t="0"/>
          <a:stretch/>
        </p:blipFill>
        <p:spPr>
          <a:xfrm>
            <a:off x="3088533" y="2664454"/>
            <a:ext cx="7443858" cy="3839023"/>
          </a:xfrm>
          <a:prstGeom prst="rect">
            <a:avLst/>
          </a:prstGeom>
          <a:noFill/>
          <a:ln>
            <a:noFill/>
          </a:ln>
        </p:spPr>
      </p:pic>
      <p:sp>
        <p:nvSpPr>
          <p:cNvPr id="6216" name="Google Shape;6216;g2580e301964_0_4796"/>
          <p:cNvSpPr/>
          <p:nvPr/>
        </p:nvSpPr>
        <p:spPr>
          <a:xfrm>
            <a:off x="471575" y="1288025"/>
            <a:ext cx="9658800" cy="230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Bootstrap 是以行動為優先的框架，所以 Extra small 沒有斷點代碼</a:t>
            </a:r>
            <a:r>
              <a:rPr lang="en-US" sz="2400">
                <a:solidFill>
                  <a:schemeClr val="lt1"/>
                </a:solidFill>
                <a:latin typeface="Arial"/>
                <a:ea typeface="Arial"/>
                <a:cs typeface="Arial"/>
                <a:sym typeface="Arial"/>
              </a:rPr>
              <a:t>，其餘斷點代碼如下：</a:t>
            </a:r>
            <a:endParaRPr/>
          </a:p>
          <a:p>
            <a:pPr indent="0" lvl="0" marL="0" marR="0" rtl="0" algn="l">
              <a:spcBef>
                <a:spcPts val="0"/>
              </a:spcBef>
              <a:spcAft>
                <a:spcPts val="0"/>
              </a:spcAft>
              <a:buNone/>
            </a:pPr>
            <a:r>
              <a:rPr lang="en-US" sz="2400">
                <a:solidFill>
                  <a:schemeClr val="lt1"/>
                </a:solidFill>
                <a:latin typeface="Arial"/>
                <a:ea typeface="Arial"/>
                <a:cs typeface="Arial"/>
                <a:sym typeface="Arial"/>
              </a:rPr>
              <a:t>Small — sm</a:t>
            </a: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Medium — md</a:t>
            </a: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Large — lg</a:t>
            </a: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Extra large — xl</a:t>
            </a:r>
            <a:endParaRPr b="0" i="0" sz="2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189"/>
                                        </p:tgtEl>
                                        <p:attrNameLst>
                                          <p:attrName>style.visibility</p:attrName>
                                        </p:attrNameLst>
                                      </p:cBhvr>
                                      <p:to>
                                        <p:strVal val="visible"/>
                                      </p:to>
                                    </p:set>
                                    <p:anim calcmode="lin" valueType="num">
                                      <p:cBhvr additive="base">
                                        <p:cTn dur="750"/>
                                        <p:tgtEl>
                                          <p:spTgt spid="61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6193"/>
                                        </p:tgtEl>
                                        <p:attrNameLst>
                                          <p:attrName>style.visibility</p:attrName>
                                        </p:attrNameLst>
                                      </p:cBhvr>
                                      <p:to>
                                        <p:strVal val="visible"/>
                                      </p:to>
                                    </p:set>
                                    <p:anim calcmode="lin" valueType="num">
                                      <p:cBhvr additive="base">
                                        <p:cTn dur="750"/>
                                        <p:tgtEl>
                                          <p:spTgt spid="61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187"/>
                                        </p:tgtEl>
                                        <p:attrNameLst>
                                          <p:attrName>style.visibility</p:attrName>
                                        </p:attrNameLst>
                                      </p:cBhvr>
                                      <p:to>
                                        <p:strVal val="visible"/>
                                      </p:to>
                                    </p:set>
                                    <p:anim calcmode="lin" valueType="num">
                                      <p:cBhvr additive="base">
                                        <p:cTn dur="750"/>
                                        <p:tgtEl>
                                          <p:spTgt spid="61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6186"/>
                                        </p:tgtEl>
                                        <p:attrNameLst>
                                          <p:attrName>style.visibility</p:attrName>
                                        </p:attrNameLst>
                                      </p:cBhvr>
                                      <p:to>
                                        <p:strVal val="visible"/>
                                      </p:to>
                                    </p:set>
                                    <p:anim calcmode="lin" valueType="num">
                                      <p:cBhvr additive="base">
                                        <p:cTn dur="750"/>
                                        <p:tgtEl>
                                          <p:spTgt spid="61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6188"/>
                                        </p:tgtEl>
                                        <p:attrNameLst>
                                          <p:attrName>style.visibility</p:attrName>
                                        </p:attrNameLst>
                                      </p:cBhvr>
                                      <p:to>
                                        <p:strVal val="visible"/>
                                      </p:to>
                                    </p:set>
                                    <p:anim calcmode="lin" valueType="num">
                                      <p:cBhvr additive="base">
                                        <p:cTn dur="750"/>
                                        <p:tgtEl>
                                          <p:spTgt spid="6188"/>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6190"/>
                                        </p:tgtEl>
                                        <p:attrNameLst>
                                          <p:attrName>style.visibility</p:attrName>
                                        </p:attrNameLst>
                                      </p:cBhvr>
                                      <p:to>
                                        <p:strVal val="visible"/>
                                      </p:to>
                                    </p:set>
                                    <p:animEffect filter="fade" transition="in">
                                      <p:cBhvr>
                                        <p:cTn dur="500"/>
                                        <p:tgtEl>
                                          <p:spTgt spid="6190"/>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6191"/>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6192"/>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6194"/>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6195"/>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6196"/>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6197"/>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6198"/>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6199"/>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6200"/>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6201"/>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6202"/>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6203"/>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6204"/>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6205"/>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6206"/>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6207"/>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6208"/>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6209"/>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6210"/>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6211"/>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6212"/>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6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470" name="Shape 1470"/>
        <p:cNvGrpSpPr/>
        <p:nvPr/>
      </p:nvGrpSpPr>
      <p:grpSpPr>
        <a:xfrm>
          <a:off x="0" y="0"/>
          <a:ext cx="0" cy="0"/>
          <a:chOff x="0" y="0"/>
          <a:chExt cx="0" cy="0"/>
        </a:xfrm>
      </p:grpSpPr>
      <p:sp>
        <p:nvSpPr>
          <p:cNvPr id="1471" name="Google Shape;1471;p10"/>
          <p:cNvSpPr/>
          <p:nvPr/>
        </p:nvSpPr>
        <p:spPr>
          <a:xfrm>
            <a:off x="2198339" y="-434315"/>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2" name="Google Shape;1472;p10"/>
          <p:cNvSpPr/>
          <p:nvPr/>
        </p:nvSpPr>
        <p:spPr>
          <a:xfrm>
            <a:off x="2905109" y="275263"/>
            <a:ext cx="6307475" cy="6307475"/>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3" name="Google Shape;1473;p10"/>
          <p:cNvSpPr/>
          <p:nvPr/>
        </p:nvSpPr>
        <p:spPr>
          <a:xfrm>
            <a:off x="1455281" y="-1211719"/>
            <a:ext cx="9281438" cy="9281438"/>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74" name="Google Shape;1474;p10"/>
          <p:cNvGrpSpPr/>
          <p:nvPr/>
        </p:nvGrpSpPr>
        <p:grpSpPr>
          <a:xfrm>
            <a:off x="5899542" y="945602"/>
            <a:ext cx="538388" cy="59761"/>
            <a:chOff x="5607050" y="1793751"/>
            <a:chExt cx="538388" cy="59761"/>
          </a:xfrm>
        </p:grpSpPr>
        <p:sp>
          <p:nvSpPr>
            <p:cNvPr id="1475" name="Google Shape;1475;p10"/>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6" name="Google Shape;1476;p10"/>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Google Shape;1477;p10"/>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8" name="Google Shape;1478;p10"/>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HTML的架構</a:t>
            </a:r>
            <a:endParaRPr sz="1400">
              <a:solidFill>
                <a:schemeClr val="lt1"/>
              </a:solidFill>
              <a:latin typeface="Arial"/>
              <a:ea typeface="Arial"/>
              <a:cs typeface="Arial"/>
              <a:sym typeface="Arial"/>
            </a:endParaRPr>
          </a:p>
        </p:txBody>
      </p:sp>
      <p:sp>
        <p:nvSpPr>
          <p:cNvPr id="1479" name="Google Shape;1479;p10"/>
          <p:cNvSpPr txBox="1"/>
          <p:nvPr/>
        </p:nvSpPr>
        <p:spPr>
          <a:xfrm>
            <a:off x="523345" y="1126671"/>
            <a:ext cx="5645390" cy="5262979"/>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&lt;!DOCTYPE html&gt;</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&lt;html lang=“zh-tw”&gt;</a:t>
            </a:r>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    &lt;head&gt;</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        &lt;title&gt;this is my title&lt;/title&gt;</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    &lt;/head&gt;</a:t>
            </a:r>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    &lt;body&gt;</a:t>
            </a:r>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    &lt;/body&gt;</a:t>
            </a:r>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&lt;/html&gt;</a:t>
            </a:r>
            <a:endParaRPr sz="2800">
              <a:solidFill>
                <a:schemeClr val="lt1"/>
              </a:solidFill>
              <a:latin typeface="Calibri"/>
              <a:ea typeface="Calibri"/>
              <a:cs typeface="Calibri"/>
              <a:sym typeface="Calibri"/>
            </a:endParaRPr>
          </a:p>
        </p:txBody>
      </p:sp>
      <p:cxnSp>
        <p:nvCxnSpPr>
          <p:cNvPr id="1480" name="Google Shape;1480;p10"/>
          <p:cNvCxnSpPr/>
          <p:nvPr/>
        </p:nvCxnSpPr>
        <p:spPr>
          <a:xfrm>
            <a:off x="3676650" y="1381991"/>
            <a:ext cx="3306041" cy="0"/>
          </a:xfrm>
          <a:prstGeom prst="straightConnector1">
            <a:avLst/>
          </a:prstGeom>
          <a:noFill/>
          <a:ln cap="flat" cmpd="sng" w="9525">
            <a:solidFill>
              <a:schemeClr val="accent1"/>
            </a:solidFill>
            <a:prstDash val="solid"/>
            <a:miter lim="800000"/>
            <a:headEnd len="sm" w="sm" type="none"/>
            <a:tailEnd len="sm" w="sm" type="none"/>
          </a:ln>
        </p:spPr>
      </p:cxnSp>
      <p:sp>
        <p:nvSpPr>
          <p:cNvPr id="1481" name="Google Shape;1481;p10"/>
          <p:cNvSpPr txBox="1"/>
          <p:nvPr/>
        </p:nvSpPr>
        <p:spPr>
          <a:xfrm>
            <a:off x="7016621" y="1207716"/>
            <a:ext cx="19827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文件聲明DOCTYPE</a:t>
            </a:r>
            <a:endParaRPr sz="1800">
              <a:solidFill>
                <a:schemeClr val="lt1"/>
              </a:solidFill>
              <a:latin typeface="Calibri"/>
              <a:ea typeface="Calibri"/>
              <a:cs typeface="Calibri"/>
              <a:sym typeface="Calibri"/>
            </a:endParaRPr>
          </a:p>
        </p:txBody>
      </p:sp>
      <p:cxnSp>
        <p:nvCxnSpPr>
          <p:cNvPr id="1482" name="Google Shape;1482;p10"/>
          <p:cNvCxnSpPr/>
          <p:nvPr/>
        </p:nvCxnSpPr>
        <p:spPr>
          <a:xfrm>
            <a:off x="4019550" y="1778696"/>
            <a:ext cx="2963140" cy="0"/>
          </a:xfrm>
          <a:prstGeom prst="straightConnector1">
            <a:avLst/>
          </a:prstGeom>
          <a:noFill/>
          <a:ln cap="flat" cmpd="sng" w="9525">
            <a:solidFill>
              <a:schemeClr val="accent1"/>
            </a:solidFill>
            <a:prstDash val="solid"/>
            <a:miter lim="800000"/>
            <a:headEnd len="sm" w="sm" type="none"/>
            <a:tailEnd len="sm" w="sm" type="none"/>
          </a:ln>
        </p:spPr>
      </p:cxnSp>
      <p:sp>
        <p:nvSpPr>
          <p:cNvPr id="1483" name="Google Shape;1483;p10"/>
          <p:cNvSpPr txBox="1"/>
          <p:nvPr/>
        </p:nvSpPr>
        <p:spPr>
          <a:xfrm>
            <a:off x="7016621" y="1604421"/>
            <a:ext cx="328077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起始結束標籤 屬性為繁體中文</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日文：ja   英文：en   韓文：ko</a:t>
            </a:r>
            <a:endParaRPr sz="1800">
              <a:solidFill>
                <a:schemeClr val="lt1"/>
              </a:solidFill>
              <a:latin typeface="Calibri"/>
              <a:ea typeface="Calibri"/>
              <a:cs typeface="Calibri"/>
              <a:sym typeface="Calibri"/>
            </a:endParaRPr>
          </a:p>
        </p:txBody>
      </p:sp>
      <p:cxnSp>
        <p:nvCxnSpPr>
          <p:cNvPr id="1484" name="Google Shape;1484;p10"/>
          <p:cNvCxnSpPr/>
          <p:nvPr/>
        </p:nvCxnSpPr>
        <p:spPr>
          <a:xfrm>
            <a:off x="2590800" y="2566349"/>
            <a:ext cx="4390409" cy="0"/>
          </a:xfrm>
          <a:prstGeom prst="straightConnector1">
            <a:avLst/>
          </a:prstGeom>
          <a:noFill/>
          <a:ln cap="flat" cmpd="sng" w="9525">
            <a:solidFill>
              <a:schemeClr val="accent1"/>
            </a:solidFill>
            <a:prstDash val="solid"/>
            <a:miter lim="800000"/>
            <a:headEnd len="sm" w="sm" type="none"/>
            <a:tailEnd len="sm" w="sm" type="none"/>
          </a:ln>
        </p:spPr>
      </p:cxnSp>
      <p:sp>
        <p:nvSpPr>
          <p:cNvPr id="1485" name="Google Shape;1485;p10"/>
          <p:cNvSpPr txBox="1"/>
          <p:nvPr/>
        </p:nvSpPr>
        <p:spPr>
          <a:xfrm>
            <a:off x="7016621" y="2278125"/>
            <a:ext cx="470994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文件檔頭 在此定義</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文件的標題、搜尋的關鍵字、URL的基準訊息</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&lt;meta&gt;、&lt;title&gt;等</a:t>
            </a:r>
            <a:endParaRPr sz="1800">
              <a:solidFill>
                <a:schemeClr val="lt1"/>
              </a:solidFill>
              <a:latin typeface="Calibri"/>
              <a:ea typeface="Calibri"/>
              <a:cs typeface="Calibri"/>
              <a:sym typeface="Calibri"/>
            </a:endParaRPr>
          </a:p>
        </p:txBody>
      </p:sp>
      <p:cxnSp>
        <p:nvCxnSpPr>
          <p:cNvPr id="1486" name="Google Shape;1486;p10"/>
          <p:cNvCxnSpPr/>
          <p:nvPr/>
        </p:nvCxnSpPr>
        <p:spPr>
          <a:xfrm>
            <a:off x="1914525" y="4936716"/>
            <a:ext cx="5031271" cy="0"/>
          </a:xfrm>
          <a:prstGeom prst="straightConnector1">
            <a:avLst/>
          </a:prstGeom>
          <a:noFill/>
          <a:ln cap="flat" cmpd="sng" w="9525">
            <a:solidFill>
              <a:schemeClr val="accent1"/>
            </a:solidFill>
            <a:prstDash val="solid"/>
            <a:miter lim="800000"/>
            <a:headEnd len="sm" w="sm" type="none"/>
            <a:tailEnd len="sm" w="sm" type="none"/>
          </a:ln>
        </p:spPr>
      </p:cxnSp>
      <p:sp>
        <p:nvSpPr>
          <p:cNvPr id="1487" name="Google Shape;1487;p10"/>
          <p:cNvSpPr txBox="1"/>
          <p:nvPr/>
        </p:nvSpPr>
        <p:spPr>
          <a:xfrm>
            <a:off x="6981209" y="4762441"/>
            <a:ext cx="3416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網站內容的主體在瀏覽器內顯示</a:t>
            </a:r>
            <a:endParaRPr/>
          </a:p>
        </p:txBody>
      </p:sp>
      <p:pic>
        <p:nvPicPr>
          <p:cNvPr id="1488" name="Google Shape;1488;p10"/>
          <p:cNvPicPr preferRelativeResize="0"/>
          <p:nvPr/>
        </p:nvPicPr>
        <p:blipFill rotWithShape="1">
          <a:blip r:embed="rId3">
            <a:alphaModFix/>
          </a:blip>
          <a:srcRect b="0" l="0" r="0" t="0"/>
          <a:stretch/>
        </p:blipFill>
        <p:spPr>
          <a:xfrm>
            <a:off x="6972816" y="3331032"/>
            <a:ext cx="3734321" cy="1219370"/>
          </a:xfrm>
          <a:prstGeom prst="rect">
            <a:avLst/>
          </a:prstGeom>
          <a:noFill/>
          <a:ln>
            <a:noFill/>
          </a:ln>
        </p:spPr>
      </p:pic>
    </p:spTree>
  </p:cSld>
  <p:clrMapOvr>
    <a:masterClrMapping/>
  </p:clrMapOvr>
  <mc:AlternateContent>
    <mc:Choice Requires="p14">
      <p:transition spd="slow" p14:dur="800">
        <p14:flythrough dir="out"/>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221" name="Shape 6221"/>
        <p:cNvGrpSpPr/>
        <p:nvPr/>
      </p:nvGrpSpPr>
      <p:grpSpPr>
        <a:xfrm>
          <a:off x="0" y="0"/>
          <a:ext cx="0" cy="0"/>
          <a:chOff x="0" y="0"/>
          <a:chExt cx="0" cy="0"/>
        </a:xfrm>
      </p:grpSpPr>
      <p:sp>
        <p:nvSpPr>
          <p:cNvPr id="6222" name="Google Shape;6222;g2580e301964_0_483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a:t>
            </a:r>
            <a:endParaRPr sz="1400">
              <a:solidFill>
                <a:schemeClr val="lt1"/>
              </a:solidFill>
              <a:latin typeface="Arial"/>
              <a:ea typeface="Arial"/>
              <a:cs typeface="Arial"/>
              <a:sym typeface="Arial"/>
            </a:endParaRPr>
          </a:p>
        </p:txBody>
      </p:sp>
      <p:grpSp>
        <p:nvGrpSpPr>
          <p:cNvPr id="6223" name="Google Shape;6223;g2580e301964_0_4836"/>
          <p:cNvGrpSpPr/>
          <p:nvPr/>
        </p:nvGrpSpPr>
        <p:grpSpPr>
          <a:xfrm>
            <a:off x="5826806" y="1018339"/>
            <a:ext cx="538327" cy="59700"/>
            <a:chOff x="5607050" y="1793751"/>
            <a:chExt cx="538327" cy="59700"/>
          </a:xfrm>
        </p:grpSpPr>
        <p:sp>
          <p:nvSpPr>
            <p:cNvPr id="6224" name="Google Shape;6224;g2580e301964_0_483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5" name="Google Shape;6225;g2580e301964_0_483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6" name="Google Shape;6226;g2580e301964_0_483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27" name="Google Shape;6227;g2580e301964_0_483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8" name="Google Shape;6228;g2580e301964_0_483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9" name="Google Shape;6229;g2580e301964_0_483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0" name="Google Shape;6230;g2580e301964_0_483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231" name="Google Shape;6231;g2580e301964_0_483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232" name="Google Shape;6232;g2580e301964_0_483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3" name="Google Shape;6233;g2580e301964_0_483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4" name="Google Shape;6234;g2580e301964_0_483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5" name="Google Shape;6235;g2580e301964_0_483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6" name="Google Shape;6236;g2580e301964_0_483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7" name="Google Shape;6237;g2580e301964_0_483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8" name="Google Shape;6238;g2580e301964_0_483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9" name="Google Shape;6239;g2580e301964_0_483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0" name="Google Shape;6240;g2580e301964_0_483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1" name="Google Shape;6241;g2580e301964_0_483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2" name="Google Shape;6242;g2580e301964_0_483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3" name="Google Shape;6243;g2580e301964_0_483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4" name="Google Shape;6244;g2580e301964_0_483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5" name="Google Shape;6245;g2580e301964_0_483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6" name="Google Shape;6246;g2580e301964_0_483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7" name="Google Shape;6247;g2580e301964_0_483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8" name="Google Shape;6248;g2580e301964_0_483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9" name="Google Shape;6249;g2580e301964_0_483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0" name="Google Shape;6250;g2580e301964_0_483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1" name="Google Shape;6251;g2580e301964_0_483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2" name="Google Shape;6252;g2580e301964_0_483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3" name="Google Shape;6253;g2580e301964_0_483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4" name="Google Shape;6254;g2580e301964_0_483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5" name="Google Shape;6255;g2580e301964_0_4836"/>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6256" name="Google Shape;6256;g2580e301964_0_4836"/>
          <p:cNvPicPr preferRelativeResize="0"/>
          <p:nvPr/>
        </p:nvPicPr>
        <p:blipFill rotWithShape="1">
          <a:blip r:embed="rId3">
            <a:alphaModFix/>
          </a:blip>
          <a:srcRect b="0" l="0" r="0" t="0"/>
          <a:stretch/>
        </p:blipFill>
        <p:spPr>
          <a:xfrm>
            <a:off x="1846674" y="1107664"/>
            <a:ext cx="8467725" cy="2028825"/>
          </a:xfrm>
          <a:prstGeom prst="rect">
            <a:avLst/>
          </a:prstGeom>
          <a:noFill/>
          <a:ln>
            <a:noFill/>
          </a:ln>
        </p:spPr>
      </p:pic>
      <p:pic>
        <p:nvPicPr>
          <p:cNvPr id="6257" name="Google Shape;6257;g2580e301964_0_4836"/>
          <p:cNvPicPr preferRelativeResize="0"/>
          <p:nvPr/>
        </p:nvPicPr>
        <p:blipFill rotWithShape="1">
          <a:blip r:embed="rId4">
            <a:alphaModFix/>
          </a:blip>
          <a:srcRect b="0" l="0" r="0" t="0"/>
          <a:stretch/>
        </p:blipFill>
        <p:spPr>
          <a:xfrm>
            <a:off x="1952943" y="3348268"/>
            <a:ext cx="8524875" cy="1790700"/>
          </a:xfrm>
          <a:prstGeom prst="rect">
            <a:avLst/>
          </a:prstGeom>
          <a:noFill/>
          <a:ln>
            <a:noFill/>
          </a:ln>
        </p:spPr>
      </p:pic>
      <p:sp>
        <p:nvSpPr>
          <p:cNvPr id="6258" name="Google Shape;6258;g2580e301964_0_4836"/>
          <p:cNvSpPr txBox="1"/>
          <p:nvPr/>
        </p:nvSpPr>
        <p:spPr>
          <a:xfrm>
            <a:off x="0" y="5179856"/>
            <a:ext cx="15410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mo"/>
                <a:ea typeface="Arimo"/>
                <a:cs typeface="Arimo"/>
                <a:sym typeface="Arimo"/>
              </a:rPr>
              <a:t>&lt;link rel="stylesheet" href="https://stackpath.bootstrapcdn.com/bootstrap/4.4.1/css/bootstrap.min.css" integrity="sha384-Vkoo8x4CGsO3+Hhxv8T/Q5PaXtkKtu6ug5TOeNV6gBiFeWPGFN9MuhOf23Q9Ifjh" crossorigin="anonymous"&gt;</a:t>
            </a:r>
            <a:r>
              <a:rPr lang="en-US" sz="1400">
                <a:solidFill>
                  <a:schemeClr val="lt1"/>
                </a:solidFill>
                <a:latin typeface="Calibri"/>
                <a:ea typeface="Calibri"/>
                <a:cs typeface="Calibri"/>
                <a:sym typeface="Calibri"/>
              </a:rPr>
              <a:t> </a:t>
            </a:r>
            <a:endParaRPr sz="40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230"/>
                                        </p:tgtEl>
                                        <p:attrNameLst>
                                          <p:attrName>style.visibility</p:attrName>
                                        </p:attrNameLst>
                                      </p:cBhvr>
                                      <p:to>
                                        <p:strVal val="visible"/>
                                      </p:to>
                                    </p:set>
                                    <p:anim calcmode="lin" valueType="num">
                                      <p:cBhvr additive="base">
                                        <p:cTn dur="750"/>
                                        <p:tgtEl>
                                          <p:spTgt spid="62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6234"/>
                                        </p:tgtEl>
                                        <p:attrNameLst>
                                          <p:attrName>style.visibility</p:attrName>
                                        </p:attrNameLst>
                                      </p:cBhvr>
                                      <p:to>
                                        <p:strVal val="visible"/>
                                      </p:to>
                                    </p:set>
                                    <p:anim calcmode="lin" valueType="num">
                                      <p:cBhvr additive="base">
                                        <p:cTn dur="750"/>
                                        <p:tgtEl>
                                          <p:spTgt spid="62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228"/>
                                        </p:tgtEl>
                                        <p:attrNameLst>
                                          <p:attrName>style.visibility</p:attrName>
                                        </p:attrNameLst>
                                      </p:cBhvr>
                                      <p:to>
                                        <p:strVal val="visible"/>
                                      </p:to>
                                    </p:set>
                                    <p:anim calcmode="lin" valueType="num">
                                      <p:cBhvr additive="base">
                                        <p:cTn dur="750"/>
                                        <p:tgtEl>
                                          <p:spTgt spid="62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6227"/>
                                        </p:tgtEl>
                                        <p:attrNameLst>
                                          <p:attrName>style.visibility</p:attrName>
                                        </p:attrNameLst>
                                      </p:cBhvr>
                                      <p:to>
                                        <p:strVal val="visible"/>
                                      </p:to>
                                    </p:set>
                                    <p:anim calcmode="lin" valueType="num">
                                      <p:cBhvr additive="base">
                                        <p:cTn dur="750"/>
                                        <p:tgtEl>
                                          <p:spTgt spid="62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6229"/>
                                        </p:tgtEl>
                                        <p:attrNameLst>
                                          <p:attrName>style.visibility</p:attrName>
                                        </p:attrNameLst>
                                      </p:cBhvr>
                                      <p:to>
                                        <p:strVal val="visible"/>
                                      </p:to>
                                    </p:set>
                                    <p:anim calcmode="lin" valueType="num">
                                      <p:cBhvr additive="base">
                                        <p:cTn dur="750"/>
                                        <p:tgtEl>
                                          <p:spTgt spid="6229"/>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6231"/>
                                        </p:tgtEl>
                                        <p:attrNameLst>
                                          <p:attrName>style.visibility</p:attrName>
                                        </p:attrNameLst>
                                      </p:cBhvr>
                                      <p:to>
                                        <p:strVal val="visible"/>
                                      </p:to>
                                    </p:set>
                                    <p:animEffect filter="fade" transition="in">
                                      <p:cBhvr>
                                        <p:cTn dur="500"/>
                                        <p:tgtEl>
                                          <p:spTgt spid="6231"/>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6232"/>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6233"/>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6235"/>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6236"/>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6237"/>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6238"/>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6239"/>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6240"/>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6241"/>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6242"/>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6243"/>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6244"/>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6245"/>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6246"/>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6247"/>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6248"/>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6249"/>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6250"/>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6251"/>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6252"/>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6253"/>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6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263" name="Shape 6263"/>
        <p:cNvGrpSpPr/>
        <p:nvPr/>
      </p:nvGrpSpPr>
      <p:grpSpPr>
        <a:xfrm>
          <a:off x="0" y="0"/>
          <a:ext cx="0" cy="0"/>
          <a:chOff x="0" y="0"/>
          <a:chExt cx="0" cy="0"/>
        </a:xfrm>
      </p:grpSpPr>
      <p:sp>
        <p:nvSpPr>
          <p:cNvPr id="6264" name="Google Shape;6264;g2580e301964_0_487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a:t>
            </a:r>
            <a:endParaRPr sz="1400">
              <a:solidFill>
                <a:schemeClr val="lt1"/>
              </a:solidFill>
              <a:latin typeface="Arial"/>
              <a:ea typeface="Arial"/>
              <a:cs typeface="Arial"/>
              <a:sym typeface="Arial"/>
            </a:endParaRPr>
          </a:p>
        </p:txBody>
      </p:sp>
      <p:grpSp>
        <p:nvGrpSpPr>
          <p:cNvPr id="6265" name="Google Shape;6265;g2580e301964_0_4877"/>
          <p:cNvGrpSpPr/>
          <p:nvPr/>
        </p:nvGrpSpPr>
        <p:grpSpPr>
          <a:xfrm>
            <a:off x="5826806" y="1018339"/>
            <a:ext cx="538327" cy="59700"/>
            <a:chOff x="5607050" y="1793751"/>
            <a:chExt cx="538327" cy="59700"/>
          </a:xfrm>
        </p:grpSpPr>
        <p:sp>
          <p:nvSpPr>
            <p:cNvPr id="6266" name="Google Shape;6266;g2580e301964_0_487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7" name="Google Shape;6267;g2580e301964_0_487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8" name="Google Shape;6268;g2580e301964_0_487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69" name="Google Shape;6269;g2580e301964_0_4877"/>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0" name="Google Shape;6270;g2580e301964_0_4877"/>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1" name="Google Shape;6271;g2580e301964_0_4877"/>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2" name="Google Shape;6272;g2580e301964_0_4877"/>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273" name="Google Shape;6273;g2580e301964_0_4877"/>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274" name="Google Shape;6274;g2580e301964_0_4877"/>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5" name="Google Shape;6275;g2580e301964_0_4877"/>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6" name="Google Shape;6276;g2580e301964_0_4877"/>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7" name="Google Shape;6277;g2580e301964_0_4877"/>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8" name="Google Shape;6278;g2580e301964_0_4877"/>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9" name="Google Shape;6279;g2580e301964_0_4877"/>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0" name="Google Shape;6280;g2580e301964_0_4877"/>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1" name="Google Shape;6281;g2580e301964_0_4877"/>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2" name="Google Shape;6282;g2580e301964_0_4877"/>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3" name="Google Shape;6283;g2580e301964_0_4877"/>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4" name="Google Shape;6284;g2580e301964_0_4877"/>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5" name="Google Shape;6285;g2580e301964_0_4877"/>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6" name="Google Shape;6286;g2580e301964_0_4877"/>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7" name="Google Shape;6287;g2580e301964_0_4877"/>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8" name="Google Shape;6288;g2580e301964_0_4877"/>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9" name="Google Shape;6289;g2580e301964_0_4877"/>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0" name="Google Shape;6290;g2580e301964_0_4877"/>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1" name="Google Shape;6291;g2580e301964_0_4877"/>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2" name="Google Shape;6292;g2580e301964_0_4877"/>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3" name="Google Shape;6293;g2580e301964_0_4877"/>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4" name="Google Shape;6294;g2580e301964_0_4877"/>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5" name="Google Shape;6295;g2580e301964_0_4877"/>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6" name="Google Shape;6296;g2580e301964_0_4877"/>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7" name="Google Shape;6297;g2580e301964_0_4877"/>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6298" name="Google Shape;6298;g2580e301964_0_4877"/>
          <p:cNvPicPr preferRelativeResize="0"/>
          <p:nvPr/>
        </p:nvPicPr>
        <p:blipFill rotWithShape="1">
          <a:blip r:embed="rId3">
            <a:alphaModFix/>
          </a:blip>
          <a:srcRect b="0" l="0" r="0" t="0"/>
          <a:stretch/>
        </p:blipFill>
        <p:spPr>
          <a:xfrm>
            <a:off x="1380997" y="1565014"/>
            <a:ext cx="8105775" cy="685800"/>
          </a:xfrm>
          <a:prstGeom prst="rect">
            <a:avLst/>
          </a:prstGeom>
          <a:noFill/>
          <a:ln>
            <a:noFill/>
          </a:ln>
        </p:spPr>
      </p:pic>
      <p:pic>
        <p:nvPicPr>
          <p:cNvPr id="6299" name="Google Shape;6299;g2580e301964_0_4877"/>
          <p:cNvPicPr preferRelativeResize="0"/>
          <p:nvPr/>
        </p:nvPicPr>
        <p:blipFill rotWithShape="1">
          <a:blip r:embed="rId4">
            <a:alphaModFix/>
          </a:blip>
          <a:srcRect b="0" l="0" r="0" t="0"/>
          <a:stretch/>
        </p:blipFill>
        <p:spPr>
          <a:xfrm>
            <a:off x="1380997" y="2581840"/>
            <a:ext cx="8124825" cy="1866900"/>
          </a:xfrm>
          <a:prstGeom prst="rect">
            <a:avLst/>
          </a:prstGeom>
          <a:noFill/>
          <a:ln>
            <a:noFill/>
          </a:ln>
        </p:spPr>
      </p:pic>
      <p:pic>
        <p:nvPicPr>
          <p:cNvPr id="6300" name="Google Shape;6300;g2580e301964_0_4877"/>
          <p:cNvPicPr preferRelativeResize="0"/>
          <p:nvPr/>
        </p:nvPicPr>
        <p:blipFill rotWithShape="1">
          <a:blip r:embed="rId5">
            <a:alphaModFix/>
          </a:blip>
          <a:srcRect b="0" l="0" r="0" t="0"/>
          <a:stretch/>
        </p:blipFill>
        <p:spPr>
          <a:xfrm>
            <a:off x="1380997" y="4886328"/>
            <a:ext cx="8305800" cy="72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272"/>
                                        </p:tgtEl>
                                        <p:attrNameLst>
                                          <p:attrName>style.visibility</p:attrName>
                                        </p:attrNameLst>
                                      </p:cBhvr>
                                      <p:to>
                                        <p:strVal val="visible"/>
                                      </p:to>
                                    </p:set>
                                    <p:anim calcmode="lin" valueType="num">
                                      <p:cBhvr additive="base">
                                        <p:cTn dur="750"/>
                                        <p:tgtEl>
                                          <p:spTgt spid="62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6276"/>
                                        </p:tgtEl>
                                        <p:attrNameLst>
                                          <p:attrName>style.visibility</p:attrName>
                                        </p:attrNameLst>
                                      </p:cBhvr>
                                      <p:to>
                                        <p:strVal val="visible"/>
                                      </p:to>
                                    </p:set>
                                    <p:anim calcmode="lin" valueType="num">
                                      <p:cBhvr additive="base">
                                        <p:cTn dur="750"/>
                                        <p:tgtEl>
                                          <p:spTgt spid="62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270"/>
                                        </p:tgtEl>
                                        <p:attrNameLst>
                                          <p:attrName>style.visibility</p:attrName>
                                        </p:attrNameLst>
                                      </p:cBhvr>
                                      <p:to>
                                        <p:strVal val="visible"/>
                                      </p:to>
                                    </p:set>
                                    <p:anim calcmode="lin" valueType="num">
                                      <p:cBhvr additive="base">
                                        <p:cTn dur="750"/>
                                        <p:tgtEl>
                                          <p:spTgt spid="62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6269"/>
                                        </p:tgtEl>
                                        <p:attrNameLst>
                                          <p:attrName>style.visibility</p:attrName>
                                        </p:attrNameLst>
                                      </p:cBhvr>
                                      <p:to>
                                        <p:strVal val="visible"/>
                                      </p:to>
                                    </p:set>
                                    <p:anim calcmode="lin" valueType="num">
                                      <p:cBhvr additive="base">
                                        <p:cTn dur="750"/>
                                        <p:tgtEl>
                                          <p:spTgt spid="62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6271"/>
                                        </p:tgtEl>
                                        <p:attrNameLst>
                                          <p:attrName>style.visibility</p:attrName>
                                        </p:attrNameLst>
                                      </p:cBhvr>
                                      <p:to>
                                        <p:strVal val="visible"/>
                                      </p:to>
                                    </p:set>
                                    <p:anim calcmode="lin" valueType="num">
                                      <p:cBhvr additive="base">
                                        <p:cTn dur="750"/>
                                        <p:tgtEl>
                                          <p:spTgt spid="627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6273"/>
                                        </p:tgtEl>
                                        <p:attrNameLst>
                                          <p:attrName>style.visibility</p:attrName>
                                        </p:attrNameLst>
                                      </p:cBhvr>
                                      <p:to>
                                        <p:strVal val="visible"/>
                                      </p:to>
                                    </p:set>
                                    <p:animEffect filter="fade" transition="in">
                                      <p:cBhvr>
                                        <p:cTn dur="500"/>
                                        <p:tgtEl>
                                          <p:spTgt spid="6273"/>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6274"/>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6275"/>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6277"/>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6278"/>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6279"/>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6280"/>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6281"/>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6282"/>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6283"/>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6284"/>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6285"/>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6286"/>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6287"/>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6288"/>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6289"/>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6290"/>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6291"/>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6292"/>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6293"/>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6294"/>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6295"/>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6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305" name="Shape 6305"/>
        <p:cNvGrpSpPr/>
        <p:nvPr/>
      </p:nvGrpSpPr>
      <p:grpSpPr>
        <a:xfrm>
          <a:off x="0" y="0"/>
          <a:ext cx="0" cy="0"/>
          <a:chOff x="0" y="0"/>
          <a:chExt cx="0" cy="0"/>
        </a:xfrm>
      </p:grpSpPr>
      <p:sp>
        <p:nvSpPr>
          <p:cNvPr id="6306" name="Google Shape;6306;g2580e301964_0_491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a:t>
            </a:r>
            <a:endParaRPr sz="1400">
              <a:solidFill>
                <a:schemeClr val="lt1"/>
              </a:solidFill>
              <a:latin typeface="Arial"/>
              <a:ea typeface="Arial"/>
              <a:cs typeface="Arial"/>
              <a:sym typeface="Arial"/>
            </a:endParaRPr>
          </a:p>
        </p:txBody>
      </p:sp>
      <p:grpSp>
        <p:nvGrpSpPr>
          <p:cNvPr id="6307" name="Google Shape;6307;g2580e301964_0_4918"/>
          <p:cNvGrpSpPr/>
          <p:nvPr/>
        </p:nvGrpSpPr>
        <p:grpSpPr>
          <a:xfrm>
            <a:off x="5826806" y="1018339"/>
            <a:ext cx="538327" cy="59700"/>
            <a:chOff x="5607050" y="1793751"/>
            <a:chExt cx="538327" cy="59700"/>
          </a:xfrm>
        </p:grpSpPr>
        <p:sp>
          <p:nvSpPr>
            <p:cNvPr id="6308" name="Google Shape;6308;g2580e301964_0_491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9" name="Google Shape;6309;g2580e301964_0_491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0" name="Google Shape;6310;g2580e301964_0_491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11" name="Google Shape;6311;g2580e301964_0_4918"/>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2" name="Google Shape;6312;g2580e301964_0_4918"/>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3" name="Google Shape;6313;g2580e301964_0_4918"/>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4" name="Google Shape;6314;g2580e301964_0_4918"/>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315" name="Google Shape;6315;g2580e301964_0_4918"/>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316" name="Google Shape;6316;g2580e301964_0_4918"/>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7" name="Google Shape;6317;g2580e301964_0_4918"/>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8" name="Google Shape;6318;g2580e301964_0_4918"/>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9" name="Google Shape;6319;g2580e301964_0_4918"/>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0" name="Google Shape;6320;g2580e301964_0_4918"/>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1" name="Google Shape;6321;g2580e301964_0_4918"/>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2" name="Google Shape;6322;g2580e301964_0_4918"/>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3" name="Google Shape;6323;g2580e301964_0_4918"/>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4" name="Google Shape;6324;g2580e301964_0_4918"/>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5" name="Google Shape;6325;g2580e301964_0_4918"/>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6" name="Google Shape;6326;g2580e301964_0_4918"/>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7" name="Google Shape;6327;g2580e301964_0_4918"/>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8" name="Google Shape;6328;g2580e301964_0_4918"/>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9" name="Google Shape;6329;g2580e301964_0_4918"/>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0" name="Google Shape;6330;g2580e301964_0_4918"/>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1" name="Google Shape;6331;g2580e301964_0_4918"/>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2" name="Google Shape;6332;g2580e301964_0_4918"/>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3" name="Google Shape;6333;g2580e301964_0_4918"/>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4" name="Google Shape;6334;g2580e301964_0_4918"/>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5" name="Google Shape;6335;g2580e301964_0_4918"/>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6" name="Google Shape;6336;g2580e301964_0_4918"/>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7" name="Google Shape;6337;g2580e301964_0_4918"/>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8" name="Google Shape;6338;g2580e301964_0_4918"/>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9" name="Google Shape;6339;g2580e301964_0_4918"/>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6340" name="Google Shape;6340;g2580e301964_0_4918"/>
          <p:cNvPicPr preferRelativeResize="0"/>
          <p:nvPr/>
        </p:nvPicPr>
        <p:blipFill rotWithShape="1">
          <a:blip r:embed="rId3">
            <a:alphaModFix/>
          </a:blip>
          <a:srcRect b="0" l="0" r="0" t="0"/>
          <a:stretch/>
        </p:blipFill>
        <p:spPr>
          <a:xfrm>
            <a:off x="1233055" y="1515088"/>
            <a:ext cx="8001000" cy="1104900"/>
          </a:xfrm>
          <a:prstGeom prst="rect">
            <a:avLst/>
          </a:prstGeom>
          <a:noFill/>
          <a:ln>
            <a:noFill/>
          </a:ln>
        </p:spPr>
      </p:pic>
      <p:pic>
        <p:nvPicPr>
          <p:cNvPr id="6341" name="Google Shape;6341;g2580e301964_0_4918"/>
          <p:cNvPicPr preferRelativeResize="0"/>
          <p:nvPr/>
        </p:nvPicPr>
        <p:blipFill rotWithShape="1">
          <a:blip r:embed="rId4">
            <a:alphaModFix/>
          </a:blip>
          <a:srcRect b="0" l="0" r="0" t="0"/>
          <a:stretch/>
        </p:blipFill>
        <p:spPr>
          <a:xfrm>
            <a:off x="1160080" y="2927039"/>
            <a:ext cx="8620125" cy="733425"/>
          </a:xfrm>
          <a:prstGeom prst="rect">
            <a:avLst/>
          </a:prstGeom>
          <a:noFill/>
          <a:ln>
            <a:noFill/>
          </a:ln>
        </p:spPr>
      </p:pic>
      <p:pic>
        <p:nvPicPr>
          <p:cNvPr id="6342" name="Google Shape;6342;g2580e301964_0_4918"/>
          <p:cNvPicPr preferRelativeResize="0"/>
          <p:nvPr/>
        </p:nvPicPr>
        <p:blipFill rotWithShape="1">
          <a:blip r:embed="rId5">
            <a:alphaModFix/>
          </a:blip>
          <a:srcRect b="0" l="0" r="0" t="0"/>
          <a:stretch/>
        </p:blipFill>
        <p:spPr>
          <a:xfrm>
            <a:off x="1185732" y="4092779"/>
            <a:ext cx="5400675" cy="183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314"/>
                                        </p:tgtEl>
                                        <p:attrNameLst>
                                          <p:attrName>style.visibility</p:attrName>
                                        </p:attrNameLst>
                                      </p:cBhvr>
                                      <p:to>
                                        <p:strVal val="visible"/>
                                      </p:to>
                                    </p:set>
                                    <p:anim calcmode="lin" valueType="num">
                                      <p:cBhvr additive="base">
                                        <p:cTn dur="750"/>
                                        <p:tgtEl>
                                          <p:spTgt spid="63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6318"/>
                                        </p:tgtEl>
                                        <p:attrNameLst>
                                          <p:attrName>style.visibility</p:attrName>
                                        </p:attrNameLst>
                                      </p:cBhvr>
                                      <p:to>
                                        <p:strVal val="visible"/>
                                      </p:to>
                                    </p:set>
                                    <p:anim calcmode="lin" valueType="num">
                                      <p:cBhvr additive="base">
                                        <p:cTn dur="750"/>
                                        <p:tgtEl>
                                          <p:spTgt spid="63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312"/>
                                        </p:tgtEl>
                                        <p:attrNameLst>
                                          <p:attrName>style.visibility</p:attrName>
                                        </p:attrNameLst>
                                      </p:cBhvr>
                                      <p:to>
                                        <p:strVal val="visible"/>
                                      </p:to>
                                    </p:set>
                                    <p:anim calcmode="lin" valueType="num">
                                      <p:cBhvr additive="base">
                                        <p:cTn dur="750"/>
                                        <p:tgtEl>
                                          <p:spTgt spid="63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6311"/>
                                        </p:tgtEl>
                                        <p:attrNameLst>
                                          <p:attrName>style.visibility</p:attrName>
                                        </p:attrNameLst>
                                      </p:cBhvr>
                                      <p:to>
                                        <p:strVal val="visible"/>
                                      </p:to>
                                    </p:set>
                                    <p:anim calcmode="lin" valueType="num">
                                      <p:cBhvr additive="base">
                                        <p:cTn dur="750"/>
                                        <p:tgtEl>
                                          <p:spTgt spid="63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6313"/>
                                        </p:tgtEl>
                                        <p:attrNameLst>
                                          <p:attrName>style.visibility</p:attrName>
                                        </p:attrNameLst>
                                      </p:cBhvr>
                                      <p:to>
                                        <p:strVal val="visible"/>
                                      </p:to>
                                    </p:set>
                                    <p:anim calcmode="lin" valueType="num">
                                      <p:cBhvr additive="base">
                                        <p:cTn dur="750"/>
                                        <p:tgtEl>
                                          <p:spTgt spid="6313"/>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6315"/>
                                        </p:tgtEl>
                                        <p:attrNameLst>
                                          <p:attrName>style.visibility</p:attrName>
                                        </p:attrNameLst>
                                      </p:cBhvr>
                                      <p:to>
                                        <p:strVal val="visible"/>
                                      </p:to>
                                    </p:set>
                                    <p:animEffect filter="fade" transition="in">
                                      <p:cBhvr>
                                        <p:cTn dur="500"/>
                                        <p:tgtEl>
                                          <p:spTgt spid="6315"/>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6316"/>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6317"/>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6319"/>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6320"/>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6321"/>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6322"/>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6323"/>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6324"/>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6325"/>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6326"/>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6327"/>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6328"/>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6329"/>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6330"/>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6331"/>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6332"/>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6333"/>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6334"/>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6335"/>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6336"/>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6337"/>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6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347" name="Shape 6347"/>
        <p:cNvGrpSpPr/>
        <p:nvPr/>
      </p:nvGrpSpPr>
      <p:grpSpPr>
        <a:xfrm>
          <a:off x="0" y="0"/>
          <a:ext cx="0" cy="0"/>
          <a:chOff x="0" y="0"/>
          <a:chExt cx="0" cy="0"/>
        </a:xfrm>
      </p:grpSpPr>
      <p:sp>
        <p:nvSpPr>
          <p:cNvPr id="6348" name="Google Shape;6348;g2580e301964_0_495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a:t>
            </a:r>
            <a:endParaRPr sz="1400">
              <a:solidFill>
                <a:schemeClr val="lt1"/>
              </a:solidFill>
              <a:latin typeface="Arial"/>
              <a:ea typeface="Arial"/>
              <a:cs typeface="Arial"/>
              <a:sym typeface="Arial"/>
            </a:endParaRPr>
          </a:p>
        </p:txBody>
      </p:sp>
      <p:grpSp>
        <p:nvGrpSpPr>
          <p:cNvPr id="6349" name="Google Shape;6349;g2580e301964_0_4959"/>
          <p:cNvGrpSpPr/>
          <p:nvPr/>
        </p:nvGrpSpPr>
        <p:grpSpPr>
          <a:xfrm>
            <a:off x="5826806" y="1018339"/>
            <a:ext cx="538327" cy="59700"/>
            <a:chOff x="5607050" y="1793751"/>
            <a:chExt cx="538327" cy="59700"/>
          </a:xfrm>
        </p:grpSpPr>
        <p:sp>
          <p:nvSpPr>
            <p:cNvPr id="6350" name="Google Shape;6350;g2580e301964_0_495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1" name="Google Shape;6351;g2580e301964_0_495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2" name="Google Shape;6352;g2580e301964_0_495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53" name="Google Shape;6353;g2580e301964_0_4959"/>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4" name="Google Shape;6354;g2580e301964_0_4959"/>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5" name="Google Shape;6355;g2580e301964_0_4959"/>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6" name="Google Shape;6356;g2580e301964_0_4959"/>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357" name="Google Shape;6357;g2580e301964_0_4959"/>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358" name="Google Shape;6358;g2580e301964_0_4959"/>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9" name="Google Shape;6359;g2580e301964_0_4959"/>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0" name="Google Shape;6360;g2580e301964_0_4959"/>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1" name="Google Shape;6361;g2580e301964_0_4959"/>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2" name="Google Shape;6362;g2580e301964_0_4959"/>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3" name="Google Shape;6363;g2580e301964_0_4959"/>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4" name="Google Shape;6364;g2580e301964_0_4959"/>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5" name="Google Shape;6365;g2580e301964_0_4959"/>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6" name="Google Shape;6366;g2580e301964_0_4959"/>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7" name="Google Shape;6367;g2580e301964_0_4959"/>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8" name="Google Shape;6368;g2580e301964_0_4959"/>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9" name="Google Shape;6369;g2580e301964_0_4959"/>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0" name="Google Shape;6370;g2580e301964_0_4959"/>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1" name="Google Shape;6371;g2580e301964_0_4959"/>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2" name="Google Shape;6372;g2580e301964_0_4959"/>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3" name="Google Shape;6373;g2580e301964_0_4959"/>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4" name="Google Shape;6374;g2580e301964_0_4959"/>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5" name="Google Shape;6375;g2580e301964_0_4959"/>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6" name="Google Shape;6376;g2580e301964_0_4959"/>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7" name="Google Shape;6377;g2580e301964_0_4959"/>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8" name="Google Shape;6378;g2580e301964_0_4959"/>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9" name="Google Shape;6379;g2580e301964_0_4959"/>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0" name="Google Shape;6380;g2580e301964_0_4959"/>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1" name="Google Shape;6381;g2580e301964_0_4959"/>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6382" name="Google Shape;6382;g2580e301964_0_4959"/>
          <p:cNvPicPr preferRelativeResize="0"/>
          <p:nvPr/>
        </p:nvPicPr>
        <p:blipFill rotWithShape="1">
          <a:blip r:embed="rId3">
            <a:alphaModFix/>
          </a:blip>
          <a:srcRect b="0" l="0" r="0" t="0"/>
          <a:stretch/>
        </p:blipFill>
        <p:spPr>
          <a:xfrm>
            <a:off x="1335532" y="1630719"/>
            <a:ext cx="8524875" cy="2057400"/>
          </a:xfrm>
          <a:prstGeom prst="rect">
            <a:avLst/>
          </a:prstGeom>
          <a:noFill/>
          <a:ln>
            <a:noFill/>
          </a:ln>
        </p:spPr>
      </p:pic>
      <p:pic>
        <p:nvPicPr>
          <p:cNvPr id="6383" name="Google Shape;6383;g2580e301964_0_4959"/>
          <p:cNvPicPr preferRelativeResize="0"/>
          <p:nvPr/>
        </p:nvPicPr>
        <p:blipFill rotWithShape="1">
          <a:blip r:embed="rId4">
            <a:alphaModFix/>
          </a:blip>
          <a:srcRect b="0" l="0" r="0" t="0"/>
          <a:stretch/>
        </p:blipFill>
        <p:spPr>
          <a:xfrm>
            <a:off x="1205227" y="3856675"/>
            <a:ext cx="8867775" cy="2419350"/>
          </a:xfrm>
          <a:prstGeom prst="rect">
            <a:avLst/>
          </a:prstGeom>
          <a:noFill/>
          <a:ln>
            <a:noFill/>
          </a:ln>
        </p:spPr>
      </p:pic>
      <p:sp>
        <p:nvSpPr>
          <p:cNvPr id="6384" name="Google Shape;6384;g2580e301964_0_4959"/>
          <p:cNvSpPr txBox="1"/>
          <p:nvPr/>
        </p:nvSpPr>
        <p:spPr>
          <a:xfrm>
            <a:off x="1335532" y="1193326"/>
            <a:ext cx="119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RWD演示</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356"/>
                                        </p:tgtEl>
                                        <p:attrNameLst>
                                          <p:attrName>style.visibility</p:attrName>
                                        </p:attrNameLst>
                                      </p:cBhvr>
                                      <p:to>
                                        <p:strVal val="visible"/>
                                      </p:to>
                                    </p:set>
                                    <p:anim calcmode="lin" valueType="num">
                                      <p:cBhvr additive="base">
                                        <p:cTn dur="750"/>
                                        <p:tgtEl>
                                          <p:spTgt spid="63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6360"/>
                                        </p:tgtEl>
                                        <p:attrNameLst>
                                          <p:attrName>style.visibility</p:attrName>
                                        </p:attrNameLst>
                                      </p:cBhvr>
                                      <p:to>
                                        <p:strVal val="visible"/>
                                      </p:to>
                                    </p:set>
                                    <p:anim calcmode="lin" valueType="num">
                                      <p:cBhvr additive="base">
                                        <p:cTn dur="750"/>
                                        <p:tgtEl>
                                          <p:spTgt spid="63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354"/>
                                        </p:tgtEl>
                                        <p:attrNameLst>
                                          <p:attrName>style.visibility</p:attrName>
                                        </p:attrNameLst>
                                      </p:cBhvr>
                                      <p:to>
                                        <p:strVal val="visible"/>
                                      </p:to>
                                    </p:set>
                                    <p:anim calcmode="lin" valueType="num">
                                      <p:cBhvr additive="base">
                                        <p:cTn dur="750"/>
                                        <p:tgtEl>
                                          <p:spTgt spid="63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6353"/>
                                        </p:tgtEl>
                                        <p:attrNameLst>
                                          <p:attrName>style.visibility</p:attrName>
                                        </p:attrNameLst>
                                      </p:cBhvr>
                                      <p:to>
                                        <p:strVal val="visible"/>
                                      </p:to>
                                    </p:set>
                                    <p:anim calcmode="lin" valueType="num">
                                      <p:cBhvr additive="base">
                                        <p:cTn dur="750"/>
                                        <p:tgtEl>
                                          <p:spTgt spid="63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6355"/>
                                        </p:tgtEl>
                                        <p:attrNameLst>
                                          <p:attrName>style.visibility</p:attrName>
                                        </p:attrNameLst>
                                      </p:cBhvr>
                                      <p:to>
                                        <p:strVal val="visible"/>
                                      </p:to>
                                    </p:set>
                                    <p:anim calcmode="lin" valueType="num">
                                      <p:cBhvr additive="base">
                                        <p:cTn dur="750"/>
                                        <p:tgtEl>
                                          <p:spTgt spid="6355"/>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6357"/>
                                        </p:tgtEl>
                                        <p:attrNameLst>
                                          <p:attrName>style.visibility</p:attrName>
                                        </p:attrNameLst>
                                      </p:cBhvr>
                                      <p:to>
                                        <p:strVal val="visible"/>
                                      </p:to>
                                    </p:set>
                                    <p:animEffect filter="fade" transition="in">
                                      <p:cBhvr>
                                        <p:cTn dur="500"/>
                                        <p:tgtEl>
                                          <p:spTgt spid="6357"/>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6358"/>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6359"/>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6361"/>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6362"/>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6363"/>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6364"/>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6365"/>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6366"/>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6367"/>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6368"/>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6369"/>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6370"/>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6371"/>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6372"/>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6373"/>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6374"/>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6375"/>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6376"/>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6377"/>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6378"/>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6379"/>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6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389" name="Shape 6389"/>
        <p:cNvGrpSpPr/>
        <p:nvPr/>
      </p:nvGrpSpPr>
      <p:grpSpPr>
        <a:xfrm>
          <a:off x="0" y="0"/>
          <a:ext cx="0" cy="0"/>
          <a:chOff x="0" y="0"/>
          <a:chExt cx="0" cy="0"/>
        </a:xfrm>
      </p:grpSpPr>
      <p:sp>
        <p:nvSpPr>
          <p:cNvPr id="6390" name="Google Shape;6390;g2580e301964_0_500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a:t>
            </a:r>
            <a:endParaRPr sz="1400">
              <a:solidFill>
                <a:schemeClr val="lt1"/>
              </a:solidFill>
              <a:latin typeface="Arial"/>
              <a:ea typeface="Arial"/>
              <a:cs typeface="Arial"/>
              <a:sym typeface="Arial"/>
            </a:endParaRPr>
          </a:p>
        </p:txBody>
      </p:sp>
      <p:grpSp>
        <p:nvGrpSpPr>
          <p:cNvPr id="6391" name="Google Shape;6391;g2580e301964_0_5000"/>
          <p:cNvGrpSpPr/>
          <p:nvPr/>
        </p:nvGrpSpPr>
        <p:grpSpPr>
          <a:xfrm>
            <a:off x="5826806" y="1018339"/>
            <a:ext cx="538327" cy="59700"/>
            <a:chOff x="5607050" y="1793751"/>
            <a:chExt cx="538327" cy="59700"/>
          </a:xfrm>
        </p:grpSpPr>
        <p:sp>
          <p:nvSpPr>
            <p:cNvPr id="6392" name="Google Shape;6392;g2580e301964_0_500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3" name="Google Shape;6393;g2580e301964_0_500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4" name="Google Shape;6394;g2580e301964_0_500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95" name="Google Shape;6395;g2580e301964_0_5000"/>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6" name="Google Shape;6396;g2580e301964_0_5000"/>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7" name="Google Shape;6397;g2580e301964_0_5000"/>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8" name="Google Shape;6398;g2580e301964_0_5000"/>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399" name="Google Shape;6399;g2580e301964_0_5000"/>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400" name="Google Shape;6400;g2580e301964_0_5000"/>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1" name="Google Shape;6401;g2580e301964_0_5000"/>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2" name="Google Shape;6402;g2580e301964_0_5000"/>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3" name="Google Shape;6403;g2580e301964_0_5000"/>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4" name="Google Shape;6404;g2580e301964_0_5000"/>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5" name="Google Shape;6405;g2580e301964_0_5000"/>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6" name="Google Shape;6406;g2580e301964_0_5000"/>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7" name="Google Shape;6407;g2580e301964_0_5000"/>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8" name="Google Shape;6408;g2580e301964_0_5000"/>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9" name="Google Shape;6409;g2580e301964_0_5000"/>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0" name="Google Shape;6410;g2580e301964_0_5000"/>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1" name="Google Shape;6411;g2580e301964_0_5000"/>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2" name="Google Shape;6412;g2580e301964_0_5000"/>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3" name="Google Shape;6413;g2580e301964_0_5000"/>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4" name="Google Shape;6414;g2580e301964_0_5000"/>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5" name="Google Shape;6415;g2580e301964_0_5000"/>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6" name="Google Shape;6416;g2580e301964_0_5000"/>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7" name="Google Shape;6417;g2580e301964_0_5000"/>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8" name="Google Shape;6418;g2580e301964_0_5000"/>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9" name="Google Shape;6419;g2580e301964_0_5000"/>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0" name="Google Shape;6420;g2580e301964_0_5000"/>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1" name="Google Shape;6421;g2580e301964_0_5000"/>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2" name="Google Shape;6422;g2580e301964_0_5000"/>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3" name="Google Shape;6423;g2580e301964_0_5000"/>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6424" name="Google Shape;6424;g2580e301964_0_5000"/>
          <p:cNvPicPr preferRelativeResize="0"/>
          <p:nvPr/>
        </p:nvPicPr>
        <p:blipFill rotWithShape="1">
          <a:blip r:embed="rId3">
            <a:alphaModFix/>
          </a:blip>
          <a:srcRect b="0" l="0" r="0" t="0"/>
          <a:stretch/>
        </p:blipFill>
        <p:spPr>
          <a:xfrm>
            <a:off x="311580" y="186304"/>
            <a:ext cx="4706007" cy="1105054"/>
          </a:xfrm>
          <a:prstGeom prst="rect">
            <a:avLst/>
          </a:prstGeom>
          <a:noFill/>
          <a:ln>
            <a:noFill/>
          </a:ln>
        </p:spPr>
      </p:pic>
      <p:pic>
        <p:nvPicPr>
          <p:cNvPr id="6425" name="Google Shape;6425;g2580e301964_0_5000"/>
          <p:cNvPicPr preferRelativeResize="0"/>
          <p:nvPr/>
        </p:nvPicPr>
        <p:blipFill rotWithShape="1">
          <a:blip r:embed="rId4">
            <a:alphaModFix/>
          </a:blip>
          <a:srcRect b="0" l="0" r="0" t="0"/>
          <a:stretch/>
        </p:blipFill>
        <p:spPr>
          <a:xfrm>
            <a:off x="2047755" y="1338315"/>
            <a:ext cx="6379465" cy="3798007"/>
          </a:xfrm>
          <a:prstGeom prst="rect">
            <a:avLst/>
          </a:prstGeom>
          <a:noFill/>
          <a:ln>
            <a:noFill/>
          </a:ln>
        </p:spPr>
      </p:pic>
      <p:pic>
        <p:nvPicPr>
          <p:cNvPr id="6426" name="Google Shape;6426;g2580e301964_0_5000"/>
          <p:cNvPicPr preferRelativeResize="0"/>
          <p:nvPr/>
        </p:nvPicPr>
        <p:blipFill rotWithShape="1">
          <a:blip r:embed="rId5">
            <a:alphaModFix/>
          </a:blip>
          <a:srcRect b="0" l="0" r="0" t="0"/>
          <a:stretch/>
        </p:blipFill>
        <p:spPr>
          <a:xfrm>
            <a:off x="1702283" y="5222348"/>
            <a:ext cx="7434168" cy="15487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398"/>
                                        </p:tgtEl>
                                        <p:attrNameLst>
                                          <p:attrName>style.visibility</p:attrName>
                                        </p:attrNameLst>
                                      </p:cBhvr>
                                      <p:to>
                                        <p:strVal val="visible"/>
                                      </p:to>
                                    </p:set>
                                    <p:anim calcmode="lin" valueType="num">
                                      <p:cBhvr additive="base">
                                        <p:cTn dur="750"/>
                                        <p:tgtEl>
                                          <p:spTgt spid="63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6402"/>
                                        </p:tgtEl>
                                        <p:attrNameLst>
                                          <p:attrName>style.visibility</p:attrName>
                                        </p:attrNameLst>
                                      </p:cBhvr>
                                      <p:to>
                                        <p:strVal val="visible"/>
                                      </p:to>
                                    </p:set>
                                    <p:anim calcmode="lin" valueType="num">
                                      <p:cBhvr additive="base">
                                        <p:cTn dur="750"/>
                                        <p:tgtEl>
                                          <p:spTgt spid="64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396"/>
                                        </p:tgtEl>
                                        <p:attrNameLst>
                                          <p:attrName>style.visibility</p:attrName>
                                        </p:attrNameLst>
                                      </p:cBhvr>
                                      <p:to>
                                        <p:strVal val="visible"/>
                                      </p:to>
                                    </p:set>
                                    <p:anim calcmode="lin" valueType="num">
                                      <p:cBhvr additive="base">
                                        <p:cTn dur="750"/>
                                        <p:tgtEl>
                                          <p:spTgt spid="63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6395"/>
                                        </p:tgtEl>
                                        <p:attrNameLst>
                                          <p:attrName>style.visibility</p:attrName>
                                        </p:attrNameLst>
                                      </p:cBhvr>
                                      <p:to>
                                        <p:strVal val="visible"/>
                                      </p:to>
                                    </p:set>
                                    <p:anim calcmode="lin" valueType="num">
                                      <p:cBhvr additive="base">
                                        <p:cTn dur="750"/>
                                        <p:tgtEl>
                                          <p:spTgt spid="63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6397"/>
                                        </p:tgtEl>
                                        <p:attrNameLst>
                                          <p:attrName>style.visibility</p:attrName>
                                        </p:attrNameLst>
                                      </p:cBhvr>
                                      <p:to>
                                        <p:strVal val="visible"/>
                                      </p:to>
                                    </p:set>
                                    <p:anim calcmode="lin" valueType="num">
                                      <p:cBhvr additive="base">
                                        <p:cTn dur="750"/>
                                        <p:tgtEl>
                                          <p:spTgt spid="6397"/>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6399"/>
                                        </p:tgtEl>
                                        <p:attrNameLst>
                                          <p:attrName>style.visibility</p:attrName>
                                        </p:attrNameLst>
                                      </p:cBhvr>
                                      <p:to>
                                        <p:strVal val="visible"/>
                                      </p:to>
                                    </p:set>
                                    <p:animEffect filter="fade" transition="in">
                                      <p:cBhvr>
                                        <p:cTn dur="500"/>
                                        <p:tgtEl>
                                          <p:spTgt spid="6399"/>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6400"/>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6401"/>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6403"/>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6404"/>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6405"/>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6406"/>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6407"/>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6408"/>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6409"/>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6410"/>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6411"/>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6412"/>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6413"/>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6414"/>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6415"/>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6416"/>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6417"/>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6418"/>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6419"/>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6420"/>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6421"/>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6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431" name="Shape 6431"/>
        <p:cNvGrpSpPr/>
        <p:nvPr/>
      </p:nvGrpSpPr>
      <p:grpSpPr>
        <a:xfrm>
          <a:off x="0" y="0"/>
          <a:ext cx="0" cy="0"/>
          <a:chOff x="0" y="0"/>
          <a:chExt cx="0" cy="0"/>
        </a:xfrm>
      </p:grpSpPr>
      <p:sp>
        <p:nvSpPr>
          <p:cNvPr id="6432" name="Google Shape;6432;g2580e301964_0_5041"/>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a:t>
            </a:r>
            <a:endParaRPr sz="1400">
              <a:solidFill>
                <a:schemeClr val="lt1"/>
              </a:solidFill>
              <a:latin typeface="Arial"/>
              <a:ea typeface="Arial"/>
              <a:cs typeface="Arial"/>
              <a:sym typeface="Arial"/>
            </a:endParaRPr>
          </a:p>
        </p:txBody>
      </p:sp>
      <p:grpSp>
        <p:nvGrpSpPr>
          <p:cNvPr id="6433" name="Google Shape;6433;g2580e301964_0_5041"/>
          <p:cNvGrpSpPr/>
          <p:nvPr/>
        </p:nvGrpSpPr>
        <p:grpSpPr>
          <a:xfrm>
            <a:off x="5826806" y="1018339"/>
            <a:ext cx="538327" cy="59700"/>
            <a:chOff x="5607050" y="1793751"/>
            <a:chExt cx="538327" cy="59700"/>
          </a:xfrm>
        </p:grpSpPr>
        <p:sp>
          <p:nvSpPr>
            <p:cNvPr id="6434" name="Google Shape;6434;g2580e301964_0_5041"/>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5" name="Google Shape;6435;g2580e301964_0_5041"/>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6" name="Google Shape;6436;g2580e301964_0_5041"/>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37" name="Google Shape;6437;g2580e301964_0_5041"/>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8" name="Google Shape;6438;g2580e301964_0_5041"/>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9" name="Google Shape;6439;g2580e301964_0_5041"/>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0" name="Google Shape;6440;g2580e301964_0_5041"/>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441" name="Google Shape;6441;g2580e301964_0_5041"/>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442" name="Google Shape;6442;g2580e301964_0_5041"/>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3" name="Google Shape;6443;g2580e301964_0_5041"/>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4" name="Google Shape;6444;g2580e301964_0_5041"/>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5" name="Google Shape;6445;g2580e301964_0_5041"/>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6" name="Google Shape;6446;g2580e301964_0_5041"/>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7" name="Google Shape;6447;g2580e301964_0_5041"/>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8" name="Google Shape;6448;g2580e301964_0_5041"/>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9" name="Google Shape;6449;g2580e301964_0_5041"/>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0" name="Google Shape;6450;g2580e301964_0_5041"/>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1" name="Google Shape;6451;g2580e301964_0_5041"/>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2" name="Google Shape;6452;g2580e301964_0_5041"/>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3" name="Google Shape;6453;g2580e301964_0_5041"/>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4" name="Google Shape;6454;g2580e301964_0_5041"/>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5" name="Google Shape;6455;g2580e301964_0_5041"/>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6" name="Google Shape;6456;g2580e301964_0_5041"/>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7" name="Google Shape;6457;g2580e301964_0_5041"/>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8" name="Google Shape;6458;g2580e301964_0_5041"/>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9" name="Google Shape;6459;g2580e301964_0_5041"/>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0" name="Google Shape;6460;g2580e301964_0_5041"/>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1" name="Google Shape;6461;g2580e301964_0_5041"/>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2" name="Google Shape;6462;g2580e301964_0_5041"/>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3" name="Google Shape;6463;g2580e301964_0_5041"/>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4" name="Google Shape;6464;g2580e301964_0_5041"/>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5" name="Google Shape;6465;g2580e301964_0_5041"/>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6466" name="Google Shape;6466;g2580e301964_0_5041"/>
          <p:cNvPicPr preferRelativeResize="0"/>
          <p:nvPr/>
        </p:nvPicPr>
        <p:blipFill rotWithShape="1">
          <a:blip r:embed="rId3">
            <a:alphaModFix/>
          </a:blip>
          <a:srcRect b="0" l="0" r="0" t="0"/>
          <a:stretch/>
        </p:blipFill>
        <p:spPr>
          <a:xfrm>
            <a:off x="148225" y="90100"/>
            <a:ext cx="3096057" cy="1124107"/>
          </a:xfrm>
          <a:prstGeom prst="rect">
            <a:avLst/>
          </a:prstGeom>
          <a:noFill/>
          <a:ln>
            <a:noFill/>
          </a:ln>
        </p:spPr>
      </p:pic>
      <p:pic>
        <p:nvPicPr>
          <p:cNvPr id="6467" name="Google Shape;6467;g2580e301964_0_5041"/>
          <p:cNvPicPr preferRelativeResize="0"/>
          <p:nvPr/>
        </p:nvPicPr>
        <p:blipFill rotWithShape="1">
          <a:blip r:embed="rId4">
            <a:alphaModFix/>
          </a:blip>
          <a:srcRect b="0" l="0" r="0" t="0"/>
          <a:stretch/>
        </p:blipFill>
        <p:spPr>
          <a:xfrm>
            <a:off x="2298028" y="1413303"/>
            <a:ext cx="4677428" cy="3581900"/>
          </a:xfrm>
          <a:prstGeom prst="rect">
            <a:avLst/>
          </a:prstGeom>
          <a:noFill/>
          <a:ln>
            <a:noFill/>
          </a:ln>
        </p:spPr>
      </p:pic>
      <p:pic>
        <p:nvPicPr>
          <p:cNvPr id="6468" name="Google Shape;6468;g2580e301964_0_5041"/>
          <p:cNvPicPr preferRelativeResize="0"/>
          <p:nvPr/>
        </p:nvPicPr>
        <p:blipFill rotWithShape="1">
          <a:blip r:embed="rId5">
            <a:alphaModFix/>
          </a:blip>
          <a:srcRect b="0" l="0" r="0" t="0"/>
          <a:stretch/>
        </p:blipFill>
        <p:spPr>
          <a:xfrm>
            <a:off x="785526" y="5181601"/>
            <a:ext cx="8067675" cy="1247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440"/>
                                        </p:tgtEl>
                                        <p:attrNameLst>
                                          <p:attrName>style.visibility</p:attrName>
                                        </p:attrNameLst>
                                      </p:cBhvr>
                                      <p:to>
                                        <p:strVal val="visible"/>
                                      </p:to>
                                    </p:set>
                                    <p:anim calcmode="lin" valueType="num">
                                      <p:cBhvr additive="base">
                                        <p:cTn dur="750"/>
                                        <p:tgtEl>
                                          <p:spTgt spid="64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6444"/>
                                        </p:tgtEl>
                                        <p:attrNameLst>
                                          <p:attrName>style.visibility</p:attrName>
                                        </p:attrNameLst>
                                      </p:cBhvr>
                                      <p:to>
                                        <p:strVal val="visible"/>
                                      </p:to>
                                    </p:set>
                                    <p:anim calcmode="lin" valueType="num">
                                      <p:cBhvr additive="base">
                                        <p:cTn dur="750"/>
                                        <p:tgtEl>
                                          <p:spTgt spid="64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438"/>
                                        </p:tgtEl>
                                        <p:attrNameLst>
                                          <p:attrName>style.visibility</p:attrName>
                                        </p:attrNameLst>
                                      </p:cBhvr>
                                      <p:to>
                                        <p:strVal val="visible"/>
                                      </p:to>
                                    </p:set>
                                    <p:anim calcmode="lin" valueType="num">
                                      <p:cBhvr additive="base">
                                        <p:cTn dur="750"/>
                                        <p:tgtEl>
                                          <p:spTgt spid="64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6437"/>
                                        </p:tgtEl>
                                        <p:attrNameLst>
                                          <p:attrName>style.visibility</p:attrName>
                                        </p:attrNameLst>
                                      </p:cBhvr>
                                      <p:to>
                                        <p:strVal val="visible"/>
                                      </p:to>
                                    </p:set>
                                    <p:anim calcmode="lin" valueType="num">
                                      <p:cBhvr additive="base">
                                        <p:cTn dur="750"/>
                                        <p:tgtEl>
                                          <p:spTgt spid="64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6439"/>
                                        </p:tgtEl>
                                        <p:attrNameLst>
                                          <p:attrName>style.visibility</p:attrName>
                                        </p:attrNameLst>
                                      </p:cBhvr>
                                      <p:to>
                                        <p:strVal val="visible"/>
                                      </p:to>
                                    </p:set>
                                    <p:anim calcmode="lin" valueType="num">
                                      <p:cBhvr additive="base">
                                        <p:cTn dur="750"/>
                                        <p:tgtEl>
                                          <p:spTgt spid="6439"/>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6441"/>
                                        </p:tgtEl>
                                        <p:attrNameLst>
                                          <p:attrName>style.visibility</p:attrName>
                                        </p:attrNameLst>
                                      </p:cBhvr>
                                      <p:to>
                                        <p:strVal val="visible"/>
                                      </p:to>
                                    </p:set>
                                    <p:animEffect filter="fade" transition="in">
                                      <p:cBhvr>
                                        <p:cTn dur="500"/>
                                        <p:tgtEl>
                                          <p:spTgt spid="6441"/>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6442"/>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6443"/>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6445"/>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6446"/>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6447"/>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6448"/>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6449"/>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6450"/>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6451"/>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6452"/>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6453"/>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6454"/>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6455"/>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6456"/>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6457"/>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6458"/>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6459"/>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6460"/>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6461"/>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6462"/>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6463"/>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6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473" name="Shape 6473"/>
        <p:cNvGrpSpPr/>
        <p:nvPr/>
      </p:nvGrpSpPr>
      <p:grpSpPr>
        <a:xfrm>
          <a:off x="0" y="0"/>
          <a:ext cx="0" cy="0"/>
          <a:chOff x="0" y="0"/>
          <a:chExt cx="0" cy="0"/>
        </a:xfrm>
      </p:grpSpPr>
      <p:sp>
        <p:nvSpPr>
          <p:cNvPr id="6474" name="Google Shape;6474;g2580e301964_0_550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BOOTSTRAP表格</a:t>
            </a:r>
            <a:endParaRPr b="0" i="0" sz="1400" u="none" cap="none" strike="noStrike">
              <a:solidFill>
                <a:schemeClr val="lt1"/>
              </a:solidFill>
              <a:latin typeface="Arial"/>
              <a:ea typeface="Arial"/>
              <a:cs typeface="Arial"/>
              <a:sym typeface="Arial"/>
            </a:endParaRPr>
          </a:p>
        </p:txBody>
      </p:sp>
      <p:grpSp>
        <p:nvGrpSpPr>
          <p:cNvPr id="6475" name="Google Shape;6475;g2580e301964_0_5504"/>
          <p:cNvGrpSpPr/>
          <p:nvPr/>
        </p:nvGrpSpPr>
        <p:grpSpPr>
          <a:xfrm>
            <a:off x="5826806" y="1018339"/>
            <a:ext cx="538327" cy="59700"/>
            <a:chOff x="5607050" y="1793751"/>
            <a:chExt cx="538327" cy="59700"/>
          </a:xfrm>
        </p:grpSpPr>
        <p:sp>
          <p:nvSpPr>
            <p:cNvPr id="6476" name="Google Shape;6476;g2580e301964_0_550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77" name="Google Shape;6477;g2580e301964_0_550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78" name="Google Shape;6478;g2580e301964_0_550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6479" name="Google Shape;6479;g2580e301964_0_5504"/>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480" name="Google Shape;6480;g2580e301964_0_5504"/>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1" name="Google Shape;6481;g2580e301964_0_5504"/>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2" name="Google Shape;6482;g2580e301964_0_5504"/>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3" name="Google Shape;6483;g2580e301964_0_5504"/>
          <p:cNvSpPr/>
          <p:nvPr/>
        </p:nvSpPr>
        <p:spPr>
          <a:xfrm>
            <a:off x="931952" y="1163806"/>
            <a:ext cx="6096000" cy="968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000">
                <a:solidFill>
                  <a:schemeClr val="lt1"/>
                </a:solidFill>
                <a:latin typeface="Arial"/>
                <a:ea typeface="Arial"/>
                <a:cs typeface="Arial"/>
                <a:sym typeface="Arial"/>
              </a:rPr>
              <a:t>表格的基本架構說明</a:t>
            </a:r>
            <a:endParaRPr/>
          </a:p>
          <a:p>
            <a:pPr indent="0" lvl="0" marL="0" marR="0" rtl="0" algn="l">
              <a:lnSpc>
                <a:spcPct val="150000"/>
              </a:lnSpc>
              <a:spcBef>
                <a:spcPts val="0"/>
              </a:spcBef>
              <a:spcAft>
                <a:spcPts val="0"/>
              </a:spcAft>
              <a:buNone/>
            </a:pPr>
            <a:r>
              <a:rPr lang="en-US" sz="2000">
                <a:solidFill>
                  <a:schemeClr val="lt1"/>
                </a:solidFill>
                <a:latin typeface="Arial"/>
                <a:ea typeface="Arial"/>
                <a:cs typeface="Arial"/>
                <a:sym typeface="Arial"/>
              </a:rPr>
              <a:t>表格的整體基本架構如下 :</a:t>
            </a:r>
            <a:endParaRPr b="0" i="0" sz="2000">
              <a:solidFill>
                <a:schemeClr val="lt1"/>
              </a:solidFill>
              <a:latin typeface="Arial"/>
              <a:ea typeface="Arial"/>
              <a:cs typeface="Arial"/>
              <a:sym typeface="Arial"/>
            </a:endParaRPr>
          </a:p>
        </p:txBody>
      </p:sp>
      <p:pic>
        <p:nvPicPr>
          <p:cNvPr id="6484" name="Google Shape;6484;g2580e301964_0_5504"/>
          <p:cNvPicPr preferRelativeResize="0"/>
          <p:nvPr/>
        </p:nvPicPr>
        <p:blipFill rotWithShape="1">
          <a:blip r:embed="rId3">
            <a:alphaModFix/>
          </a:blip>
          <a:srcRect b="0" l="0" r="0" t="0"/>
          <a:stretch/>
        </p:blipFill>
        <p:spPr>
          <a:xfrm>
            <a:off x="468291" y="2530936"/>
            <a:ext cx="4565826" cy="2648178"/>
          </a:xfrm>
          <a:prstGeom prst="rect">
            <a:avLst/>
          </a:prstGeom>
          <a:noFill/>
          <a:ln>
            <a:noFill/>
          </a:ln>
        </p:spPr>
      </p:pic>
      <p:sp>
        <p:nvSpPr>
          <p:cNvPr id="6485" name="Google Shape;6485;g2580e301964_0_5504"/>
          <p:cNvSpPr/>
          <p:nvPr/>
        </p:nvSpPr>
        <p:spPr>
          <a:xfrm>
            <a:off x="5152870" y="2561864"/>
            <a:ext cx="6950700" cy="2400600"/>
          </a:xfrm>
          <a:prstGeom prst="rect">
            <a:avLst/>
          </a:prstGeom>
          <a:noFill/>
          <a:ln>
            <a:noFill/>
          </a:ln>
        </p:spPr>
        <p:txBody>
          <a:bodyPr anchorCtr="0" anchor="t" bIns="45700" lIns="91425" spcFirstLastPara="1" rIns="91425" wrap="square" tIns="45700">
            <a:noAutofit/>
          </a:bodyPr>
          <a:lstStyle/>
          <a:p>
            <a:pPr indent="-127000" lvl="0" marL="0" marR="0" rtl="0" algn="l">
              <a:lnSpc>
                <a:spcPct val="150000"/>
              </a:lnSpc>
              <a:spcBef>
                <a:spcPts val="0"/>
              </a:spcBef>
              <a:spcAft>
                <a:spcPts val="0"/>
              </a:spcAft>
              <a:buClr>
                <a:schemeClr val="lt1"/>
              </a:buClr>
              <a:buSzPts val="2000"/>
              <a:buFont typeface="Calibri"/>
              <a:buAutoNum type="arabicPeriod"/>
            </a:pPr>
            <a:r>
              <a:rPr lang="en-US" sz="2000">
                <a:solidFill>
                  <a:schemeClr val="lt1"/>
                </a:solidFill>
                <a:latin typeface="Arial"/>
                <a:ea typeface="Arial"/>
                <a:cs typeface="Arial"/>
                <a:sym typeface="Arial"/>
              </a:rPr>
              <a:t>表格的最外層會由</a:t>
            </a:r>
            <a:r>
              <a:rPr b="1" lang="en-US" sz="2000">
                <a:solidFill>
                  <a:schemeClr val="lt1"/>
                </a:solidFill>
                <a:latin typeface="Arial"/>
                <a:ea typeface="Arial"/>
                <a:cs typeface="Arial"/>
                <a:sym typeface="Arial"/>
              </a:rPr>
              <a:t>&lt;table&gt;</a:t>
            </a:r>
            <a:r>
              <a:rPr lang="en-US" sz="2000">
                <a:solidFill>
                  <a:schemeClr val="lt1"/>
                </a:solidFill>
                <a:latin typeface="Arial"/>
                <a:ea typeface="Arial"/>
                <a:cs typeface="Arial"/>
                <a:sym typeface="Arial"/>
              </a:rPr>
              <a:t>標籤包覆</a:t>
            </a:r>
            <a:endParaRPr/>
          </a:p>
          <a:p>
            <a:pPr indent="-127000" lvl="0" marL="0" marR="0" rtl="0" algn="l">
              <a:lnSpc>
                <a:spcPct val="150000"/>
              </a:lnSpc>
              <a:spcBef>
                <a:spcPts val="0"/>
              </a:spcBef>
              <a:spcAft>
                <a:spcPts val="0"/>
              </a:spcAft>
              <a:buClr>
                <a:schemeClr val="lt1"/>
              </a:buClr>
              <a:buSzPts val="2000"/>
              <a:buFont typeface="Calibri"/>
              <a:buAutoNum type="arabicPeriod"/>
            </a:pPr>
            <a:r>
              <a:rPr lang="en-US" sz="2000">
                <a:solidFill>
                  <a:schemeClr val="lt1"/>
                </a:solidFill>
                <a:latin typeface="Arial"/>
                <a:ea typeface="Arial"/>
                <a:cs typeface="Arial"/>
                <a:sym typeface="Arial"/>
              </a:rPr>
              <a:t>再將表格分成</a:t>
            </a:r>
            <a:r>
              <a:rPr b="1" lang="en-US" sz="2000">
                <a:solidFill>
                  <a:schemeClr val="lt1"/>
                </a:solidFill>
                <a:latin typeface="Arial"/>
                <a:ea typeface="Arial"/>
                <a:cs typeface="Arial"/>
                <a:sym typeface="Arial"/>
              </a:rPr>
              <a:t>表頭&lt;thead&gt;</a:t>
            </a:r>
            <a:r>
              <a:rPr lang="en-US" sz="2000">
                <a:solidFill>
                  <a:schemeClr val="lt1"/>
                </a:solidFill>
                <a:latin typeface="Arial"/>
                <a:ea typeface="Arial"/>
                <a:cs typeface="Arial"/>
                <a:sym typeface="Arial"/>
              </a:rPr>
              <a:t>及</a:t>
            </a:r>
            <a:r>
              <a:rPr b="1" lang="en-US" sz="2000">
                <a:solidFill>
                  <a:schemeClr val="lt1"/>
                </a:solidFill>
                <a:latin typeface="Arial"/>
                <a:ea typeface="Arial"/>
                <a:cs typeface="Arial"/>
                <a:sym typeface="Arial"/>
              </a:rPr>
              <a:t>表格內容&lt;tbody&gt;兩個部分</a:t>
            </a:r>
            <a:endParaRPr sz="2000">
              <a:solidFill>
                <a:schemeClr val="lt1"/>
              </a:solidFill>
              <a:latin typeface="Arial"/>
              <a:ea typeface="Arial"/>
              <a:cs typeface="Arial"/>
              <a:sym typeface="Arial"/>
            </a:endParaRPr>
          </a:p>
          <a:p>
            <a:pPr indent="-127000" lvl="0" marL="0" marR="0" rtl="0" algn="l">
              <a:lnSpc>
                <a:spcPct val="150000"/>
              </a:lnSpc>
              <a:spcBef>
                <a:spcPts val="0"/>
              </a:spcBef>
              <a:spcAft>
                <a:spcPts val="0"/>
              </a:spcAft>
              <a:buClr>
                <a:schemeClr val="lt1"/>
              </a:buClr>
              <a:buSzPts val="2000"/>
              <a:buFont typeface="Calibri"/>
              <a:buAutoNum type="arabicPeriod"/>
            </a:pPr>
            <a:r>
              <a:rPr b="1" lang="en-US" sz="2000">
                <a:solidFill>
                  <a:schemeClr val="lt1"/>
                </a:solidFill>
                <a:latin typeface="Arial"/>
                <a:ea typeface="Arial"/>
                <a:cs typeface="Arial"/>
                <a:sym typeface="Arial"/>
              </a:rPr>
              <a:t>&lt;th&gt; : </a:t>
            </a:r>
            <a:r>
              <a:rPr lang="en-US" sz="2000">
                <a:solidFill>
                  <a:schemeClr val="lt1"/>
                </a:solidFill>
                <a:latin typeface="Arial"/>
                <a:ea typeface="Arial"/>
                <a:cs typeface="Arial"/>
                <a:sym typeface="Arial"/>
              </a:rPr>
              <a:t>表格欄位標題 (選擇性使用</a:t>
            </a:r>
            <a:r>
              <a:rPr i="1" lang="en-US" sz="2000">
                <a:solidFill>
                  <a:schemeClr val="lt1"/>
                </a:solidFill>
                <a:latin typeface="Arial"/>
                <a:ea typeface="Arial"/>
                <a:cs typeface="Arial"/>
                <a:sym typeface="Arial"/>
              </a:rPr>
              <a:t>)</a:t>
            </a:r>
            <a:endParaRPr sz="2000">
              <a:solidFill>
                <a:schemeClr val="lt1"/>
              </a:solidFill>
              <a:latin typeface="Arial"/>
              <a:ea typeface="Arial"/>
              <a:cs typeface="Arial"/>
              <a:sym typeface="Arial"/>
            </a:endParaRPr>
          </a:p>
          <a:p>
            <a:pPr indent="-127000" lvl="0" marL="0" marR="0" rtl="0" algn="l">
              <a:lnSpc>
                <a:spcPct val="150000"/>
              </a:lnSpc>
              <a:spcBef>
                <a:spcPts val="0"/>
              </a:spcBef>
              <a:spcAft>
                <a:spcPts val="0"/>
              </a:spcAft>
              <a:buClr>
                <a:schemeClr val="lt1"/>
              </a:buClr>
              <a:buSzPts val="2000"/>
              <a:buFont typeface="Calibri"/>
              <a:buAutoNum type="arabicPeriod"/>
            </a:pPr>
            <a:r>
              <a:rPr b="1" lang="en-US" sz="2000">
                <a:solidFill>
                  <a:schemeClr val="lt1"/>
                </a:solidFill>
                <a:latin typeface="Arial"/>
                <a:ea typeface="Arial"/>
                <a:cs typeface="Arial"/>
                <a:sym typeface="Arial"/>
              </a:rPr>
              <a:t>&lt;tr&gt; :</a:t>
            </a:r>
            <a:r>
              <a:rPr lang="en-US" sz="2000">
                <a:solidFill>
                  <a:schemeClr val="lt1"/>
                </a:solidFill>
                <a:latin typeface="Arial"/>
                <a:ea typeface="Arial"/>
                <a:cs typeface="Arial"/>
                <a:sym typeface="Arial"/>
              </a:rPr>
              <a:t> 表格列</a:t>
            </a:r>
            <a:endParaRPr/>
          </a:p>
          <a:p>
            <a:pPr indent="-127000" lvl="0" marL="0" marR="0" rtl="0" algn="l">
              <a:lnSpc>
                <a:spcPct val="150000"/>
              </a:lnSpc>
              <a:spcBef>
                <a:spcPts val="0"/>
              </a:spcBef>
              <a:spcAft>
                <a:spcPts val="0"/>
              </a:spcAft>
              <a:buClr>
                <a:schemeClr val="lt1"/>
              </a:buClr>
              <a:buSzPts val="2000"/>
              <a:buFont typeface="Calibri"/>
              <a:buAutoNum type="arabicPeriod"/>
            </a:pPr>
            <a:r>
              <a:rPr b="1" lang="en-US" sz="2000">
                <a:solidFill>
                  <a:schemeClr val="lt1"/>
                </a:solidFill>
                <a:latin typeface="Arial"/>
                <a:ea typeface="Arial"/>
                <a:cs typeface="Arial"/>
                <a:sym typeface="Arial"/>
              </a:rPr>
              <a:t>&lt;td&gt;:</a:t>
            </a:r>
            <a:r>
              <a:rPr lang="en-US" sz="2000">
                <a:solidFill>
                  <a:schemeClr val="lt1"/>
                </a:solidFill>
                <a:latin typeface="Arial"/>
                <a:ea typeface="Arial"/>
                <a:cs typeface="Arial"/>
                <a:sym typeface="Arial"/>
              </a:rPr>
              <a:t> 表格欄</a:t>
            </a:r>
            <a:endParaRPr b="0" i="0" sz="2000">
              <a:solidFill>
                <a:schemeClr val="lt1"/>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479"/>
                                        </p:tgtEl>
                                        <p:attrNameLst>
                                          <p:attrName>style.visibility</p:attrName>
                                        </p:attrNameLst>
                                      </p:cBhvr>
                                      <p:to>
                                        <p:strVal val="visible"/>
                                      </p:to>
                                    </p:set>
                                    <p:animEffect filter="fade" transition="in">
                                      <p:cBhvr>
                                        <p:cTn dur="750"/>
                                        <p:tgtEl>
                                          <p:spTgt spid="6479"/>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480"/>
                                        </p:tgtEl>
                                        <p:attrNameLst>
                                          <p:attrName>style.visibility</p:attrName>
                                        </p:attrNameLst>
                                      </p:cBhvr>
                                      <p:to>
                                        <p:strVal val="visible"/>
                                      </p:to>
                                    </p:set>
                                    <p:anim calcmode="lin" valueType="num">
                                      <p:cBhvr additive="base">
                                        <p:cTn dur="750"/>
                                        <p:tgtEl>
                                          <p:spTgt spid="6480"/>
                                        </p:tgtEl>
                                        <p:attrNameLst>
                                          <p:attrName>ppt_w</p:attrName>
                                        </p:attrNameLst>
                                      </p:cBhvr>
                                      <p:tavLst>
                                        <p:tav fmla="" tm="0">
                                          <p:val>
                                            <p:strVal val="0"/>
                                          </p:val>
                                        </p:tav>
                                        <p:tav fmla="" tm="100000">
                                          <p:val>
                                            <p:strVal val="#ppt_w"/>
                                          </p:val>
                                        </p:tav>
                                      </p:tavLst>
                                    </p:anim>
                                    <p:anim calcmode="lin" valueType="num">
                                      <p:cBhvr additive="base">
                                        <p:cTn dur="750"/>
                                        <p:tgtEl>
                                          <p:spTgt spid="64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481"/>
                                        </p:tgtEl>
                                        <p:attrNameLst>
                                          <p:attrName>style.visibility</p:attrName>
                                        </p:attrNameLst>
                                      </p:cBhvr>
                                      <p:to>
                                        <p:strVal val="visible"/>
                                      </p:to>
                                    </p:set>
                                    <p:anim calcmode="lin" valueType="num">
                                      <p:cBhvr additive="base">
                                        <p:cTn dur="750"/>
                                        <p:tgtEl>
                                          <p:spTgt spid="6481"/>
                                        </p:tgtEl>
                                        <p:attrNameLst>
                                          <p:attrName>ppt_w</p:attrName>
                                        </p:attrNameLst>
                                      </p:cBhvr>
                                      <p:tavLst>
                                        <p:tav fmla="" tm="0">
                                          <p:val>
                                            <p:strVal val="0"/>
                                          </p:val>
                                        </p:tav>
                                        <p:tav fmla="" tm="100000">
                                          <p:val>
                                            <p:strVal val="#ppt_w"/>
                                          </p:val>
                                        </p:tav>
                                      </p:tavLst>
                                    </p:anim>
                                    <p:anim calcmode="lin" valueType="num">
                                      <p:cBhvr additive="base">
                                        <p:cTn dur="750"/>
                                        <p:tgtEl>
                                          <p:spTgt spid="64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482"/>
                                        </p:tgtEl>
                                        <p:attrNameLst>
                                          <p:attrName>style.visibility</p:attrName>
                                        </p:attrNameLst>
                                      </p:cBhvr>
                                      <p:to>
                                        <p:strVal val="visible"/>
                                      </p:to>
                                    </p:set>
                                    <p:anim calcmode="lin" valueType="num">
                                      <p:cBhvr additive="base">
                                        <p:cTn dur="750"/>
                                        <p:tgtEl>
                                          <p:spTgt spid="6482"/>
                                        </p:tgtEl>
                                        <p:attrNameLst>
                                          <p:attrName>ppt_w</p:attrName>
                                        </p:attrNameLst>
                                      </p:cBhvr>
                                      <p:tavLst>
                                        <p:tav fmla="" tm="0">
                                          <p:val>
                                            <p:strVal val="0"/>
                                          </p:val>
                                        </p:tav>
                                        <p:tav fmla="" tm="100000">
                                          <p:val>
                                            <p:strVal val="#ppt_w"/>
                                          </p:val>
                                        </p:tav>
                                      </p:tavLst>
                                    </p:anim>
                                    <p:anim calcmode="lin" valueType="num">
                                      <p:cBhvr additive="base">
                                        <p:cTn dur="750"/>
                                        <p:tgtEl>
                                          <p:spTgt spid="648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490" name="Shape 6490"/>
        <p:cNvGrpSpPr/>
        <p:nvPr/>
      </p:nvGrpSpPr>
      <p:grpSpPr>
        <a:xfrm>
          <a:off x="0" y="0"/>
          <a:ext cx="0" cy="0"/>
          <a:chOff x="0" y="0"/>
          <a:chExt cx="0" cy="0"/>
        </a:xfrm>
      </p:grpSpPr>
      <p:sp>
        <p:nvSpPr>
          <p:cNvPr id="6491" name="Google Shape;6491;g2580e301964_0_552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BOOTSTRAP表格</a:t>
            </a:r>
            <a:endParaRPr sz="1400">
              <a:solidFill>
                <a:schemeClr val="lt1"/>
              </a:solidFill>
              <a:latin typeface="Arial"/>
              <a:ea typeface="Arial"/>
              <a:cs typeface="Arial"/>
              <a:sym typeface="Arial"/>
            </a:endParaRPr>
          </a:p>
        </p:txBody>
      </p:sp>
      <p:grpSp>
        <p:nvGrpSpPr>
          <p:cNvPr id="6492" name="Google Shape;6492;g2580e301964_0_5520"/>
          <p:cNvGrpSpPr/>
          <p:nvPr/>
        </p:nvGrpSpPr>
        <p:grpSpPr>
          <a:xfrm>
            <a:off x="5826806" y="1018339"/>
            <a:ext cx="538327" cy="59700"/>
            <a:chOff x="5607050" y="1793751"/>
            <a:chExt cx="538327" cy="59700"/>
          </a:xfrm>
        </p:grpSpPr>
        <p:sp>
          <p:nvSpPr>
            <p:cNvPr id="6493" name="Google Shape;6493;g2580e301964_0_552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94" name="Google Shape;6494;g2580e301964_0_552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95" name="Google Shape;6495;g2580e301964_0_552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96" name="Google Shape;6496;g2580e301964_0_5520"/>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497" name="Google Shape;6497;g2580e301964_0_5520"/>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98" name="Google Shape;6498;g2580e301964_0_5520"/>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99" name="Google Shape;6499;g2580e301964_0_5520"/>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00" name="Google Shape;6500;g2580e301964_0_5520"/>
          <p:cNvSpPr/>
          <p:nvPr/>
        </p:nvSpPr>
        <p:spPr>
          <a:xfrm>
            <a:off x="137920" y="853841"/>
            <a:ext cx="112194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使用語意化 class 可為表格列或單獨的儲存格加上色彩</a:t>
            </a:r>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使用" </a:t>
            </a:r>
            <a:r>
              <a:rPr b="1" lang="en-US" sz="1800">
                <a:solidFill>
                  <a:schemeClr val="lt1"/>
                </a:solidFill>
                <a:latin typeface="Arial"/>
                <a:ea typeface="Arial"/>
                <a:cs typeface="Arial"/>
                <a:sym typeface="Arial"/>
              </a:rPr>
              <a:t>table-</a:t>
            </a:r>
            <a:r>
              <a:rPr lang="en-US" sz="1800">
                <a:solidFill>
                  <a:schemeClr val="lt1"/>
                </a:solidFill>
                <a:latin typeface="Arial"/>
                <a:ea typeface="Arial"/>
                <a:cs typeface="Arial"/>
                <a:sym typeface="Arial"/>
              </a:rPr>
              <a:t>預設色系名稱 " 這樣的 class 名稱，例如 .table-primary、 .table-danger</a:t>
            </a:r>
            <a:endParaRPr b="0" i="0" sz="1800">
              <a:solidFill>
                <a:schemeClr val="lt1"/>
              </a:solidFill>
              <a:latin typeface="Arial"/>
              <a:ea typeface="Arial"/>
              <a:cs typeface="Arial"/>
              <a:sym typeface="Arial"/>
            </a:endParaRPr>
          </a:p>
        </p:txBody>
      </p:sp>
      <p:sp>
        <p:nvSpPr>
          <p:cNvPr id="6501" name="Google Shape;6501;g2580e301964_0_5520"/>
          <p:cNvSpPr/>
          <p:nvPr/>
        </p:nvSpPr>
        <p:spPr>
          <a:xfrm>
            <a:off x="137920" y="1757003"/>
            <a:ext cx="8037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加在&lt;table&gt;、&lt;thead&gt;、&lt;tbody&gt;、&lt;tr&gt;、&lt;th&gt;或&lt;td&gt;上都可以</a:t>
            </a:r>
            <a:endParaRPr sz="1800">
              <a:solidFill>
                <a:schemeClr val="lt1"/>
              </a:solidFill>
              <a:latin typeface="Calibri"/>
              <a:ea typeface="Calibri"/>
              <a:cs typeface="Calibri"/>
              <a:sym typeface="Calibri"/>
            </a:endParaRPr>
          </a:p>
        </p:txBody>
      </p:sp>
      <p:pic>
        <p:nvPicPr>
          <p:cNvPr id="6502" name="Google Shape;6502;g2580e301964_0_5520"/>
          <p:cNvPicPr preferRelativeResize="0"/>
          <p:nvPr/>
        </p:nvPicPr>
        <p:blipFill rotWithShape="1">
          <a:blip r:embed="rId3">
            <a:alphaModFix/>
          </a:blip>
          <a:srcRect b="0" l="0" r="0" t="0"/>
          <a:stretch/>
        </p:blipFill>
        <p:spPr>
          <a:xfrm>
            <a:off x="3073643" y="2246050"/>
            <a:ext cx="6080678" cy="4571769"/>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496"/>
                                        </p:tgtEl>
                                        <p:attrNameLst>
                                          <p:attrName>style.visibility</p:attrName>
                                        </p:attrNameLst>
                                      </p:cBhvr>
                                      <p:to>
                                        <p:strVal val="visible"/>
                                      </p:to>
                                    </p:set>
                                    <p:animEffect filter="fade" transition="in">
                                      <p:cBhvr>
                                        <p:cTn dur="750"/>
                                        <p:tgtEl>
                                          <p:spTgt spid="6496"/>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497"/>
                                        </p:tgtEl>
                                        <p:attrNameLst>
                                          <p:attrName>style.visibility</p:attrName>
                                        </p:attrNameLst>
                                      </p:cBhvr>
                                      <p:to>
                                        <p:strVal val="visible"/>
                                      </p:to>
                                    </p:set>
                                    <p:anim calcmode="lin" valueType="num">
                                      <p:cBhvr additive="base">
                                        <p:cTn dur="750"/>
                                        <p:tgtEl>
                                          <p:spTgt spid="6497"/>
                                        </p:tgtEl>
                                        <p:attrNameLst>
                                          <p:attrName>ppt_w</p:attrName>
                                        </p:attrNameLst>
                                      </p:cBhvr>
                                      <p:tavLst>
                                        <p:tav fmla="" tm="0">
                                          <p:val>
                                            <p:strVal val="0"/>
                                          </p:val>
                                        </p:tav>
                                        <p:tav fmla="" tm="100000">
                                          <p:val>
                                            <p:strVal val="#ppt_w"/>
                                          </p:val>
                                        </p:tav>
                                      </p:tavLst>
                                    </p:anim>
                                    <p:anim calcmode="lin" valueType="num">
                                      <p:cBhvr additive="base">
                                        <p:cTn dur="750"/>
                                        <p:tgtEl>
                                          <p:spTgt spid="649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498"/>
                                        </p:tgtEl>
                                        <p:attrNameLst>
                                          <p:attrName>style.visibility</p:attrName>
                                        </p:attrNameLst>
                                      </p:cBhvr>
                                      <p:to>
                                        <p:strVal val="visible"/>
                                      </p:to>
                                    </p:set>
                                    <p:anim calcmode="lin" valueType="num">
                                      <p:cBhvr additive="base">
                                        <p:cTn dur="750"/>
                                        <p:tgtEl>
                                          <p:spTgt spid="6498"/>
                                        </p:tgtEl>
                                        <p:attrNameLst>
                                          <p:attrName>ppt_w</p:attrName>
                                        </p:attrNameLst>
                                      </p:cBhvr>
                                      <p:tavLst>
                                        <p:tav fmla="" tm="0">
                                          <p:val>
                                            <p:strVal val="0"/>
                                          </p:val>
                                        </p:tav>
                                        <p:tav fmla="" tm="100000">
                                          <p:val>
                                            <p:strVal val="#ppt_w"/>
                                          </p:val>
                                        </p:tav>
                                      </p:tavLst>
                                    </p:anim>
                                    <p:anim calcmode="lin" valueType="num">
                                      <p:cBhvr additive="base">
                                        <p:cTn dur="750"/>
                                        <p:tgtEl>
                                          <p:spTgt spid="64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499"/>
                                        </p:tgtEl>
                                        <p:attrNameLst>
                                          <p:attrName>style.visibility</p:attrName>
                                        </p:attrNameLst>
                                      </p:cBhvr>
                                      <p:to>
                                        <p:strVal val="visible"/>
                                      </p:to>
                                    </p:set>
                                    <p:anim calcmode="lin" valueType="num">
                                      <p:cBhvr additive="base">
                                        <p:cTn dur="750"/>
                                        <p:tgtEl>
                                          <p:spTgt spid="6499"/>
                                        </p:tgtEl>
                                        <p:attrNameLst>
                                          <p:attrName>ppt_w</p:attrName>
                                        </p:attrNameLst>
                                      </p:cBhvr>
                                      <p:tavLst>
                                        <p:tav fmla="" tm="0">
                                          <p:val>
                                            <p:strVal val="0"/>
                                          </p:val>
                                        </p:tav>
                                        <p:tav fmla="" tm="100000">
                                          <p:val>
                                            <p:strVal val="#ppt_w"/>
                                          </p:val>
                                        </p:tav>
                                      </p:tavLst>
                                    </p:anim>
                                    <p:anim calcmode="lin" valueType="num">
                                      <p:cBhvr additive="base">
                                        <p:cTn dur="750"/>
                                        <p:tgtEl>
                                          <p:spTgt spid="649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507" name="Shape 6507"/>
        <p:cNvGrpSpPr/>
        <p:nvPr/>
      </p:nvGrpSpPr>
      <p:grpSpPr>
        <a:xfrm>
          <a:off x="0" y="0"/>
          <a:ext cx="0" cy="0"/>
          <a:chOff x="0" y="0"/>
          <a:chExt cx="0" cy="0"/>
        </a:xfrm>
      </p:grpSpPr>
      <p:sp>
        <p:nvSpPr>
          <p:cNvPr id="6508" name="Google Shape;6508;g2580e301964_0_553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BOOTSTRAP表格</a:t>
            </a:r>
            <a:endParaRPr sz="1400">
              <a:solidFill>
                <a:schemeClr val="lt1"/>
              </a:solidFill>
              <a:latin typeface="Arial"/>
              <a:ea typeface="Arial"/>
              <a:cs typeface="Arial"/>
              <a:sym typeface="Arial"/>
            </a:endParaRPr>
          </a:p>
        </p:txBody>
      </p:sp>
      <p:grpSp>
        <p:nvGrpSpPr>
          <p:cNvPr id="6509" name="Google Shape;6509;g2580e301964_0_5536"/>
          <p:cNvGrpSpPr/>
          <p:nvPr/>
        </p:nvGrpSpPr>
        <p:grpSpPr>
          <a:xfrm>
            <a:off x="5826806" y="1018339"/>
            <a:ext cx="538327" cy="59700"/>
            <a:chOff x="5607050" y="1793751"/>
            <a:chExt cx="538327" cy="59700"/>
          </a:xfrm>
        </p:grpSpPr>
        <p:sp>
          <p:nvSpPr>
            <p:cNvPr id="6510" name="Google Shape;6510;g2580e301964_0_553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1" name="Google Shape;6511;g2580e301964_0_553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2" name="Google Shape;6512;g2580e301964_0_553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513" name="Google Shape;6513;g2580e301964_0_5536"/>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514" name="Google Shape;6514;g2580e301964_0_5536"/>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5" name="Google Shape;6515;g2580e301964_0_5536"/>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6" name="Google Shape;6516;g2580e301964_0_5536"/>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7" name="Google Shape;6517;g2580e301964_0_5536"/>
          <p:cNvSpPr/>
          <p:nvPr/>
        </p:nvSpPr>
        <p:spPr>
          <a:xfrm>
            <a:off x="477267" y="1385194"/>
            <a:ext cx="6096000" cy="535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&lt;table class="table"&gt;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&lt;caption&gt;基本的表格布局&lt;/caption&gt;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&lt;thead&gt;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&lt;th&gt;名称&lt;/th&gt;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&lt;th&gt;城市&lt;/th&gt;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&lt;/thead&gt;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&lt;tbody&gt;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&lt;td&gt;Tanmay&lt;/td&gt;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&lt;td&gt;Bangalore&lt;/td&gt;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&lt;td&gt;Sachin&lt;/td&gt;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&lt;td&gt;Mumbai&lt;/td&gt;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&lt;/tbody&gt;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&lt;/table&gt;</a:t>
            </a:r>
            <a:endParaRPr/>
          </a:p>
        </p:txBody>
      </p:sp>
      <p:pic>
        <p:nvPicPr>
          <p:cNvPr id="6518" name="Google Shape;6518;g2580e301964_0_5536"/>
          <p:cNvPicPr preferRelativeResize="0"/>
          <p:nvPr/>
        </p:nvPicPr>
        <p:blipFill rotWithShape="1">
          <a:blip r:embed="rId3">
            <a:alphaModFix/>
          </a:blip>
          <a:srcRect b="0" l="0" r="0" t="0"/>
          <a:stretch/>
        </p:blipFill>
        <p:spPr>
          <a:xfrm>
            <a:off x="3734683" y="3145074"/>
            <a:ext cx="8316486" cy="2067213"/>
          </a:xfrm>
          <a:prstGeom prst="rect">
            <a:avLst/>
          </a:prstGeom>
          <a:noFill/>
          <a:ln>
            <a:noFill/>
          </a:ln>
        </p:spPr>
      </p:pic>
      <p:sp>
        <p:nvSpPr>
          <p:cNvPr id="6519" name="Google Shape;6519;g2580e301964_0_5536"/>
          <p:cNvSpPr txBox="1"/>
          <p:nvPr/>
        </p:nvSpPr>
        <p:spPr>
          <a:xfrm>
            <a:off x="553964" y="391308"/>
            <a:ext cx="384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基本的BOOTSTRAP表格範例</a:t>
            </a:r>
            <a:endParaRPr/>
          </a:p>
        </p:txBody>
      </p:sp>
      <p:sp>
        <p:nvSpPr>
          <p:cNvPr id="6520" name="Google Shape;6520;g2580e301964_0_5536"/>
          <p:cNvSpPr/>
          <p:nvPr/>
        </p:nvSpPr>
        <p:spPr>
          <a:xfrm>
            <a:off x="3821381" y="5231813"/>
            <a:ext cx="82134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000">
                <a:solidFill>
                  <a:schemeClr val="lt1"/>
                </a:solidFill>
                <a:latin typeface="Arial"/>
                <a:ea typeface="Arial"/>
                <a:cs typeface="Arial"/>
                <a:sym typeface="Arial"/>
              </a:rPr>
              <a:t>在Bootstrap的&lt;table&gt;標籤中，我們可以加上一個 </a:t>
            </a:r>
            <a:r>
              <a:rPr b="1" lang="en-US" sz="2000">
                <a:solidFill>
                  <a:schemeClr val="lt1"/>
                </a:solidFill>
                <a:latin typeface="Arial"/>
                <a:ea typeface="Arial"/>
                <a:cs typeface="Arial"/>
                <a:sym typeface="Arial"/>
              </a:rPr>
              <a:t>.table</a:t>
            </a:r>
            <a:r>
              <a:rPr lang="en-US" sz="2000">
                <a:solidFill>
                  <a:schemeClr val="lt1"/>
                </a:solidFill>
                <a:latin typeface="Arial"/>
                <a:ea typeface="Arial"/>
                <a:cs typeface="Arial"/>
                <a:sym typeface="Arial"/>
              </a:rPr>
              <a:t> 的class名稱，頁面中的表格變會呈現其預設表格樣式。</a:t>
            </a:r>
            <a:endParaRPr sz="20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513"/>
                                        </p:tgtEl>
                                        <p:attrNameLst>
                                          <p:attrName>style.visibility</p:attrName>
                                        </p:attrNameLst>
                                      </p:cBhvr>
                                      <p:to>
                                        <p:strVal val="visible"/>
                                      </p:to>
                                    </p:set>
                                    <p:animEffect filter="fade" transition="in">
                                      <p:cBhvr>
                                        <p:cTn dur="750"/>
                                        <p:tgtEl>
                                          <p:spTgt spid="6513"/>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514"/>
                                        </p:tgtEl>
                                        <p:attrNameLst>
                                          <p:attrName>style.visibility</p:attrName>
                                        </p:attrNameLst>
                                      </p:cBhvr>
                                      <p:to>
                                        <p:strVal val="visible"/>
                                      </p:to>
                                    </p:set>
                                    <p:anim calcmode="lin" valueType="num">
                                      <p:cBhvr additive="base">
                                        <p:cTn dur="750"/>
                                        <p:tgtEl>
                                          <p:spTgt spid="6514"/>
                                        </p:tgtEl>
                                        <p:attrNameLst>
                                          <p:attrName>ppt_w</p:attrName>
                                        </p:attrNameLst>
                                      </p:cBhvr>
                                      <p:tavLst>
                                        <p:tav fmla="" tm="0">
                                          <p:val>
                                            <p:strVal val="0"/>
                                          </p:val>
                                        </p:tav>
                                        <p:tav fmla="" tm="100000">
                                          <p:val>
                                            <p:strVal val="#ppt_w"/>
                                          </p:val>
                                        </p:tav>
                                      </p:tavLst>
                                    </p:anim>
                                    <p:anim calcmode="lin" valueType="num">
                                      <p:cBhvr additive="base">
                                        <p:cTn dur="750"/>
                                        <p:tgtEl>
                                          <p:spTgt spid="65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15"/>
                                        </p:tgtEl>
                                        <p:attrNameLst>
                                          <p:attrName>style.visibility</p:attrName>
                                        </p:attrNameLst>
                                      </p:cBhvr>
                                      <p:to>
                                        <p:strVal val="visible"/>
                                      </p:to>
                                    </p:set>
                                    <p:anim calcmode="lin" valueType="num">
                                      <p:cBhvr additive="base">
                                        <p:cTn dur="750"/>
                                        <p:tgtEl>
                                          <p:spTgt spid="6515"/>
                                        </p:tgtEl>
                                        <p:attrNameLst>
                                          <p:attrName>ppt_w</p:attrName>
                                        </p:attrNameLst>
                                      </p:cBhvr>
                                      <p:tavLst>
                                        <p:tav fmla="" tm="0">
                                          <p:val>
                                            <p:strVal val="0"/>
                                          </p:val>
                                        </p:tav>
                                        <p:tav fmla="" tm="100000">
                                          <p:val>
                                            <p:strVal val="#ppt_w"/>
                                          </p:val>
                                        </p:tav>
                                      </p:tavLst>
                                    </p:anim>
                                    <p:anim calcmode="lin" valueType="num">
                                      <p:cBhvr additive="base">
                                        <p:cTn dur="750"/>
                                        <p:tgtEl>
                                          <p:spTgt spid="65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516"/>
                                        </p:tgtEl>
                                        <p:attrNameLst>
                                          <p:attrName>style.visibility</p:attrName>
                                        </p:attrNameLst>
                                      </p:cBhvr>
                                      <p:to>
                                        <p:strVal val="visible"/>
                                      </p:to>
                                    </p:set>
                                    <p:anim calcmode="lin" valueType="num">
                                      <p:cBhvr additive="base">
                                        <p:cTn dur="750"/>
                                        <p:tgtEl>
                                          <p:spTgt spid="6516"/>
                                        </p:tgtEl>
                                        <p:attrNameLst>
                                          <p:attrName>ppt_w</p:attrName>
                                        </p:attrNameLst>
                                      </p:cBhvr>
                                      <p:tavLst>
                                        <p:tav fmla="" tm="0">
                                          <p:val>
                                            <p:strVal val="0"/>
                                          </p:val>
                                        </p:tav>
                                        <p:tav fmla="" tm="100000">
                                          <p:val>
                                            <p:strVal val="#ppt_w"/>
                                          </p:val>
                                        </p:tav>
                                      </p:tavLst>
                                    </p:anim>
                                    <p:anim calcmode="lin" valueType="num">
                                      <p:cBhvr additive="base">
                                        <p:cTn dur="750"/>
                                        <p:tgtEl>
                                          <p:spTgt spid="651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525" name="Shape 6525"/>
        <p:cNvGrpSpPr/>
        <p:nvPr/>
      </p:nvGrpSpPr>
      <p:grpSpPr>
        <a:xfrm>
          <a:off x="0" y="0"/>
          <a:ext cx="0" cy="0"/>
          <a:chOff x="0" y="0"/>
          <a:chExt cx="0" cy="0"/>
        </a:xfrm>
      </p:grpSpPr>
      <p:sp>
        <p:nvSpPr>
          <p:cNvPr id="6526" name="Google Shape;6526;g2580e301964_0_555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BOOTSTRAP表格</a:t>
            </a:r>
            <a:endParaRPr sz="1400">
              <a:solidFill>
                <a:schemeClr val="lt1"/>
              </a:solidFill>
              <a:latin typeface="Arial"/>
              <a:ea typeface="Arial"/>
              <a:cs typeface="Arial"/>
              <a:sym typeface="Arial"/>
            </a:endParaRPr>
          </a:p>
        </p:txBody>
      </p:sp>
      <p:grpSp>
        <p:nvGrpSpPr>
          <p:cNvPr id="6527" name="Google Shape;6527;g2580e301964_0_5553"/>
          <p:cNvGrpSpPr/>
          <p:nvPr/>
        </p:nvGrpSpPr>
        <p:grpSpPr>
          <a:xfrm>
            <a:off x="5826806" y="1018339"/>
            <a:ext cx="538327" cy="59700"/>
            <a:chOff x="5607050" y="1793751"/>
            <a:chExt cx="538327" cy="59700"/>
          </a:xfrm>
        </p:grpSpPr>
        <p:sp>
          <p:nvSpPr>
            <p:cNvPr id="6528" name="Google Shape;6528;g2580e301964_0_555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9" name="Google Shape;6529;g2580e301964_0_555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0" name="Google Shape;6530;g2580e301964_0_555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531" name="Google Shape;6531;g2580e301964_0_5553"/>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532" name="Google Shape;6532;g2580e301964_0_5553"/>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3" name="Google Shape;6533;g2580e301964_0_5553"/>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4" name="Google Shape;6534;g2580e301964_0_5553"/>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5" name="Google Shape;6535;g2580e301964_0_5553"/>
          <p:cNvSpPr/>
          <p:nvPr/>
        </p:nvSpPr>
        <p:spPr>
          <a:xfrm>
            <a:off x="318647" y="1268697"/>
            <a:ext cx="7993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依需求，我們可以在</a:t>
            </a:r>
            <a:r>
              <a:rPr lang="en-US" sz="1800">
                <a:solidFill>
                  <a:srgbClr val="FF0000"/>
                </a:solidFill>
                <a:latin typeface="Arial"/>
                <a:ea typeface="Arial"/>
                <a:cs typeface="Arial"/>
                <a:sym typeface="Arial"/>
              </a:rPr>
              <a:t>&lt;table&gt;</a:t>
            </a:r>
            <a:r>
              <a:rPr lang="en-US" sz="1800">
                <a:solidFill>
                  <a:schemeClr val="lt1"/>
                </a:solidFill>
                <a:latin typeface="Arial"/>
                <a:ea typeface="Arial"/>
                <a:cs typeface="Arial"/>
                <a:sym typeface="Arial"/>
              </a:rPr>
              <a:t>套入其它 class 名稱來設定樣式</a:t>
            </a:r>
            <a:endParaRPr sz="1800">
              <a:solidFill>
                <a:schemeClr val="lt1"/>
              </a:solidFill>
              <a:latin typeface="Calibri"/>
              <a:ea typeface="Calibri"/>
              <a:cs typeface="Calibri"/>
              <a:sym typeface="Calibri"/>
            </a:endParaRPr>
          </a:p>
        </p:txBody>
      </p:sp>
      <p:pic>
        <p:nvPicPr>
          <p:cNvPr id="6536" name="Google Shape;6536;g2580e301964_0_5553"/>
          <p:cNvPicPr preferRelativeResize="0"/>
          <p:nvPr/>
        </p:nvPicPr>
        <p:blipFill rotWithShape="1">
          <a:blip r:embed="rId3">
            <a:alphaModFix/>
          </a:blip>
          <a:srcRect b="0" l="0" r="0" t="0"/>
          <a:stretch/>
        </p:blipFill>
        <p:spPr>
          <a:xfrm>
            <a:off x="1455281" y="2881487"/>
            <a:ext cx="8335539" cy="2457793"/>
          </a:xfrm>
          <a:prstGeom prst="rect">
            <a:avLst/>
          </a:prstGeom>
          <a:noFill/>
          <a:ln>
            <a:noFill/>
          </a:ln>
        </p:spPr>
      </p:pic>
      <p:sp>
        <p:nvSpPr>
          <p:cNvPr id="6537" name="Google Shape;6537;g2580e301964_0_5553"/>
          <p:cNvSpPr/>
          <p:nvPr/>
        </p:nvSpPr>
        <p:spPr>
          <a:xfrm>
            <a:off x="1455274" y="2360800"/>
            <a:ext cx="4125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table-striped</a:t>
            </a:r>
            <a:r>
              <a:rPr lang="en-US" sz="1800">
                <a:solidFill>
                  <a:schemeClr val="lt1"/>
                </a:solidFill>
                <a:latin typeface="Arial"/>
                <a:ea typeface="Arial"/>
                <a:cs typeface="Arial"/>
                <a:sym typeface="Arial"/>
              </a:rPr>
              <a:t> : 單雙列套用不同色彩</a:t>
            </a: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531"/>
                                        </p:tgtEl>
                                        <p:attrNameLst>
                                          <p:attrName>style.visibility</p:attrName>
                                        </p:attrNameLst>
                                      </p:cBhvr>
                                      <p:to>
                                        <p:strVal val="visible"/>
                                      </p:to>
                                    </p:set>
                                    <p:animEffect filter="fade" transition="in">
                                      <p:cBhvr>
                                        <p:cTn dur="750"/>
                                        <p:tgtEl>
                                          <p:spTgt spid="6531"/>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532"/>
                                        </p:tgtEl>
                                        <p:attrNameLst>
                                          <p:attrName>style.visibility</p:attrName>
                                        </p:attrNameLst>
                                      </p:cBhvr>
                                      <p:to>
                                        <p:strVal val="visible"/>
                                      </p:to>
                                    </p:set>
                                    <p:anim calcmode="lin" valueType="num">
                                      <p:cBhvr additive="base">
                                        <p:cTn dur="750"/>
                                        <p:tgtEl>
                                          <p:spTgt spid="6532"/>
                                        </p:tgtEl>
                                        <p:attrNameLst>
                                          <p:attrName>ppt_w</p:attrName>
                                        </p:attrNameLst>
                                      </p:cBhvr>
                                      <p:tavLst>
                                        <p:tav fmla="" tm="0">
                                          <p:val>
                                            <p:strVal val="0"/>
                                          </p:val>
                                        </p:tav>
                                        <p:tav fmla="" tm="100000">
                                          <p:val>
                                            <p:strVal val="#ppt_w"/>
                                          </p:val>
                                        </p:tav>
                                      </p:tavLst>
                                    </p:anim>
                                    <p:anim calcmode="lin" valueType="num">
                                      <p:cBhvr additive="base">
                                        <p:cTn dur="750"/>
                                        <p:tgtEl>
                                          <p:spTgt spid="65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33"/>
                                        </p:tgtEl>
                                        <p:attrNameLst>
                                          <p:attrName>style.visibility</p:attrName>
                                        </p:attrNameLst>
                                      </p:cBhvr>
                                      <p:to>
                                        <p:strVal val="visible"/>
                                      </p:to>
                                    </p:set>
                                    <p:anim calcmode="lin" valueType="num">
                                      <p:cBhvr additive="base">
                                        <p:cTn dur="750"/>
                                        <p:tgtEl>
                                          <p:spTgt spid="6533"/>
                                        </p:tgtEl>
                                        <p:attrNameLst>
                                          <p:attrName>ppt_w</p:attrName>
                                        </p:attrNameLst>
                                      </p:cBhvr>
                                      <p:tavLst>
                                        <p:tav fmla="" tm="0">
                                          <p:val>
                                            <p:strVal val="0"/>
                                          </p:val>
                                        </p:tav>
                                        <p:tav fmla="" tm="100000">
                                          <p:val>
                                            <p:strVal val="#ppt_w"/>
                                          </p:val>
                                        </p:tav>
                                      </p:tavLst>
                                    </p:anim>
                                    <p:anim calcmode="lin" valueType="num">
                                      <p:cBhvr additive="base">
                                        <p:cTn dur="750"/>
                                        <p:tgtEl>
                                          <p:spTgt spid="653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534"/>
                                        </p:tgtEl>
                                        <p:attrNameLst>
                                          <p:attrName>style.visibility</p:attrName>
                                        </p:attrNameLst>
                                      </p:cBhvr>
                                      <p:to>
                                        <p:strVal val="visible"/>
                                      </p:to>
                                    </p:set>
                                    <p:anim calcmode="lin" valueType="num">
                                      <p:cBhvr additive="base">
                                        <p:cTn dur="750"/>
                                        <p:tgtEl>
                                          <p:spTgt spid="6534"/>
                                        </p:tgtEl>
                                        <p:attrNameLst>
                                          <p:attrName>ppt_w</p:attrName>
                                        </p:attrNameLst>
                                      </p:cBhvr>
                                      <p:tavLst>
                                        <p:tav fmla="" tm="0">
                                          <p:val>
                                            <p:strVal val="0"/>
                                          </p:val>
                                        </p:tav>
                                        <p:tav fmla="" tm="100000">
                                          <p:val>
                                            <p:strVal val="#ppt_w"/>
                                          </p:val>
                                        </p:tav>
                                      </p:tavLst>
                                    </p:anim>
                                    <p:anim calcmode="lin" valueType="num">
                                      <p:cBhvr additive="base">
                                        <p:cTn dur="750"/>
                                        <p:tgtEl>
                                          <p:spTgt spid="65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493" name="Shape 1493"/>
        <p:cNvGrpSpPr/>
        <p:nvPr/>
      </p:nvGrpSpPr>
      <p:grpSpPr>
        <a:xfrm>
          <a:off x="0" y="0"/>
          <a:ext cx="0" cy="0"/>
          <a:chOff x="0" y="0"/>
          <a:chExt cx="0" cy="0"/>
        </a:xfrm>
      </p:grpSpPr>
      <p:sp>
        <p:nvSpPr>
          <p:cNvPr id="1494" name="Google Shape;1494;p14"/>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語意化標籤與SEO優化</a:t>
            </a:r>
            <a:endParaRPr sz="1400">
              <a:solidFill>
                <a:schemeClr val="lt1"/>
              </a:solidFill>
              <a:latin typeface="Arial"/>
              <a:ea typeface="Arial"/>
              <a:cs typeface="Arial"/>
              <a:sym typeface="Arial"/>
            </a:endParaRPr>
          </a:p>
        </p:txBody>
      </p:sp>
      <p:grpSp>
        <p:nvGrpSpPr>
          <p:cNvPr id="1495" name="Google Shape;1495;p14"/>
          <p:cNvGrpSpPr/>
          <p:nvPr/>
        </p:nvGrpSpPr>
        <p:grpSpPr>
          <a:xfrm>
            <a:off x="5826806" y="1018339"/>
            <a:ext cx="538388" cy="59761"/>
            <a:chOff x="5607050" y="1793751"/>
            <a:chExt cx="538388" cy="59761"/>
          </a:xfrm>
        </p:grpSpPr>
        <p:sp>
          <p:nvSpPr>
            <p:cNvPr id="1496" name="Google Shape;1496;p14"/>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Google Shape;1497;p14"/>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Google Shape;1498;p14"/>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9" name="Google Shape;1499;p14"/>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1500" name="Google Shape;1500;p14"/>
          <p:cNvSpPr/>
          <p:nvPr/>
        </p:nvSpPr>
        <p:spPr>
          <a:xfrm>
            <a:off x="2198339" y="-434315"/>
            <a:ext cx="7721014" cy="7721014"/>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1" name="Google Shape;1501;p14"/>
          <p:cNvSpPr/>
          <p:nvPr/>
        </p:nvSpPr>
        <p:spPr>
          <a:xfrm>
            <a:off x="2905109" y="275263"/>
            <a:ext cx="6307475" cy="6307475"/>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2" name="Google Shape;1502;p14"/>
          <p:cNvSpPr/>
          <p:nvPr/>
        </p:nvSpPr>
        <p:spPr>
          <a:xfrm>
            <a:off x="1455281" y="-1211719"/>
            <a:ext cx="9281438" cy="9281438"/>
          </a:xfrm>
          <a:prstGeom prst="ellipse">
            <a:avLst/>
          </a:prstGeom>
          <a:noFill/>
          <a:ln cap="flat" cmpd="sng" w="9525">
            <a:solidFill>
              <a:srgbClr val="0756A7">
                <a:alpha val="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03" name="Google Shape;1503;p14"/>
          <p:cNvPicPr preferRelativeResize="0"/>
          <p:nvPr/>
        </p:nvPicPr>
        <p:blipFill rotWithShape="1">
          <a:blip r:embed="rId3">
            <a:alphaModFix/>
          </a:blip>
          <a:srcRect b="0" l="0" r="0" t="0"/>
          <a:stretch/>
        </p:blipFill>
        <p:spPr>
          <a:xfrm>
            <a:off x="6837286" y="1305151"/>
            <a:ext cx="5229955" cy="5277587"/>
          </a:xfrm>
          <a:prstGeom prst="rect">
            <a:avLst/>
          </a:prstGeom>
          <a:noFill/>
          <a:ln>
            <a:noFill/>
          </a:ln>
        </p:spPr>
      </p:pic>
      <p:pic>
        <p:nvPicPr>
          <p:cNvPr id="1504" name="Google Shape;1504;p14"/>
          <p:cNvPicPr preferRelativeResize="0"/>
          <p:nvPr/>
        </p:nvPicPr>
        <p:blipFill rotWithShape="1">
          <a:blip r:embed="rId4">
            <a:alphaModFix/>
          </a:blip>
          <a:srcRect b="0" l="0" r="0" t="0"/>
          <a:stretch/>
        </p:blipFill>
        <p:spPr>
          <a:xfrm>
            <a:off x="437507" y="3340174"/>
            <a:ext cx="5449060" cy="2029108"/>
          </a:xfrm>
          <a:prstGeom prst="rect">
            <a:avLst/>
          </a:prstGeom>
          <a:noFill/>
          <a:ln>
            <a:noFill/>
          </a:ln>
        </p:spPr>
      </p:pic>
      <p:sp>
        <p:nvSpPr>
          <p:cNvPr id="1505" name="Google Shape;1505;p14"/>
          <p:cNvSpPr txBox="1"/>
          <p:nvPr/>
        </p:nvSpPr>
        <p:spPr>
          <a:xfrm>
            <a:off x="420035" y="1374196"/>
            <a:ext cx="6605334" cy="129465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在HTML5之前只能通通用&lt;div&gt;標籤表示，</a:t>
            </a:r>
            <a:endParaRPr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但HTML新增了語意化標籤像是&lt;header&gt;、&lt;main&gt;、&lt;footer&gt;等，</a:t>
            </a:r>
            <a:endParaRPr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可以更清楚表現網頁中每個區塊的設計目的。</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1499"/>
                                        </p:tgtEl>
                                        <p:attrNameLst>
                                          <p:attrName>style.visibility</p:attrName>
                                        </p:attrNameLst>
                                      </p:cBhvr>
                                      <p:to>
                                        <p:strVal val="visible"/>
                                      </p:to>
                                    </p:set>
                                    <p:animEffect filter="fade" transition="in">
                                      <p:cBhvr>
                                        <p:cTn dur="750"/>
                                        <p:tgtEl>
                                          <p:spTgt spid="1499"/>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1500"/>
                                        </p:tgtEl>
                                        <p:attrNameLst>
                                          <p:attrName>style.visibility</p:attrName>
                                        </p:attrNameLst>
                                      </p:cBhvr>
                                      <p:to>
                                        <p:strVal val="visible"/>
                                      </p:to>
                                    </p:set>
                                    <p:anim calcmode="lin" valueType="num">
                                      <p:cBhvr additive="base">
                                        <p:cTn dur="750"/>
                                        <p:tgtEl>
                                          <p:spTgt spid="1500"/>
                                        </p:tgtEl>
                                        <p:attrNameLst>
                                          <p:attrName>ppt_w</p:attrName>
                                        </p:attrNameLst>
                                      </p:cBhvr>
                                      <p:tavLst>
                                        <p:tav fmla="" tm="0">
                                          <p:val>
                                            <p:strVal val="0"/>
                                          </p:val>
                                        </p:tav>
                                        <p:tav fmla="" tm="100000">
                                          <p:val>
                                            <p:strVal val="#ppt_w"/>
                                          </p:val>
                                        </p:tav>
                                      </p:tavLst>
                                    </p:anim>
                                    <p:anim calcmode="lin" valueType="num">
                                      <p:cBhvr additive="base">
                                        <p:cTn dur="750"/>
                                        <p:tgtEl>
                                          <p:spTgt spid="150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1501"/>
                                        </p:tgtEl>
                                        <p:attrNameLst>
                                          <p:attrName>style.visibility</p:attrName>
                                        </p:attrNameLst>
                                      </p:cBhvr>
                                      <p:to>
                                        <p:strVal val="visible"/>
                                      </p:to>
                                    </p:set>
                                    <p:anim calcmode="lin" valueType="num">
                                      <p:cBhvr additive="base">
                                        <p:cTn dur="750"/>
                                        <p:tgtEl>
                                          <p:spTgt spid="1501"/>
                                        </p:tgtEl>
                                        <p:attrNameLst>
                                          <p:attrName>ppt_w</p:attrName>
                                        </p:attrNameLst>
                                      </p:cBhvr>
                                      <p:tavLst>
                                        <p:tav fmla="" tm="0">
                                          <p:val>
                                            <p:strVal val="0"/>
                                          </p:val>
                                        </p:tav>
                                        <p:tav fmla="" tm="100000">
                                          <p:val>
                                            <p:strVal val="#ppt_w"/>
                                          </p:val>
                                        </p:tav>
                                      </p:tavLst>
                                    </p:anim>
                                    <p:anim calcmode="lin" valueType="num">
                                      <p:cBhvr additive="base">
                                        <p:cTn dur="750"/>
                                        <p:tgtEl>
                                          <p:spTgt spid="150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502"/>
                                        </p:tgtEl>
                                        <p:attrNameLst>
                                          <p:attrName>style.visibility</p:attrName>
                                        </p:attrNameLst>
                                      </p:cBhvr>
                                      <p:to>
                                        <p:strVal val="visible"/>
                                      </p:to>
                                    </p:set>
                                    <p:anim calcmode="lin" valueType="num">
                                      <p:cBhvr additive="base">
                                        <p:cTn dur="750"/>
                                        <p:tgtEl>
                                          <p:spTgt spid="1502"/>
                                        </p:tgtEl>
                                        <p:attrNameLst>
                                          <p:attrName>ppt_w</p:attrName>
                                        </p:attrNameLst>
                                      </p:cBhvr>
                                      <p:tavLst>
                                        <p:tav fmla="" tm="0">
                                          <p:val>
                                            <p:strVal val="0"/>
                                          </p:val>
                                        </p:tav>
                                        <p:tav fmla="" tm="100000">
                                          <p:val>
                                            <p:strVal val="#ppt_w"/>
                                          </p:val>
                                        </p:tav>
                                      </p:tavLst>
                                    </p:anim>
                                    <p:anim calcmode="lin" valueType="num">
                                      <p:cBhvr additive="base">
                                        <p:cTn dur="750"/>
                                        <p:tgtEl>
                                          <p:spTgt spid="150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542" name="Shape 6542"/>
        <p:cNvGrpSpPr/>
        <p:nvPr/>
      </p:nvGrpSpPr>
      <p:grpSpPr>
        <a:xfrm>
          <a:off x="0" y="0"/>
          <a:ext cx="0" cy="0"/>
          <a:chOff x="0" y="0"/>
          <a:chExt cx="0" cy="0"/>
        </a:xfrm>
      </p:grpSpPr>
      <p:sp>
        <p:nvSpPr>
          <p:cNvPr id="6543" name="Google Shape;6543;g2580e301964_0_556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BOOTSTRAP表格</a:t>
            </a:r>
            <a:endParaRPr sz="1400">
              <a:solidFill>
                <a:schemeClr val="lt1"/>
              </a:solidFill>
              <a:latin typeface="Arial"/>
              <a:ea typeface="Arial"/>
              <a:cs typeface="Arial"/>
              <a:sym typeface="Arial"/>
            </a:endParaRPr>
          </a:p>
        </p:txBody>
      </p:sp>
      <p:grpSp>
        <p:nvGrpSpPr>
          <p:cNvPr id="6544" name="Google Shape;6544;g2580e301964_0_5569"/>
          <p:cNvGrpSpPr/>
          <p:nvPr/>
        </p:nvGrpSpPr>
        <p:grpSpPr>
          <a:xfrm>
            <a:off x="5826806" y="1018339"/>
            <a:ext cx="538327" cy="59700"/>
            <a:chOff x="5607050" y="1793751"/>
            <a:chExt cx="538327" cy="59700"/>
          </a:xfrm>
        </p:grpSpPr>
        <p:sp>
          <p:nvSpPr>
            <p:cNvPr id="6545" name="Google Shape;6545;g2580e301964_0_556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6" name="Google Shape;6546;g2580e301964_0_556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7" name="Google Shape;6547;g2580e301964_0_556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548" name="Google Shape;6548;g2580e301964_0_5569"/>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549" name="Google Shape;6549;g2580e301964_0_5569"/>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0" name="Google Shape;6550;g2580e301964_0_5569"/>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1" name="Google Shape;6551;g2580e301964_0_5569"/>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2" name="Google Shape;6552;g2580e301964_0_5569"/>
          <p:cNvSpPr/>
          <p:nvPr/>
        </p:nvSpPr>
        <p:spPr>
          <a:xfrm>
            <a:off x="800427" y="1415255"/>
            <a:ext cx="6096000" cy="923400"/>
          </a:xfrm>
          <a:prstGeom prst="rect">
            <a:avLst/>
          </a:prstGeom>
          <a:noFill/>
          <a:ln>
            <a:noFill/>
          </a:ln>
        </p:spPr>
        <p:txBody>
          <a:bodyPr anchorCtr="0" anchor="t" bIns="45700" lIns="91425" spcFirstLastPara="1" rIns="91425" wrap="square" tIns="45700">
            <a:noAutofit/>
          </a:bodyPr>
          <a:lstStyle/>
          <a:p>
            <a:pPr indent="-114300" lvl="0" marL="0" marR="0" rtl="0" algn="l">
              <a:lnSpc>
                <a:spcPct val="150000"/>
              </a:lnSpc>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table-dark</a:t>
            </a:r>
            <a:r>
              <a:rPr lang="en-US" sz="1800">
                <a:solidFill>
                  <a:schemeClr val="lt1"/>
                </a:solidFill>
                <a:latin typeface="Arial"/>
                <a:ea typeface="Arial"/>
                <a:cs typeface="Arial"/>
                <a:sym typeface="Arial"/>
              </a:rPr>
              <a:t> : 暗色系背景，搭配亮色系文字。</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a:t>
            </a:r>
            <a:r>
              <a:rPr b="1" lang="en-US" sz="1800">
                <a:solidFill>
                  <a:schemeClr val="lt1"/>
                </a:solidFill>
                <a:latin typeface="Arial"/>
                <a:ea typeface="Arial"/>
                <a:cs typeface="Arial"/>
                <a:sym typeface="Arial"/>
              </a:rPr>
              <a:t>table-light </a:t>
            </a:r>
            <a:r>
              <a:rPr lang="en-US" sz="1800">
                <a:solidFill>
                  <a:schemeClr val="lt1"/>
                </a:solidFill>
                <a:latin typeface="Arial"/>
                <a:ea typeface="Arial"/>
                <a:cs typeface="Arial"/>
                <a:sym typeface="Arial"/>
              </a:rPr>
              <a:t>即為其相反</a:t>
            </a:r>
            <a:endParaRPr b="0" i="0" sz="1800">
              <a:solidFill>
                <a:schemeClr val="lt1"/>
              </a:solidFill>
              <a:latin typeface="Arial"/>
              <a:ea typeface="Arial"/>
              <a:cs typeface="Arial"/>
              <a:sym typeface="Arial"/>
            </a:endParaRPr>
          </a:p>
        </p:txBody>
      </p:sp>
      <p:pic>
        <p:nvPicPr>
          <p:cNvPr id="6553" name="Google Shape;6553;g2580e301964_0_5569"/>
          <p:cNvPicPr preferRelativeResize="0"/>
          <p:nvPr/>
        </p:nvPicPr>
        <p:blipFill rotWithShape="1">
          <a:blip r:embed="rId3">
            <a:alphaModFix/>
          </a:blip>
          <a:srcRect b="0" l="0" r="0" t="0"/>
          <a:stretch/>
        </p:blipFill>
        <p:spPr>
          <a:xfrm>
            <a:off x="1941794" y="2877162"/>
            <a:ext cx="8248650" cy="231457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548"/>
                                        </p:tgtEl>
                                        <p:attrNameLst>
                                          <p:attrName>style.visibility</p:attrName>
                                        </p:attrNameLst>
                                      </p:cBhvr>
                                      <p:to>
                                        <p:strVal val="visible"/>
                                      </p:to>
                                    </p:set>
                                    <p:animEffect filter="fade" transition="in">
                                      <p:cBhvr>
                                        <p:cTn dur="750"/>
                                        <p:tgtEl>
                                          <p:spTgt spid="6548"/>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549"/>
                                        </p:tgtEl>
                                        <p:attrNameLst>
                                          <p:attrName>style.visibility</p:attrName>
                                        </p:attrNameLst>
                                      </p:cBhvr>
                                      <p:to>
                                        <p:strVal val="visible"/>
                                      </p:to>
                                    </p:set>
                                    <p:anim calcmode="lin" valueType="num">
                                      <p:cBhvr additive="base">
                                        <p:cTn dur="750"/>
                                        <p:tgtEl>
                                          <p:spTgt spid="6549"/>
                                        </p:tgtEl>
                                        <p:attrNameLst>
                                          <p:attrName>ppt_w</p:attrName>
                                        </p:attrNameLst>
                                      </p:cBhvr>
                                      <p:tavLst>
                                        <p:tav fmla="" tm="0">
                                          <p:val>
                                            <p:strVal val="0"/>
                                          </p:val>
                                        </p:tav>
                                        <p:tav fmla="" tm="100000">
                                          <p:val>
                                            <p:strVal val="#ppt_w"/>
                                          </p:val>
                                        </p:tav>
                                      </p:tavLst>
                                    </p:anim>
                                    <p:anim calcmode="lin" valueType="num">
                                      <p:cBhvr additive="base">
                                        <p:cTn dur="750"/>
                                        <p:tgtEl>
                                          <p:spTgt spid="654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50"/>
                                        </p:tgtEl>
                                        <p:attrNameLst>
                                          <p:attrName>style.visibility</p:attrName>
                                        </p:attrNameLst>
                                      </p:cBhvr>
                                      <p:to>
                                        <p:strVal val="visible"/>
                                      </p:to>
                                    </p:set>
                                    <p:anim calcmode="lin" valueType="num">
                                      <p:cBhvr additive="base">
                                        <p:cTn dur="750"/>
                                        <p:tgtEl>
                                          <p:spTgt spid="6550"/>
                                        </p:tgtEl>
                                        <p:attrNameLst>
                                          <p:attrName>ppt_w</p:attrName>
                                        </p:attrNameLst>
                                      </p:cBhvr>
                                      <p:tavLst>
                                        <p:tav fmla="" tm="0">
                                          <p:val>
                                            <p:strVal val="0"/>
                                          </p:val>
                                        </p:tav>
                                        <p:tav fmla="" tm="100000">
                                          <p:val>
                                            <p:strVal val="#ppt_w"/>
                                          </p:val>
                                        </p:tav>
                                      </p:tavLst>
                                    </p:anim>
                                    <p:anim calcmode="lin" valueType="num">
                                      <p:cBhvr additive="base">
                                        <p:cTn dur="750"/>
                                        <p:tgtEl>
                                          <p:spTgt spid="65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551"/>
                                        </p:tgtEl>
                                        <p:attrNameLst>
                                          <p:attrName>style.visibility</p:attrName>
                                        </p:attrNameLst>
                                      </p:cBhvr>
                                      <p:to>
                                        <p:strVal val="visible"/>
                                      </p:to>
                                    </p:set>
                                    <p:anim calcmode="lin" valueType="num">
                                      <p:cBhvr additive="base">
                                        <p:cTn dur="750"/>
                                        <p:tgtEl>
                                          <p:spTgt spid="6551"/>
                                        </p:tgtEl>
                                        <p:attrNameLst>
                                          <p:attrName>ppt_w</p:attrName>
                                        </p:attrNameLst>
                                      </p:cBhvr>
                                      <p:tavLst>
                                        <p:tav fmla="" tm="0">
                                          <p:val>
                                            <p:strVal val="0"/>
                                          </p:val>
                                        </p:tav>
                                        <p:tav fmla="" tm="100000">
                                          <p:val>
                                            <p:strVal val="#ppt_w"/>
                                          </p:val>
                                        </p:tav>
                                      </p:tavLst>
                                    </p:anim>
                                    <p:anim calcmode="lin" valueType="num">
                                      <p:cBhvr additive="base">
                                        <p:cTn dur="750"/>
                                        <p:tgtEl>
                                          <p:spTgt spid="655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558" name="Shape 6558"/>
        <p:cNvGrpSpPr/>
        <p:nvPr/>
      </p:nvGrpSpPr>
      <p:grpSpPr>
        <a:xfrm>
          <a:off x="0" y="0"/>
          <a:ext cx="0" cy="0"/>
          <a:chOff x="0" y="0"/>
          <a:chExt cx="0" cy="0"/>
        </a:xfrm>
      </p:grpSpPr>
      <p:sp>
        <p:nvSpPr>
          <p:cNvPr id="6559" name="Google Shape;6559;g2580e301964_0_558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BOOTSTRAP表格</a:t>
            </a:r>
            <a:endParaRPr sz="1400">
              <a:solidFill>
                <a:schemeClr val="lt1"/>
              </a:solidFill>
              <a:latin typeface="Arial"/>
              <a:ea typeface="Arial"/>
              <a:cs typeface="Arial"/>
              <a:sym typeface="Arial"/>
            </a:endParaRPr>
          </a:p>
        </p:txBody>
      </p:sp>
      <p:grpSp>
        <p:nvGrpSpPr>
          <p:cNvPr id="6560" name="Google Shape;6560;g2580e301964_0_5584"/>
          <p:cNvGrpSpPr/>
          <p:nvPr/>
        </p:nvGrpSpPr>
        <p:grpSpPr>
          <a:xfrm>
            <a:off x="5826806" y="1018339"/>
            <a:ext cx="538327" cy="59700"/>
            <a:chOff x="5607050" y="1793751"/>
            <a:chExt cx="538327" cy="59700"/>
          </a:xfrm>
        </p:grpSpPr>
        <p:sp>
          <p:nvSpPr>
            <p:cNvPr id="6561" name="Google Shape;6561;g2580e301964_0_558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2" name="Google Shape;6562;g2580e301964_0_558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3" name="Google Shape;6563;g2580e301964_0_558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564" name="Google Shape;6564;g2580e301964_0_5584"/>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565" name="Google Shape;6565;g2580e301964_0_5584"/>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6" name="Google Shape;6566;g2580e301964_0_5584"/>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7" name="Google Shape;6567;g2580e301964_0_5584"/>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568" name="Google Shape;6568;g2580e301964_0_5584"/>
          <p:cNvPicPr preferRelativeResize="0"/>
          <p:nvPr/>
        </p:nvPicPr>
        <p:blipFill rotWithShape="1">
          <a:blip r:embed="rId3">
            <a:alphaModFix/>
          </a:blip>
          <a:srcRect b="0" l="0" r="0" t="0"/>
          <a:stretch/>
        </p:blipFill>
        <p:spPr>
          <a:xfrm>
            <a:off x="2010156" y="3010513"/>
            <a:ext cx="8097381" cy="2295845"/>
          </a:xfrm>
          <a:prstGeom prst="rect">
            <a:avLst/>
          </a:prstGeom>
          <a:noFill/>
          <a:ln>
            <a:noFill/>
          </a:ln>
        </p:spPr>
      </p:pic>
      <p:sp>
        <p:nvSpPr>
          <p:cNvPr id="6569" name="Google Shape;6569;g2580e301964_0_5584"/>
          <p:cNvSpPr/>
          <p:nvPr/>
        </p:nvSpPr>
        <p:spPr>
          <a:xfrm>
            <a:off x="993096" y="1281484"/>
            <a:ext cx="9960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2400">
                <a:solidFill>
                  <a:schemeClr val="lt1"/>
                </a:solidFill>
                <a:latin typeface="Arial"/>
                <a:ea typeface="Arial"/>
                <a:cs typeface="Arial"/>
                <a:sym typeface="Arial"/>
              </a:rPr>
              <a:t>.table-bordered</a:t>
            </a:r>
            <a:r>
              <a:rPr lang="en-US" sz="2400">
                <a:solidFill>
                  <a:schemeClr val="lt1"/>
                </a:solidFill>
                <a:latin typeface="Arial"/>
                <a:ea typeface="Arial"/>
                <a:cs typeface="Arial"/>
                <a:sym typeface="Arial"/>
              </a:rPr>
              <a:t> :原本只有橫向的 border 上下隔開，加上此 class 名稱可再加入直向的 border 線條</a:t>
            </a:r>
            <a:endParaRPr sz="24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564"/>
                                        </p:tgtEl>
                                        <p:attrNameLst>
                                          <p:attrName>style.visibility</p:attrName>
                                        </p:attrNameLst>
                                      </p:cBhvr>
                                      <p:to>
                                        <p:strVal val="visible"/>
                                      </p:to>
                                    </p:set>
                                    <p:animEffect filter="fade" transition="in">
                                      <p:cBhvr>
                                        <p:cTn dur="750"/>
                                        <p:tgtEl>
                                          <p:spTgt spid="6564"/>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565"/>
                                        </p:tgtEl>
                                        <p:attrNameLst>
                                          <p:attrName>style.visibility</p:attrName>
                                        </p:attrNameLst>
                                      </p:cBhvr>
                                      <p:to>
                                        <p:strVal val="visible"/>
                                      </p:to>
                                    </p:set>
                                    <p:anim calcmode="lin" valueType="num">
                                      <p:cBhvr additive="base">
                                        <p:cTn dur="750"/>
                                        <p:tgtEl>
                                          <p:spTgt spid="6565"/>
                                        </p:tgtEl>
                                        <p:attrNameLst>
                                          <p:attrName>ppt_w</p:attrName>
                                        </p:attrNameLst>
                                      </p:cBhvr>
                                      <p:tavLst>
                                        <p:tav fmla="" tm="0">
                                          <p:val>
                                            <p:strVal val="0"/>
                                          </p:val>
                                        </p:tav>
                                        <p:tav fmla="" tm="100000">
                                          <p:val>
                                            <p:strVal val="#ppt_w"/>
                                          </p:val>
                                        </p:tav>
                                      </p:tavLst>
                                    </p:anim>
                                    <p:anim calcmode="lin" valueType="num">
                                      <p:cBhvr additive="base">
                                        <p:cTn dur="750"/>
                                        <p:tgtEl>
                                          <p:spTgt spid="656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66"/>
                                        </p:tgtEl>
                                        <p:attrNameLst>
                                          <p:attrName>style.visibility</p:attrName>
                                        </p:attrNameLst>
                                      </p:cBhvr>
                                      <p:to>
                                        <p:strVal val="visible"/>
                                      </p:to>
                                    </p:set>
                                    <p:anim calcmode="lin" valueType="num">
                                      <p:cBhvr additive="base">
                                        <p:cTn dur="750"/>
                                        <p:tgtEl>
                                          <p:spTgt spid="6566"/>
                                        </p:tgtEl>
                                        <p:attrNameLst>
                                          <p:attrName>ppt_w</p:attrName>
                                        </p:attrNameLst>
                                      </p:cBhvr>
                                      <p:tavLst>
                                        <p:tav fmla="" tm="0">
                                          <p:val>
                                            <p:strVal val="0"/>
                                          </p:val>
                                        </p:tav>
                                        <p:tav fmla="" tm="100000">
                                          <p:val>
                                            <p:strVal val="#ppt_w"/>
                                          </p:val>
                                        </p:tav>
                                      </p:tavLst>
                                    </p:anim>
                                    <p:anim calcmode="lin" valueType="num">
                                      <p:cBhvr additive="base">
                                        <p:cTn dur="750"/>
                                        <p:tgtEl>
                                          <p:spTgt spid="656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567"/>
                                        </p:tgtEl>
                                        <p:attrNameLst>
                                          <p:attrName>style.visibility</p:attrName>
                                        </p:attrNameLst>
                                      </p:cBhvr>
                                      <p:to>
                                        <p:strVal val="visible"/>
                                      </p:to>
                                    </p:set>
                                    <p:anim calcmode="lin" valueType="num">
                                      <p:cBhvr additive="base">
                                        <p:cTn dur="750"/>
                                        <p:tgtEl>
                                          <p:spTgt spid="6567"/>
                                        </p:tgtEl>
                                        <p:attrNameLst>
                                          <p:attrName>ppt_w</p:attrName>
                                        </p:attrNameLst>
                                      </p:cBhvr>
                                      <p:tavLst>
                                        <p:tav fmla="" tm="0">
                                          <p:val>
                                            <p:strVal val="0"/>
                                          </p:val>
                                        </p:tav>
                                        <p:tav fmla="" tm="100000">
                                          <p:val>
                                            <p:strVal val="#ppt_w"/>
                                          </p:val>
                                        </p:tav>
                                      </p:tavLst>
                                    </p:anim>
                                    <p:anim calcmode="lin" valueType="num">
                                      <p:cBhvr additive="base">
                                        <p:cTn dur="750"/>
                                        <p:tgtEl>
                                          <p:spTgt spid="656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574" name="Shape 6574"/>
        <p:cNvGrpSpPr/>
        <p:nvPr/>
      </p:nvGrpSpPr>
      <p:grpSpPr>
        <a:xfrm>
          <a:off x="0" y="0"/>
          <a:ext cx="0" cy="0"/>
          <a:chOff x="0" y="0"/>
          <a:chExt cx="0" cy="0"/>
        </a:xfrm>
      </p:grpSpPr>
      <p:sp>
        <p:nvSpPr>
          <p:cNvPr id="6575" name="Google Shape;6575;g2580e301964_0_559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BOOTSTRAP表格</a:t>
            </a:r>
            <a:endParaRPr sz="1400">
              <a:solidFill>
                <a:schemeClr val="lt1"/>
              </a:solidFill>
              <a:latin typeface="Arial"/>
              <a:ea typeface="Arial"/>
              <a:cs typeface="Arial"/>
              <a:sym typeface="Arial"/>
            </a:endParaRPr>
          </a:p>
        </p:txBody>
      </p:sp>
      <p:grpSp>
        <p:nvGrpSpPr>
          <p:cNvPr id="6576" name="Google Shape;6576;g2580e301964_0_5599"/>
          <p:cNvGrpSpPr/>
          <p:nvPr/>
        </p:nvGrpSpPr>
        <p:grpSpPr>
          <a:xfrm>
            <a:off x="5826806" y="1018339"/>
            <a:ext cx="538327" cy="59700"/>
            <a:chOff x="5607050" y="1793751"/>
            <a:chExt cx="538327" cy="59700"/>
          </a:xfrm>
        </p:grpSpPr>
        <p:sp>
          <p:nvSpPr>
            <p:cNvPr id="6577" name="Google Shape;6577;g2580e301964_0_559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8" name="Google Shape;6578;g2580e301964_0_559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9" name="Google Shape;6579;g2580e301964_0_559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580" name="Google Shape;6580;g2580e301964_0_5599"/>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581" name="Google Shape;6581;g2580e301964_0_5599"/>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2" name="Google Shape;6582;g2580e301964_0_5599"/>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3" name="Google Shape;6583;g2580e301964_0_5599"/>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584" name="Google Shape;6584;g2580e301964_0_5599"/>
          <p:cNvPicPr preferRelativeResize="0"/>
          <p:nvPr/>
        </p:nvPicPr>
        <p:blipFill rotWithShape="1">
          <a:blip r:embed="rId3">
            <a:alphaModFix/>
          </a:blip>
          <a:srcRect b="0" l="0" r="0" t="0"/>
          <a:stretch/>
        </p:blipFill>
        <p:spPr>
          <a:xfrm>
            <a:off x="2074587" y="2727054"/>
            <a:ext cx="7983065" cy="2581635"/>
          </a:xfrm>
          <a:prstGeom prst="rect">
            <a:avLst/>
          </a:prstGeom>
          <a:noFill/>
          <a:ln>
            <a:noFill/>
          </a:ln>
        </p:spPr>
      </p:pic>
      <p:sp>
        <p:nvSpPr>
          <p:cNvPr id="6585" name="Google Shape;6585;g2580e301964_0_5599"/>
          <p:cNvSpPr/>
          <p:nvPr/>
        </p:nvSpPr>
        <p:spPr>
          <a:xfrm>
            <a:off x="2198339" y="1876687"/>
            <a:ext cx="6795300" cy="461700"/>
          </a:xfrm>
          <a:prstGeom prst="rect">
            <a:avLst/>
          </a:prstGeom>
          <a:noFill/>
          <a:ln>
            <a:noFill/>
          </a:ln>
        </p:spPr>
        <p:txBody>
          <a:bodyPr anchorCtr="0" anchor="t" bIns="45700" lIns="91425" spcFirstLastPara="1" rIns="91425" wrap="square" tIns="45700">
            <a:noAutofit/>
          </a:bodyPr>
          <a:lstStyle/>
          <a:p>
            <a:pPr indent="-152400" lvl="0" marL="0" marR="0" rtl="0" algn="l">
              <a:spcBef>
                <a:spcPts val="0"/>
              </a:spcBef>
              <a:spcAft>
                <a:spcPts val="0"/>
              </a:spcAft>
              <a:buClr>
                <a:schemeClr val="lt1"/>
              </a:buClr>
              <a:buSzPts val="2400"/>
              <a:buFont typeface="Arial"/>
              <a:buChar char="•"/>
            </a:pPr>
            <a:r>
              <a:rPr b="1" lang="en-US" sz="2400">
                <a:solidFill>
                  <a:schemeClr val="lt1"/>
                </a:solidFill>
                <a:latin typeface="Arial"/>
                <a:ea typeface="Arial"/>
                <a:cs typeface="Arial"/>
                <a:sym typeface="Arial"/>
              </a:rPr>
              <a:t>table-borderless</a:t>
            </a:r>
            <a:r>
              <a:rPr lang="en-US" sz="2400">
                <a:solidFill>
                  <a:schemeClr val="lt1"/>
                </a:solidFill>
                <a:latin typeface="Arial"/>
                <a:ea typeface="Arial"/>
                <a:cs typeface="Arial"/>
                <a:sym typeface="Arial"/>
              </a:rPr>
              <a:t> : 去除所有欄、列的border。</a:t>
            </a:r>
            <a:endParaRPr b="0" i="0" sz="2400">
              <a:solidFill>
                <a:schemeClr val="lt1"/>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580"/>
                                        </p:tgtEl>
                                        <p:attrNameLst>
                                          <p:attrName>style.visibility</p:attrName>
                                        </p:attrNameLst>
                                      </p:cBhvr>
                                      <p:to>
                                        <p:strVal val="visible"/>
                                      </p:to>
                                    </p:set>
                                    <p:animEffect filter="fade" transition="in">
                                      <p:cBhvr>
                                        <p:cTn dur="750"/>
                                        <p:tgtEl>
                                          <p:spTgt spid="6580"/>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581"/>
                                        </p:tgtEl>
                                        <p:attrNameLst>
                                          <p:attrName>style.visibility</p:attrName>
                                        </p:attrNameLst>
                                      </p:cBhvr>
                                      <p:to>
                                        <p:strVal val="visible"/>
                                      </p:to>
                                    </p:set>
                                    <p:anim calcmode="lin" valueType="num">
                                      <p:cBhvr additive="base">
                                        <p:cTn dur="750"/>
                                        <p:tgtEl>
                                          <p:spTgt spid="6581"/>
                                        </p:tgtEl>
                                        <p:attrNameLst>
                                          <p:attrName>ppt_w</p:attrName>
                                        </p:attrNameLst>
                                      </p:cBhvr>
                                      <p:tavLst>
                                        <p:tav fmla="" tm="0">
                                          <p:val>
                                            <p:strVal val="0"/>
                                          </p:val>
                                        </p:tav>
                                        <p:tav fmla="" tm="100000">
                                          <p:val>
                                            <p:strVal val="#ppt_w"/>
                                          </p:val>
                                        </p:tav>
                                      </p:tavLst>
                                    </p:anim>
                                    <p:anim calcmode="lin" valueType="num">
                                      <p:cBhvr additive="base">
                                        <p:cTn dur="750"/>
                                        <p:tgtEl>
                                          <p:spTgt spid="65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82"/>
                                        </p:tgtEl>
                                        <p:attrNameLst>
                                          <p:attrName>style.visibility</p:attrName>
                                        </p:attrNameLst>
                                      </p:cBhvr>
                                      <p:to>
                                        <p:strVal val="visible"/>
                                      </p:to>
                                    </p:set>
                                    <p:anim calcmode="lin" valueType="num">
                                      <p:cBhvr additive="base">
                                        <p:cTn dur="750"/>
                                        <p:tgtEl>
                                          <p:spTgt spid="6582"/>
                                        </p:tgtEl>
                                        <p:attrNameLst>
                                          <p:attrName>ppt_w</p:attrName>
                                        </p:attrNameLst>
                                      </p:cBhvr>
                                      <p:tavLst>
                                        <p:tav fmla="" tm="0">
                                          <p:val>
                                            <p:strVal val="0"/>
                                          </p:val>
                                        </p:tav>
                                        <p:tav fmla="" tm="100000">
                                          <p:val>
                                            <p:strVal val="#ppt_w"/>
                                          </p:val>
                                        </p:tav>
                                      </p:tavLst>
                                    </p:anim>
                                    <p:anim calcmode="lin" valueType="num">
                                      <p:cBhvr additive="base">
                                        <p:cTn dur="750"/>
                                        <p:tgtEl>
                                          <p:spTgt spid="658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583"/>
                                        </p:tgtEl>
                                        <p:attrNameLst>
                                          <p:attrName>style.visibility</p:attrName>
                                        </p:attrNameLst>
                                      </p:cBhvr>
                                      <p:to>
                                        <p:strVal val="visible"/>
                                      </p:to>
                                    </p:set>
                                    <p:anim calcmode="lin" valueType="num">
                                      <p:cBhvr additive="base">
                                        <p:cTn dur="750"/>
                                        <p:tgtEl>
                                          <p:spTgt spid="6583"/>
                                        </p:tgtEl>
                                        <p:attrNameLst>
                                          <p:attrName>ppt_w</p:attrName>
                                        </p:attrNameLst>
                                      </p:cBhvr>
                                      <p:tavLst>
                                        <p:tav fmla="" tm="0">
                                          <p:val>
                                            <p:strVal val="0"/>
                                          </p:val>
                                        </p:tav>
                                        <p:tav fmla="" tm="100000">
                                          <p:val>
                                            <p:strVal val="#ppt_w"/>
                                          </p:val>
                                        </p:tav>
                                      </p:tavLst>
                                    </p:anim>
                                    <p:anim calcmode="lin" valueType="num">
                                      <p:cBhvr additive="base">
                                        <p:cTn dur="750"/>
                                        <p:tgtEl>
                                          <p:spTgt spid="658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590" name="Shape 6590"/>
        <p:cNvGrpSpPr/>
        <p:nvPr/>
      </p:nvGrpSpPr>
      <p:grpSpPr>
        <a:xfrm>
          <a:off x="0" y="0"/>
          <a:ext cx="0" cy="0"/>
          <a:chOff x="0" y="0"/>
          <a:chExt cx="0" cy="0"/>
        </a:xfrm>
      </p:grpSpPr>
      <p:sp>
        <p:nvSpPr>
          <p:cNvPr id="6591" name="Google Shape;6591;g2580e301964_0_561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BOOTSTRAP表格</a:t>
            </a:r>
            <a:endParaRPr sz="1400">
              <a:solidFill>
                <a:schemeClr val="lt1"/>
              </a:solidFill>
              <a:latin typeface="Arial"/>
              <a:ea typeface="Arial"/>
              <a:cs typeface="Arial"/>
              <a:sym typeface="Arial"/>
            </a:endParaRPr>
          </a:p>
        </p:txBody>
      </p:sp>
      <p:grpSp>
        <p:nvGrpSpPr>
          <p:cNvPr id="6592" name="Google Shape;6592;g2580e301964_0_5614"/>
          <p:cNvGrpSpPr/>
          <p:nvPr/>
        </p:nvGrpSpPr>
        <p:grpSpPr>
          <a:xfrm>
            <a:off x="5826806" y="1018339"/>
            <a:ext cx="538327" cy="59700"/>
            <a:chOff x="5607050" y="1793751"/>
            <a:chExt cx="538327" cy="59700"/>
          </a:xfrm>
        </p:grpSpPr>
        <p:sp>
          <p:nvSpPr>
            <p:cNvPr id="6593" name="Google Shape;6593;g2580e301964_0_561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4" name="Google Shape;6594;g2580e301964_0_561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5" name="Google Shape;6595;g2580e301964_0_561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596" name="Google Shape;6596;g2580e301964_0_5614"/>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597" name="Google Shape;6597;g2580e301964_0_5614"/>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8" name="Google Shape;6598;g2580e301964_0_5614"/>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9" name="Google Shape;6599;g2580e301964_0_5614"/>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600" name="Google Shape;6600;g2580e301964_0_5614"/>
          <p:cNvPicPr preferRelativeResize="0"/>
          <p:nvPr/>
        </p:nvPicPr>
        <p:blipFill rotWithShape="1">
          <a:blip r:embed="rId3">
            <a:alphaModFix/>
          </a:blip>
          <a:srcRect b="0" l="0" r="0" t="0"/>
          <a:stretch/>
        </p:blipFill>
        <p:spPr>
          <a:xfrm>
            <a:off x="1969797" y="2636003"/>
            <a:ext cx="8192644" cy="2514951"/>
          </a:xfrm>
          <a:prstGeom prst="rect">
            <a:avLst/>
          </a:prstGeom>
          <a:noFill/>
          <a:ln>
            <a:noFill/>
          </a:ln>
        </p:spPr>
      </p:pic>
      <p:sp>
        <p:nvSpPr>
          <p:cNvPr id="6601" name="Google Shape;6601;g2580e301964_0_5614"/>
          <p:cNvSpPr/>
          <p:nvPr/>
        </p:nvSpPr>
        <p:spPr>
          <a:xfrm>
            <a:off x="1311367" y="1603660"/>
            <a:ext cx="9642300" cy="523200"/>
          </a:xfrm>
          <a:prstGeom prst="rect">
            <a:avLst/>
          </a:prstGeom>
          <a:noFill/>
          <a:ln>
            <a:noFill/>
          </a:ln>
        </p:spPr>
        <p:txBody>
          <a:bodyPr anchorCtr="0" anchor="t" bIns="45700" lIns="91425" spcFirstLastPara="1" rIns="91425" wrap="square" tIns="45700">
            <a:noAutofit/>
          </a:bodyPr>
          <a:lstStyle/>
          <a:p>
            <a:pPr indent="-177800" lvl="0" marL="0" marR="0" rtl="0" algn="l">
              <a:spcBef>
                <a:spcPts val="0"/>
              </a:spcBef>
              <a:spcAft>
                <a:spcPts val="0"/>
              </a:spcAft>
              <a:buClr>
                <a:schemeClr val="lt1"/>
              </a:buClr>
              <a:buSzPts val="2800"/>
              <a:buFont typeface="Arial"/>
              <a:buChar char="•"/>
            </a:pPr>
            <a:r>
              <a:rPr b="1" lang="en-US" sz="2800">
                <a:solidFill>
                  <a:schemeClr val="lt1"/>
                </a:solidFill>
                <a:latin typeface="Arial"/>
                <a:ea typeface="Arial"/>
                <a:cs typeface="Arial"/>
                <a:sym typeface="Arial"/>
              </a:rPr>
              <a:t>table-hover </a:t>
            </a:r>
            <a:r>
              <a:rPr lang="en-US" sz="2800">
                <a:solidFill>
                  <a:schemeClr val="lt1"/>
                </a:solidFill>
                <a:latin typeface="Arial"/>
                <a:ea typeface="Arial"/>
                <a:cs typeface="Arial"/>
                <a:sym typeface="Arial"/>
              </a:rPr>
              <a:t>: 當滑鼠移至該表格列，會套用不同顏色效果。</a:t>
            </a:r>
            <a:endParaRPr b="0" i="0" sz="2800">
              <a:solidFill>
                <a:schemeClr val="lt1"/>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596"/>
                                        </p:tgtEl>
                                        <p:attrNameLst>
                                          <p:attrName>style.visibility</p:attrName>
                                        </p:attrNameLst>
                                      </p:cBhvr>
                                      <p:to>
                                        <p:strVal val="visible"/>
                                      </p:to>
                                    </p:set>
                                    <p:animEffect filter="fade" transition="in">
                                      <p:cBhvr>
                                        <p:cTn dur="750"/>
                                        <p:tgtEl>
                                          <p:spTgt spid="6596"/>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597"/>
                                        </p:tgtEl>
                                        <p:attrNameLst>
                                          <p:attrName>style.visibility</p:attrName>
                                        </p:attrNameLst>
                                      </p:cBhvr>
                                      <p:to>
                                        <p:strVal val="visible"/>
                                      </p:to>
                                    </p:set>
                                    <p:anim calcmode="lin" valueType="num">
                                      <p:cBhvr additive="base">
                                        <p:cTn dur="750"/>
                                        <p:tgtEl>
                                          <p:spTgt spid="6597"/>
                                        </p:tgtEl>
                                        <p:attrNameLst>
                                          <p:attrName>ppt_w</p:attrName>
                                        </p:attrNameLst>
                                      </p:cBhvr>
                                      <p:tavLst>
                                        <p:tav fmla="" tm="0">
                                          <p:val>
                                            <p:strVal val="0"/>
                                          </p:val>
                                        </p:tav>
                                        <p:tav fmla="" tm="100000">
                                          <p:val>
                                            <p:strVal val="#ppt_w"/>
                                          </p:val>
                                        </p:tav>
                                      </p:tavLst>
                                    </p:anim>
                                    <p:anim calcmode="lin" valueType="num">
                                      <p:cBhvr additive="base">
                                        <p:cTn dur="750"/>
                                        <p:tgtEl>
                                          <p:spTgt spid="659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98"/>
                                        </p:tgtEl>
                                        <p:attrNameLst>
                                          <p:attrName>style.visibility</p:attrName>
                                        </p:attrNameLst>
                                      </p:cBhvr>
                                      <p:to>
                                        <p:strVal val="visible"/>
                                      </p:to>
                                    </p:set>
                                    <p:anim calcmode="lin" valueType="num">
                                      <p:cBhvr additive="base">
                                        <p:cTn dur="750"/>
                                        <p:tgtEl>
                                          <p:spTgt spid="6598"/>
                                        </p:tgtEl>
                                        <p:attrNameLst>
                                          <p:attrName>ppt_w</p:attrName>
                                        </p:attrNameLst>
                                      </p:cBhvr>
                                      <p:tavLst>
                                        <p:tav fmla="" tm="0">
                                          <p:val>
                                            <p:strVal val="0"/>
                                          </p:val>
                                        </p:tav>
                                        <p:tav fmla="" tm="100000">
                                          <p:val>
                                            <p:strVal val="#ppt_w"/>
                                          </p:val>
                                        </p:tav>
                                      </p:tavLst>
                                    </p:anim>
                                    <p:anim calcmode="lin" valueType="num">
                                      <p:cBhvr additive="base">
                                        <p:cTn dur="750"/>
                                        <p:tgtEl>
                                          <p:spTgt spid="65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599"/>
                                        </p:tgtEl>
                                        <p:attrNameLst>
                                          <p:attrName>style.visibility</p:attrName>
                                        </p:attrNameLst>
                                      </p:cBhvr>
                                      <p:to>
                                        <p:strVal val="visible"/>
                                      </p:to>
                                    </p:set>
                                    <p:anim calcmode="lin" valueType="num">
                                      <p:cBhvr additive="base">
                                        <p:cTn dur="750"/>
                                        <p:tgtEl>
                                          <p:spTgt spid="6599"/>
                                        </p:tgtEl>
                                        <p:attrNameLst>
                                          <p:attrName>ppt_w</p:attrName>
                                        </p:attrNameLst>
                                      </p:cBhvr>
                                      <p:tavLst>
                                        <p:tav fmla="" tm="0">
                                          <p:val>
                                            <p:strVal val="0"/>
                                          </p:val>
                                        </p:tav>
                                        <p:tav fmla="" tm="100000">
                                          <p:val>
                                            <p:strVal val="#ppt_w"/>
                                          </p:val>
                                        </p:tav>
                                      </p:tavLst>
                                    </p:anim>
                                    <p:anim calcmode="lin" valueType="num">
                                      <p:cBhvr additive="base">
                                        <p:cTn dur="750"/>
                                        <p:tgtEl>
                                          <p:spTgt spid="659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606" name="Shape 6606"/>
        <p:cNvGrpSpPr/>
        <p:nvPr/>
      </p:nvGrpSpPr>
      <p:grpSpPr>
        <a:xfrm>
          <a:off x="0" y="0"/>
          <a:ext cx="0" cy="0"/>
          <a:chOff x="0" y="0"/>
          <a:chExt cx="0" cy="0"/>
        </a:xfrm>
      </p:grpSpPr>
      <p:sp>
        <p:nvSpPr>
          <p:cNvPr id="6607" name="Google Shape;6607;g2580e301964_0_562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BOOTSTRAP表格</a:t>
            </a:r>
            <a:endParaRPr sz="1400">
              <a:solidFill>
                <a:schemeClr val="lt1"/>
              </a:solidFill>
              <a:latin typeface="Arial"/>
              <a:ea typeface="Arial"/>
              <a:cs typeface="Arial"/>
              <a:sym typeface="Arial"/>
            </a:endParaRPr>
          </a:p>
        </p:txBody>
      </p:sp>
      <p:grpSp>
        <p:nvGrpSpPr>
          <p:cNvPr id="6608" name="Google Shape;6608;g2580e301964_0_5629"/>
          <p:cNvGrpSpPr/>
          <p:nvPr/>
        </p:nvGrpSpPr>
        <p:grpSpPr>
          <a:xfrm>
            <a:off x="5826806" y="1018339"/>
            <a:ext cx="538327" cy="59700"/>
            <a:chOff x="5607050" y="1793751"/>
            <a:chExt cx="538327" cy="59700"/>
          </a:xfrm>
        </p:grpSpPr>
        <p:sp>
          <p:nvSpPr>
            <p:cNvPr id="6609" name="Google Shape;6609;g2580e301964_0_562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0" name="Google Shape;6610;g2580e301964_0_562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1" name="Google Shape;6611;g2580e301964_0_562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612" name="Google Shape;6612;g2580e301964_0_5629"/>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613" name="Google Shape;6613;g2580e301964_0_5629"/>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4" name="Google Shape;6614;g2580e301964_0_5629"/>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5" name="Google Shape;6615;g2580e301964_0_5629"/>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6" name="Google Shape;6616;g2580e301964_0_5629"/>
          <p:cNvSpPr/>
          <p:nvPr/>
        </p:nvSpPr>
        <p:spPr>
          <a:xfrm>
            <a:off x="1046809" y="1830650"/>
            <a:ext cx="9690000" cy="523200"/>
          </a:xfrm>
          <a:prstGeom prst="rect">
            <a:avLst/>
          </a:prstGeom>
          <a:noFill/>
          <a:ln>
            <a:noFill/>
          </a:ln>
        </p:spPr>
        <p:txBody>
          <a:bodyPr anchorCtr="0" anchor="t" bIns="45700" lIns="91425" spcFirstLastPara="1" rIns="91425" wrap="square" tIns="45700">
            <a:noAutofit/>
          </a:bodyPr>
          <a:lstStyle/>
          <a:p>
            <a:pPr indent="-177800" lvl="0" marL="0" marR="0" rtl="0" algn="l">
              <a:spcBef>
                <a:spcPts val="0"/>
              </a:spcBef>
              <a:spcAft>
                <a:spcPts val="0"/>
              </a:spcAft>
              <a:buClr>
                <a:schemeClr val="lt1"/>
              </a:buClr>
              <a:buSzPts val="2800"/>
              <a:buFont typeface="Arial"/>
              <a:buChar char="•"/>
            </a:pPr>
            <a:r>
              <a:rPr b="1" lang="en-US" sz="2800">
                <a:solidFill>
                  <a:schemeClr val="lt1"/>
                </a:solidFill>
                <a:latin typeface="Arial"/>
                <a:ea typeface="Arial"/>
                <a:cs typeface="Arial"/>
                <a:sym typeface="Arial"/>
              </a:rPr>
              <a:t>table-sm</a:t>
            </a:r>
            <a:r>
              <a:rPr lang="en-US" sz="2800">
                <a:solidFill>
                  <a:schemeClr val="lt1"/>
                </a:solidFill>
                <a:latin typeface="Arial"/>
                <a:ea typeface="Arial"/>
                <a:cs typeface="Arial"/>
                <a:sym typeface="Arial"/>
              </a:rPr>
              <a:t> : th 和 td 的 padding 會從 0.75rem 縮小到 0.3rem。</a:t>
            </a:r>
            <a:endParaRPr b="0" i="0" sz="2800">
              <a:solidFill>
                <a:schemeClr val="lt1"/>
              </a:solidFill>
              <a:latin typeface="Arial"/>
              <a:ea typeface="Arial"/>
              <a:cs typeface="Arial"/>
              <a:sym typeface="Arial"/>
            </a:endParaRPr>
          </a:p>
        </p:txBody>
      </p:sp>
      <p:pic>
        <p:nvPicPr>
          <p:cNvPr id="6617" name="Google Shape;6617;g2580e301964_0_5629"/>
          <p:cNvPicPr preferRelativeResize="0"/>
          <p:nvPr/>
        </p:nvPicPr>
        <p:blipFill rotWithShape="1">
          <a:blip r:embed="rId3">
            <a:alphaModFix/>
          </a:blip>
          <a:srcRect b="0" l="0" r="0" t="0"/>
          <a:stretch/>
        </p:blipFill>
        <p:spPr>
          <a:xfrm>
            <a:off x="1179430" y="2770290"/>
            <a:ext cx="9892901" cy="2334274"/>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612"/>
                                        </p:tgtEl>
                                        <p:attrNameLst>
                                          <p:attrName>style.visibility</p:attrName>
                                        </p:attrNameLst>
                                      </p:cBhvr>
                                      <p:to>
                                        <p:strVal val="visible"/>
                                      </p:to>
                                    </p:set>
                                    <p:animEffect filter="fade" transition="in">
                                      <p:cBhvr>
                                        <p:cTn dur="750"/>
                                        <p:tgtEl>
                                          <p:spTgt spid="6612"/>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613"/>
                                        </p:tgtEl>
                                        <p:attrNameLst>
                                          <p:attrName>style.visibility</p:attrName>
                                        </p:attrNameLst>
                                      </p:cBhvr>
                                      <p:to>
                                        <p:strVal val="visible"/>
                                      </p:to>
                                    </p:set>
                                    <p:anim calcmode="lin" valueType="num">
                                      <p:cBhvr additive="base">
                                        <p:cTn dur="750"/>
                                        <p:tgtEl>
                                          <p:spTgt spid="6613"/>
                                        </p:tgtEl>
                                        <p:attrNameLst>
                                          <p:attrName>ppt_w</p:attrName>
                                        </p:attrNameLst>
                                      </p:cBhvr>
                                      <p:tavLst>
                                        <p:tav fmla="" tm="0">
                                          <p:val>
                                            <p:strVal val="0"/>
                                          </p:val>
                                        </p:tav>
                                        <p:tav fmla="" tm="100000">
                                          <p:val>
                                            <p:strVal val="#ppt_w"/>
                                          </p:val>
                                        </p:tav>
                                      </p:tavLst>
                                    </p:anim>
                                    <p:anim calcmode="lin" valueType="num">
                                      <p:cBhvr additive="base">
                                        <p:cTn dur="750"/>
                                        <p:tgtEl>
                                          <p:spTgt spid="661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614"/>
                                        </p:tgtEl>
                                        <p:attrNameLst>
                                          <p:attrName>style.visibility</p:attrName>
                                        </p:attrNameLst>
                                      </p:cBhvr>
                                      <p:to>
                                        <p:strVal val="visible"/>
                                      </p:to>
                                    </p:set>
                                    <p:anim calcmode="lin" valueType="num">
                                      <p:cBhvr additive="base">
                                        <p:cTn dur="750"/>
                                        <p:tgtEl>
                                          <p:spTgt spid="6614"/>
                                        </p:tgtEl>
                                        <p:attrNameLst>
                                          <p:attrName>ppt_w</p:attrName>
                                        </p:attrNameLst>
                                      </p:cBhvr>
                                      <p:tavLst>
                                        <p:tav fmla="" tm="0">
                                          <p:val>
                                            <p:strVal val="0"/>
                                          </p:val>
                                        </p:tav>
                                        <p:tav fmla="" tm="100000">
                                          <p:val>
                                            <p:strVal val="#ppt_w"/>
                                          </p:val>
                                        </p:tav>
                                      </p:tavLst>
                                    </p:anim>
                                    <p:anim calcmode="lin" valueType="num">
                                      <p:cBhvr additive="base">
                                        <p:cTn dur="750"/>
                                        <p:tgtEl>
                                          <p:spTgt spid="66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615"/>
                                        </p:tgtEl>
                                        <p:attrNameLst>
                                          <p:attrName>style.visibility</p:attrName>
                                        </p:attrNameLst>
                                      </p:cBhvr>
                                      <p:to>
                                        <p:strVal val="visible"/>
                                      </p:to>
                                    </p:set>
                                    <p:anim calcmode="lin" valueType="num">
                                      <p:cBhvr additive="base">
                                        <p:cTn dur="750"/>
                                        <p:tgtEl>
                                          <p:spTgt spid="6615"/>
                                        </p:tgtEl>
                                        <p:attrNameLst>
                                          <p:attrName>ppt_w</p:attrName>
                                        </p:attrNameLst>
                                      </p:cBhvr>
                                      <p:tavLst>
                                        <p:tav fmla="" tm="0">
                                          <p:val>
                                            <p:strVal val="0"/>
                                          </p:val>
                                        </p:tav>
                                        <p:tav fmla="" tm="100000">
                                          <p:val>
                                            <p:strVal val="#ppt_w"/>
                                          </p:val>
                                        </p:tav>
                                      </p:tavLst>
                                    </p:anim>
                                    <p:anim calcmode="lin" valueType="num">
                                      <p:cBhvr additive="base">
                                        <p:cTn dur="750"/>
                                        <p:tgtEl>
                                          <p:spTgt spid="661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622" name="Shape 6622"/>
        <p:cNvGrpSpPr/>
        <p:nvPr/>
      </p:nvGrpSpPr>
      <p:grpSpPr>
        <a:xfrm>
          <a:off x="0" y="0"/>
          <a:ext cx="0" cy="0"/>
          <a:chOff x="0" y="0"/>
          <a:chExt cx="0" cy="0"/>
        </a:xfrm>
      </p:grpSpPr>
      <p:sp>
        <p:nvSpPr>
          <p:cNvPr id="6623" name="Google Shape;6623;g2580e301964_0_564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BOOTSTRAP表格</a:t>
            </a:r>
            <a:endParaRPr sz="1400">
              <a:solidFill>
                <a:schemeClr val="lt1"/>
              </a:solidFill>
              <a:latin typeface="Arial"/>
              <a:ea typeface="Arial"/>
              <a:cs typeface="Arial"/>
              <a:sym typeface="Arial"/>
            </a:endParaRPr>
          </a:p>
        </p:txBody>
      </p:sp>
      <p:grpSp>
        <p:nvGrpSpPr>
          <p:cNvPr id="6624" name="Google Shape;6624;g2580e301964_0_5644"/>
          <p:cNvGrpSpPr/>
          <p:nvPr/>
        </p:nvGrpSpPr>
        <p:grpSpPr>
          <a:xfrm>
            <a:off x="5826806" y="1018339"/>
            <a:ext cx="538327" cy="59700"/>
            <a:chOff x="5607050" y="1793751"/>
            <a:chExt cx="538327" cy="59700"/>
          </a:xfrm>
        </p:grpSpPr>
        <p:sp>
          <p:nvSpPr>
            <p:cNvPr id="6625" name="Google Shape;6625;g2580e301964_0_564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26" name="Google Shape;6626;g2580e301964_0_564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27" name="Google Shape;6627;g2580e301964_0_564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628" name="Google Shape;6628;g2580e301964_0_5644"/>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629" name="Google Shape;6629;g2580e301964_0_5644"/>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0" name="Google Shape;6630;g2580e301964_0_5644"/>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1" name="Google Shape;6631;g2580e301964_0_5644"/>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2" name="Google Shape;6632;g2580e301964_0_5644"/>
          <p:cNvSpPr/>
          <p:nvPr/>
        </p:nvSpPr>
        <p:spPr>
          <a:xfrm>
            <a:off x="588219" y="1121213"/>
            <a:ext cx="10477200" cy="1754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400">
                <a:solidFill>
                  <a:schemeClr val="lt1"/>
                </a:solidFill>
                <a:latin typeface="Arial"/>
                <a:ea typeface="Arial"/>
                <a:cs typeface="Arial"/>
                <a:sym typeface="Arial"/>
              </a:rPr>
              <a:t>在</a:t>
            </a:r>
            <a:r>
              <a:rPr lang="en-US" sz="2400">
                <a:solidFill>
                  <a:srgbClr val="FF0000"/>
                </a:solidFill>
                <a:latin typeface="Arial"/>
                <a:ea typeface="Arial"/>
                <a:cs typeface="Arial"/>
                <a:sym typeface="Arial"/>
              </a:rPr>
              <a:t>&lt;thead&gt;</a:t>
            </a:r>
            <a:r>
              <a:rPr lang="en-US" sz="2400">
                <a:solidFill>
                  <a:schemeClr val="lt1"/>
                </a:solidFill>
                <a:latin typeface="Arial"/>
                <a:ea typeface="Arial"/>
                <a:cs typeface="Arial"/>
                <a:sym typeface="Arial"/>
              </a:rPr>
              <a:t>中可以套用以下兩種 class 名稱設定其對應樣式</a:t>
            </a:r>
            <a:endParaRPr/>
          </a:p>
          <a:p>
            <a:pPr indent="-152400" lvl="0" marL="0" marR="0" rtl="0" algn="l">
              <a:lnSpc>
                <a:spcPct val="150000"/>
              </a:lnSpc>
              <a:spcBef>
                <a:spcPts val="0"/>
              </a:spcBef>
              <a:spcAft>
                <a:spcPts val="0"/>
              </a:spcAft>
              <a:buClr>
                <a:schemeClr val="lt1"/>
              </a:buClr>
              <a:buSzPts val="2400"/>
              <a:buFont typeface="Arial"/>
              <a:buChar char="•"/>
            </a:pPr>
            <a:r>
              <a:rPr b="1" lang="en-US" sz="2400">
                <a:solidFill>
                  <a:schemeClr val="lt1"/>
                </a:solidFill>
                <a:latin typeface="Arial"/>
                <a:ea typeface="Arial"/>
                <a:cs typeface="Arial"/>
                <a:sym typeface="Arial"/>
              </a:rPr>
              <a:t>thead-dark </a:t>
            </a:r>
            <a:r>
              <a:rPr lang="en-US" sz="2400">
                <a:solidFill>
                  <a:schemeClr val="lt1"/>
                </a:solidFill>
                <a:latin typeface="Arial"/>
                <a:ea typeface="Arial"/>
                <a:cs typeface="Arial"/>
                <a:sym typeface="Arial"/>
              </a:rPr>
              <a:t>: 暗色背景表頭，搭配亮色標題文字。</a:t>
            </a:r>
            <a:endParaRPr/>
          </a:p>
          <a:p>
            <a:pPr indent="-152400" lvl="0" marL="0" marR="0" rtl="0" algn="l">
              <a:lnSpc>
                <a:spcPct val="150000"/>
              </a:lnSpc>
              <a:spcBef>
                <a:spcPts val="0"/>
              </a:spcBef>
              <a:spcAft>
                <a:spcPts val="0"/>
              </a:spcAft>
              <a:buClr>
                <a:schemeClr val="lt1"/>
              </a:buClr>
              <a:buSzPts val="2400"/>
              <a:buFont typeface="Arial"/>
              <a:buChar char="•"/>
            </a:pPr>
            <a:r>
              <a:rPr b="1" lang="en-US" sz="2400">
                <a:solidFill>
                  <a:schemeClr val="lt1"/>
                </a:solidFill>
                <a:latin typeface="Arial"/>
                <a:ea typeface="Arial"/>
                <a:cs typeface="Arial"/>
                <a:sym typeface="Arial"/>
              </a:rPr>
              <a:t>thead-light</a:t>
            </a:r>
            <a:r>
              <a:rPr lang="en-US" sz="2400">
                <a:solidFill>
                  <a:schemeClr val="lt1"/>
                </a:solidFill>
                <a:latin typeface="Arial"/>
                <a:ea typeface="Arial"/>
                <a:cs typeface="Arial"/>
                <a:sym typeface="Arial"/>
              </a:rPr>
              <a:t> : 亮色背景表頭，搭配暗色標題文字。</a:t>
            </a:r>
            <a:endParaRPr b="0" i="0" sz="2400">
              <a:solidFill>
                <a:schemeClr val="lt1"/>
              </a:solidFill>
              <a:latin typeface="Arial"/>
              <a:ea typeface="Arial"/>
              <a:cs typeface="Arial"/>
              <a:sym typeface="Arial"/>
            </a:endParaRPr>
          </a:p>
        </p:txBody>
      </p:sp>
      <p:pic>
        <p:nvPicPr>
          <p:cNvPr id="6633" name="Google Shape;6633;g2580e301964_0_5644"/>
          <p:cNvPicPr preferRelativeResize="0"/>
          <p:nvPr/>
        </p:nvPicPr>
        <p:blipFill rotWithShape="1">
          <a:blip r:embed="rId3">
            <a:alphaModFix/>
          </a:blip>
          <a:srcRect b="0" l="0" r="0" t="0"/>
          <a:stretch/>
        </p:blipFill>
        <p:spPr>
          <a:xfrm>
            <a:off x="2052268" y="2927975"/>
            <a:ext cx="8087462" cy="386277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628"/>
                                        </p:tgtEl>
                                        <p:attrNameLst>
                                          <p:attrName>style.visibility</p:attrName>
                                        </p:attrNameLst>
                                      </p:cBhvr>
                                      <p:to>
                                        <p:strVal val="visible"/>
                                      </p:to>
                                    </p:set>
                                    <p:animEffect filter="fade" transition="in">
                                      <p:cBhvr>
                                        <p:cTn dur="750"/>
                                        <p:tgtEl>
                                          <p:spTgt spid="6628"/>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629"/>
                                        </p:tgtEl>
                                        <p:attrNameLst>
                                          <p:attrName>style.visibility</p:attrName>
                                        </p:attrNameLst>
                                      </p:cBhvr>
                                      <p:to>
                                        <p:strVal val="visible"/>
                                      </p:to>
                                    </p:set>
                                    <p:anim calcmode="lin" valueType="num">
                                      <p:cBhvr additive="base">
                                        <p:cTn dur="750"/>
                                        <p:tgtEl>
                                          <p:spTgt spid="6629"/>
                                        </p:tgtEl>
                                        <p:attrNameLst>
                                          <p:attrName>ppt_w</p:attrName>
                                        </p:attrNameLst>
                                      </p:cBhvr>
                                      <p:tavLst>
                                        <p:tav fmla="" tm="0">
                                          <p:val>
                                            <p:strVal val="0"/>
                                          </p:val>
                                        </p:tav>
                                        <p:tav fmla="" tm="100000">
                                          <p:val>
                                            <p:strVal val="#ppt_w"/>
                                          </p:val>
                                        </p:tav>
                                      </p:tavLst>
                                    </p:anim>
                                    <p:anim calcmode="lin" valueType="num">
                                      <p:cBhvr additive="base">
                                        <p:cTn dur="750"/>
                                        <p:tgtEl>
                                          <p:spTgt spid="66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630"/>
                                        </p:tgtEl>
                                        <p:attrNameLst>
                                          <p:attrName>style.visibility</p:attrName>
                                        </p:attrNameLst>
                                      </p:cBhvr>
                                      <p:to>
                                        <p:strVal val="visible"/>
                                      </p:to>
                                    </p:set>
                                    <p:anim calcmode="lin" valueType="num">
                                      <p:cBhvr additive="base">
                                        <p:cTn dur="750"/>
                                        <p:tgtEl>
                                          <p:spTgt spid="6630"/>
                                        </p:tgtEl>
                                        <p:attrNameLst>
                                          <p:attrName>ppt_w</p:attrName>
                                        </p:attrNameLst>
                                      </p:cBhvr>
                                      <p:tavLst>
                                        <p:tav fmla="" tm="0">
                                          <p:val>
                                            <p:strVal val="0"/>
                                          </p:val>
                                        </p:tav>
                                        <p:tav fmla="" tm="100000">
                                          <p:val>
                                            <p:strVal val="#ppt_w"/>
                                          </p:val>
                                        </p:tav>
                                      </p:tavLst>
                                    </p:anim>
                                    <p:anim calcmode="lin" valueType="num">
                                      <p:cBhvr additive="base">
                                        <p:cTn dur="750"/>
                                        <p:tgtEl>
                                          <p:spTgt spid="663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631"/>
                                        </p:tgtEl>
                                        <p:attrNameLst>
                                          <p:attrName>style.visibility</p:attrName>
                                        </p:attrNameLst>
                                      </p:cBhvr>
                                      <p:to>
                                        <p:strVal val="visible"/>
                                      </p:to>
                                    </p:set>
                                    <p:anim calcmode="lin" valueType="num">
                                      <p:cBhvr additive="base">
                                        <p:cTn dur="750"/>
                                        <p:tgtEl>
                                          <p:spTgt spid="6631"/>
                                        </p:tgtEl>
                                        <p:attrNameLst>
                                          <p:attrName>ppt_w</p:attrName>
                                        </p:attrNameLst>
                                      </p:cBhvr>
                                      <p:tavLst>
                                        <p:tav fmla="" tm="0">
                                          <p:val>
                                            <p:strVal val="0"/>
                                          </p:val>
                                        </p:tav>
                                        <p:tav fmla="" tm="100000">
                                          <p:val>
                                            <p:strVal val="#ppt_w"/>
                                          </p:val>
                                        </p:tav>
                                      </p:tavLst>
                                    </p:anim>
                                    <p:anim calcmode="lin" valueType="num">
                                      <p:cBhvr additive="base">
                                        <p:cTn dur="750"/>
                                        <p:tgtEl>
                                          <p:spTgt spid="663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638" name="Shape 6638"/>
        <p:cNvGrpSpPr/>
        <p:nvPr/>
      </p:nvGrpSpPr>
      <p:grpSpPr>
        <a:xfrm>
          <a:off x="0" y="0"/>
          <a:ext cx="0" cy="0"/>
          <a:chOff x="0" y="0"/>
          <a:chExt cx="0" cy="0"/>
        </a:xfrm>
      </p:grpSpPr>
      <p:sp>
        <p:nvSpPr>
          <p:cNvPr id="6639" name="Google Shape;6639;g2580e301964_0_565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BOOTSTRAP表格</a:t>
            </a:r>
            <a:endParaRPr sz="1400">
              <a:solidFill>
                <a:schemeClr val="lt1"/>
              </a:solidFill>
              <a:latin typeface="Arial"/>
              <a:ea typeface="Arial"/>
              <a:cs typeface="Arial"/>
              <a:sym typeface="Arial"/>
            </a:endParaRPr>
          </a:p>
        </p:txBody>
      </p:sp>
      <p:grpSp>
        <p:nvGrpSpPr>
          <p:cNvPr id="6640" name="Google Shape;6640;g2580e301964_0_5659"/>
          <p:cNvGrpSpPr/>
          <p:nvPr/>
        </p:nvGrpSpPr>
        <p:grpSpPr>
          <a:xfrm>
            <a:off x="5826806" y="1018339"/>
            <a:ext cx="538327" cy="59700"/>
            <a:chOff x="5607050" y="1793751"/>
            <a:chExt cx="538327" cy="59700"/>
          </a:xfrm>
        </p:grpSpPr>
        <p:sp>
          <p:nvSpPr>
            <p:cNvPr id="6641" name="Google Shape;6641;g2580e301964_0_565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2" name="Google Shape;6642;g2580e301964_0_565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3" name="Google Shape;6643;g2580e301964_0_565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644" name="Google Shape;6644;g2580e301964_0_5659"/>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645" name="Google Shape;6645;g2580e301964_0_5659"/>
          <p:cNvSpPr/>
          <p:nvPr/>
        </p:nvSpPr>
        <p:spPr>
          <a:xfrm>
            <a:off x="2265373" y="-431507"/>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6" name="Google Shape;6646;g2580e301964_0_5659"/>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7" name="Google Shape;6647;g2580e301964_0_5659"/>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8" name="Google Shape;6648;g2580e301964_0_5659"/>
          <p:cNvSpPr/>
          <p:nvPr/>
        </p:nvSpPr>
        <p:spPr>
          <a:xfrm>
            <a:off x="2486557" y="982381"/>
            <a:ext cx="4056900" cy="581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Calibri"/>
                <a:ea typeface="Calibri"/>
                <a:cs typeface="Calibri"/>
                <a:sym typeface="Calibri"/>
              </a:rPr>
              <a:t>&lt;table class="table"&gt;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&lt;thead class=</a:t>
            </a:r>
            <a:r>
              <a:rPr lang="en-US" sz="1200">
                <a:solidFill>
                  <a:srgbClr val="FF0000"/>
                </a:solidFill>
                <a:latin typeface="Calibri"/>
                <a:ea typeface="Calibri"/>
                <a:cs typeface="Calibri"/>
                <a:sym typeface="Calibri"/>
              </a:rPr>
              <a:t>"thead-dark"</a:t>
            </a:r>
            <a:r>
              <a:rPr lang="en-US" sz="1200">
                <a:solidFill>
                  <a:schemeClr val="lt1"/>
                </a:solidFill>
                <a:latin typeface="Calibri"/>
                <a:ea typeface="Calibri"/>
                <a:cs typeface="Calibri"/>
                <a:sym typeface="Calibri"/>
              </a:rPr>
              <a:t>&gt;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scope="col"&gt;#&lt;/th&gt;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scope="col"&gt;First&lt;/th&gt;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scope="col"&gt;Last&lt;/th&gt;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scope="col"&gt;Handle&lt;/th&gt;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&lt;/thead&gt;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&lt;tbody&gt;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scope="row"&gt;1&lt;/th&gt;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&lt;td&gt;Mark&lt;/td&gt;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&lt;td&gt;Otto&lt;/td&gt;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&lt;td&gt;@mdo&lt;/td&gt;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scope="row"&gt;2&lt;/th&gt;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&lt;td&gt;Jacob&lt;/td&gt;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&lt;td&gt;Thornton&lt;/td&gt;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&lt;td&gt;@fat&lt;/td&gt;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scope="row"&gt;3&lt;/th&gt;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&lt;td&gt;Larry&lt;/td&gt;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&lt;td&gt;the Bird&lt;/td&gt;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&lt;td&gt;@twitter&lt;/td&gt;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&lt;/tbody&gt;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&lt;/table&gt;</a:t>
            </a:r>
            <a:endParaRPr sz="1200">
              <a:solidFill>
                <a:schemeClr val="lt1"/>
              </a:solidFill>
              <a:latin typeface="Calibri"/>
              <a:ea typeface="Calibri"/>
              <a:cs typeface="Calibri"/>
              <a:sym typeface="Calibri"/>
            </a:endParaRPr>
          </a:p>
          <a:p>
            <a:pPr indent="0" lvl="0" marL="0" marR="0" rtl="0" algn="l">
              <a:spcBef>
                <a:spcPts val="0"/>
              </a:spcBef>
              <a:spcAft>
                <a:spcPts val="0"/>
              </a:spcAft>
              <a:buNone/>
            </a:pPr>
            <a:r>
              <a:rPr lang="en-US" sz="1200">
                <a:solidFill>
                  <a:srgbClr val="FEE599"/>
                </a:solidFill>
                <a:latin typeface="Calibri"/>
                <a:ea typeface="Calibri"/>
                <a:cs typeface="Calibri"/>
                <a:sym typeface="Calibri"/>
              </a:rPr>
              <a:t>接續下一行</a:t>
            </a:r>
            <a:endParaRPr/>
          </a:p>
        </p:txBody>
      </p:sp>
      <p:sp>
        <p:nvSpPr>
          <p:cNvPr id="6649" name="Google Shape;6649;g2580e301964_0_5659"/>
          <p:cNvSpPr/>
          <p:nvPr/>
        </p:nvSpPr>
        <p:spPr>
          <a:xfrm>
            <a:off x="6962056" y="994509"/>
            <a:ext cx="6096000" cy="581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FEE599"/>
                </a:solidFill>
                <a:latin typeface="Calibri"/>
                <a:ea typeface="Calibri"/>
                <a:cs typeface="Calibri"/>
                <a:sym typeface="Calibri"/>
              </a:rPr>
              <a:t>接續前一行</a:t>
            </a:r>
            <a:endParaRPr sz="1200">
              <a:solidFill>
                <a:srgbClr val="FEE599"/>
              </a:solidFill>
              <a:latin typeface="Calibri"/>
              <a:ea typeface="Calibri"/>
              <a:cs typeface="Calibri"/>
              <a:sym typeface="Calibri"/>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&lt;table class="table"&gt;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&lt;thead class=</a:t>
            </a:r>
            <a:r>
              <a:rPr lang="en-US" sz="1200">
                <a:solidFill>
                  <a:srgbClr val="FF0000"/>
                </a:solidFill>
                <a:latin typeface="Calibri"/>
                <a:ea typeface="Calibri"/>
                <a:cs typeface="Calibri"/>
                <a:sym typeface="Calibri"/>
              </a:rPr>
              <a:t>"thead-light"</a:t>
            </a:r>
            <a:r>
              <a:rPr lang="en-US" sz="1200">
                <a:solidFill>
                  <a:schemeClr val="lt1"/>
                </a:solidFill>
                <a:latin typeface="Calibri"/>
                <a:ea typeface="Calibri"/>
                <a:cs typeface="Calibri"/>
                <a:sym typeface="Calibri"/>
              </a:rPr>
              <a:t>&gt;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scope="col"&gt;#&lt;/th&gt;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scope="col"&gt;First&lt;/th&gt;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scope="col"&gt;Last&lt;/th&gt;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scope="col"&gt;Handle&lt;/th&gt;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&lt;/thead&gt;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&lt;tbody&gt;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scope="row"&gt;1&lt;/th&gt;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&lt;td&gt;Mark&lt;/td&gt;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&lt;td&gt;Otto&lt;/td&gt;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&lt;td&gt;@mdo&lt;/td&gt;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scope="row"&gt;2&lt;/th&gt;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&lt;td&gt;Jacob&lt;/td&gt;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&lt;td&gt;Thornton&lt;/td&gt;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&lt;td&gt;@fat&lt;/td&gt;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&lt;th scope="row"&gt;3&lt;/th&gt;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&lt;td&gt;Larry&lt;/td&gt;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&lt;td&gt;the Bird&lt;/td&gt;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&lt;td&gt;@twitter&lt;/td&gt;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&lt;/tbody&gt;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&lt;/table&gt;</a:t>
            </a:r>
            <a:endParaRPr/>
          </a:p>
        </p:txBody>
      </p:sp>
      <p:sp>
        <p:nvSpPr>
          <p:cNvPr id="6650" name="Google Shape;6650;g2580e301964_0_5659"/>
          <p:cNvSpPr txBox="1"/>
          <p:nvPr/>
        </p:nvSpPr>
        <p:spPr>
          <a:xfrm>
            <a:off x="553402" y="613049"/>
            <a:ext cx="2262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上一張表格的程式碼</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644"/>
                                        </p:tgtEl>
                                        <p:attrNameLst>
                                          <p:attrName>style.visibility</p:attrName>
                                        </p:attrNameLst>
                                      </p:cBhvr>
                                      <p:to>
                                        <p:strVal val="visible"/>
                                      </p:to>
                                    </p:set>
                                    <p:animEffect filter="fade" transition="in">
                                      <p:cBhvr>
                                        <p:cTn dur="750"/>
                                        <p:tgtEl>
                                          <p:spTgt spid="6644"/>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645"/>
                                        </p:tgtEl>
                                        <p:attrNameLst>
                                          <p:attrName>style.visibility</p:attrName>
                                        </p:attrNameLst>
                                      </p:cBhvr>
                                      <p:to>
                                        <p:strVal val="visible"/>
                                      </p:to>
                                    </p:set>
                                    <p:anim calcmode="lin" valueType="num">
                                      <p:cBhvr additive="base">
                                        <p:cTn dur="750"/>
                                        <p:tgtEl>
                                          <p:spTgt spid="6645"/>
                                        </p:tgtEl>
                                        <p:attrNameLst>
                                          <p:attrName>ppt_w</p:attrName>
                                        </p:attrNameLst>
                                      </p:cBhvr>
                                      <p:tavLst>
                                        <p:tav fmla="" tm="0">
                                          <p:val>
                                            <p:strVal val="0"/>
                                          </p:val>
                                        </p:tav>
                                        <p:tav fmla="" tm="100000">
                                          <p:val>
                                            <p:strVal val="#ppt_w"/>
                                          </p:val>
                                        </p:tav>
                                      </p:tavLst>
                                    </p:anim>
                                    <p:anim calcmode="lin" valueType="num">
                                      <p:cBhvr additive="base">
                                        <p:cTn dur="750"/>
                                        <p:tgtEl>
                                          <p:spTgt spid="66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646"/>
                                        </p:tgtEl>
                                        <p:attrNameLst>
                                          <p:attrName>style.visibility</p:attrName>
                                        </p:attrNameLst>
                                      </p:cBhvr>
                                      <p:to>
                                        <p:strVal val="visible"/>
                                      </p:to>
                                    </p:set>
                                    <p:anim calcmode="lin" valueType="num">
                                      <p:cBhvr additive="base">
                                        <p:cTn dur="750"/>
                                        <p:tgtEl>
                                          <p:spTgt spid="6646"/>
                                        </p:tgtEl>
                                        <p:attrNameLst>
                                          <p:attrName>ppt_w</p:attrName>
                                        </p:attrNameLst>
                                      </p:cBhvr>
                                      <p:tavLst>
                                        <p:tav fmla="" tm="0">
                                          <p:val>
                                            <p:strVal val="0"/>
                                          </p:val>
                                        </p:tav>
                                        <p:tav fmla="" tm="100000">
                                          <p:val>
                                            <p:strVal val="#ppt_w"/>
                                          </p:val>
                                        </p:tav>
                                      </p:tavLst>
                                    </p:anim>
                                    <p:anim calcmode="lin" valueType="num">
                                      <p:cBhvr additive="base">
                                        <p:cTn dur="750"/>
                                        <p:tgtEl>
                                          <p:spTgt spid="664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647"/>
                                        </p:tgtEl>
                                        <p:attrNameLst>
                                          <p:attrName>style.visibility</p:attrName>
                                        </p:attrNameLst>
                                      </p:cBhvr>
                                      <p:to>
                                        <p:strVal val="visible"/>
                                      </p:to>
                                    </p:set>
                                    <p:anim calcmode="lin" valueType="num">
                                      <p:cBhvr additive="base">
                                        <p:cTn dur="750"/>
                                        <p:tgtEl>
                                          <p:spTgt spid="6647"/>
                                        </p:tgtEl>
                                        <p:attrNameLst>
                                          <p:attrName>ppt_w</p:attrName>
                                        </p:attrNameLst>
                                      </p:cBhvr>
                                      <p:tavLst>
                                        <p:tav fmla="" tm="0">
                                          <p:val>
                                            <p:strVal val="0"/>
                                          </p:val>
                                        </p:tav>
                                        <p:tav fmla="" tm="100000">
                                          <p:val>
                                            <p:strVal val="#ppt_w"/>
                                          </p:val>
                                        </p:tav>
                                      </p:tavLst>
                                    </p:anim>
                                    <p:anim calcmode="lin" valueType="num">
                                      <p:cBhvr additive="base">
                                        <p:cTn dur="750"/>
                                        <p:tgtEl>
                                          <p:spTgt spid="664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655" name="Shape 6655"/>
        <p:cNvGrpSpPr/>
        <p:nvPr/>
      </p:nvGrpSpPr>
      <p:grpSpPr>
        <a:xfrm>
          <a:off x="0" y="0"/>
          <a:ext cx="0" cy="0"/>
          <a:chOff x="0" y="0"/>
          <a:chExt cx="0" cy="0"/>
        </a:xfrm>
      </p:grpSpPr>
      <p:sp>
        <p:nvSpPr>
          <p:cNvPr id="6656" name="Google Shape;6656;g2580e301964_0_603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657" name="Google Shape;6657;g2580e301964_0_6039"/>
          <p:cNvGrpSpPr/>
          <p:nvPr/>
        </p:nvGrpSpPr>
        <p:grpSpPr>
          <a:xfrm>
            <a:off x="5826806" y="1018339"/>
            <a:ext cx="538327" cy="59700"/>
            <a:chOff x="5607050" y="1793751"/>
            <a:chExt cx="538327" cy="59700"/>
          </a:xfrm>
        </p:grpSpPr>
        <p:sp>
          <p:nvSpPr>
            <p:cNvPr id="6658" name="Google Shape;6658;g2580e301964_0_603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9" name="Google Shape;6659;g2580e301964_0_603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0" name="Google Shape;6660;g2580e301964_0_603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661" name="Google Shape;6661;g2580e301964_0_6039"/>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662" name="Google Shape;6662;g2580e301964_0_6039"/>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3" name="Google Shape;6663;g2580e301964_0_6039"/>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4" name="Google Shape;6664;g2580e301964_0_6039"/>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5" name="Google Shape;6665;g2580e301964_0_6039"/>
          <p:cNvSpPr/>
          <p:nvPr/>
        </p:nvSpPr>
        <p:spPr>
          <a:xfrm>
            <a:off x="623432" y="1272145"/>
            <a:ext cx="10899900" cy="1754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400">
                <a:solidFill>
                  <a:schemeClr val="lt1"/>
                </a:solidFill>
                <a:latin typeface="Calibri"/>
                <a:ea typeface="Calibri"/>
                <a:cs typeface="Calibri"/>
                <a:sym typeface="Calibri"/>
              </a:rPr>
              <a:t>在 Bootstrap 中直接使用 </a:t>
            </a:r>
            <a:r>
              <a:rPr lang="en-US" sz="2400">
                <a:solidFill>
                  <a:srgbClr val="FF0000"/>
                </a:solidFill>
                <a:latin typeface="Calibri"/>
                <a:ea typeface="Calibri"/>
                <a:cs typeface="Calibri"/>
                <a:sym typeface="Calibri"/>
              </a:rPr>
              <a:t>&lt;Button&gt; </a:t>
            </a:r>
            <a:r>
              <a:rPr lang="en-US" sz="2400">
                <a:solidFill>
                  <a:schemeClr val="lt1"/>
                </a:solidFill>
                <a:latin typeface="Calibri"/>
                <a:ea typeface="Calibri"/>
                <a:cs typeface="Calibri"/>
                <a:sym typeface="Calibri"/>
              </a:rPr>
              <a:t>標籤或是 </a:t>
            </a:r>
            <a:r>
              <a:rPr lang="en-US" sz="2400">
                <a:solidFill>
                  <a:srgbClr val="FF0000"/>
                </a:solidFill>
                <a:latin typeface="Calibri"/>
                <a:ea typeface="Calibri"/>
                <a:cs typeface="Calibri"/>
                <a:sym typeface="Calibri"/>
              </a:rPr>
              <a:t>&lt;input&gt; </a:t>
            </a:r>
            <a:r>
              <a:rPr lang="en-US" sz="2400">
                <a:solidFill>
                  <a:schemeClr val="lt1"/>
                </a:solidFill>
                <a:latin typeface="Calibri"/>
                <a:ea typeface="Calibri"/>
                <a:cs typeface="Calibri"/>
                <a:sym typeface="Calibri"/>
              </a:rPr>
              <a:t>以及 </a:t>
            </a:r>
            <a:r>
              <a:rPr lang="en-US" sz="2400">
                <a:solidFill>
                  <a:srgbClr val="FF0000"/>
                </a:solidFill>
                <a:latin typeface="Calibri"/>
                <a:ea typeface="Calibri"/>
                <a:cs typeface="Calibri"/>
                <a:sym typeface="Calibri"/>
              </a:rPr>
              <a:t>&lt;a&gt;</a:t>
            </a:r>
            <a:r>
              <a:rPr lang="en-US" sz="2400">
                <a:solidFill>
                  <a:schemeClr val="lt1"/>
                </a:solidFill>
                <a:latin typeface="Calibri"/>
                <a:ea typeface="Calibri"/>
                <a:cs typeface="Calibri"/>
                <a:sym typeface="Calibri"/>
              </a:rPr>
              <a:t>，使用的時機是當你按鈕按下去是執行一個動作的就使用 &lt;Button&gt; 標籤，而點擊下去是會跳轉頁面到另一個地方的就使用 &lt;a&gt; 標籤。</a:t>
            </a:r>
            <a:endParaRPr/>
          </a:p>
        </p:txBody>
      </p:sp>
      <p:sp>
        <p:nvSpPr>
          <p:cNvPr id="6666" name="Google Shape;6666;g2580e301964_0_6039"/>
          <p:cNvSpPr txBox="1"/>
          <p:nvPr/>
        </p:nvSpPr>
        <p:spPr>
          <a:xfrm>
            <a:off x="10371781" y="331851"/>
            <a:ext cx="1415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按鈕元件</a:t>
            </a:r>
            <a:endParaRPr/>
          </a:p>
        </p:txBody>
      </p:sp>
      <p:sp>
        <p:nvSpPr>
          <p:cNvPr id="6667" name="Google Shape;6667;g2580e301964_0_6039"/>
          <p:cNvSpPr/>
          <p:nvPr/>
        </p:nvSpPr>
        <p:spPr>
          <a:xfrm>
            <a:off x="558837" y="3220516"/>
            <a:ext cx="6096000" cy="304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依據你的動作來使用相對應的標籤形式。</a:t>
            </a:r>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primary</a:t>
            </a:r>
            <a:endParaRPr/>
          </a:p>
          <a:p>
            <a:pPr indent="-285750" lvl="0" marL="285750" marR="0" rtl="0" algn="l">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secondary</a:t>
            </a:r>
            <a:endParaRPr/>
          </a:p>
          <a:p>
            <a:pPr indent="-285750" lvl="0" marL="285750" marR="0" rtl="0" algn="l">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success</a:t>
            </a:r>
            <a:endParaRPr/>
          </a:p>
          <a:p>
            <a:pPr indent="-285750" lvl="0" marL="285750" marR="0" rtl="0" algn="l">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info</a:t>
            </a:r>
            <a:endParaRPr/>
          </a:p>
          <a:p>
            <a:pPr indent="-285750" lvl="0" marL="285750" marR="0" rtl="0" algn="l">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warning</a:t>
            </a:r>
            <a:endParaRPr/>
          </a:p>
          <a:p>
            <a:pPr indent="-285750" lvl="0" marL="285750" marR="0" rtl="0" algn="l">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danger</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661"/>
                                        </p:tgtEl>
                                        <p:attrNameLst>
                                          <p:attrName>style.visibility</p:attrName>
                                        </p:attrNameLst>
                                      </p:cBhvr>
                                      <p:to>
                                        <p:strVal val="visible"/>
                                      </p:to>
                                    </p:set>
                                    <p:animEffect filter="fade" transition="in">
                                      <p:cBhvr>
                                        <p:cTn dur="750"/>
                                        <p:tgtEl>
                                          <p:spTgt spid="6661"/>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662"/>
                                        </p:tgtEl>
                                        <p:attrNameLst>
                                          <p:attrName>style.visibility</p:attrName>
                                        </p:attrNameLst>
                                      </p:cBhvr>
                                      <p:to>
                                        <p:strVal val="visible"/>
                                      </p:to>
                                    </p:set>
                                    <p:anim calcmode="lin" valueType="num">
                                      <p:cBhvr additive="base">
                                        <p:cTn dur="750"/>
                                        <p:tgtEl>
                                          <p:spTgt spid="6662"/>
                                        </p:tgtEl>
                                        <p:attrNameLst>
                                          <p:attrName>ppt_w</p:attrName>
                                        </p:attrNameLst>
                                      </p:cBhvr>
                                      <p:tavLst>
                                        <p:tav fmla="" tm="0">
                                          <p:val>
                                            <p:strVal val="0"/>
                                          </p:val>
                                        </p:tav>
                                        <p:tav fmla="" tm="100000">
                                          <p:val>
                                            <p:strVal val="#ppt_w"/>
                                          </p:val>
                                        </p:tav>
                                      </p:tavLst>
                                    </p:anim>
                                    <p:anim calcmode="lin" valueType="num">
                                      <p:cBhvr additive="base">
                                        <p:cTn dur="750"/>
                                        <p:tgtEl>
                                          <p:spTgt spid="66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663"/>
                                        </p:tgtEl>
                                        <p:attrNameLst>
                                          <p:attrName>style.visibility</p:attrName>
                                        </p:attrNameLst>
                                      </p:cBhvr>
                                      <p:to>
                                        <p:strVal val="visible"/>
                                      </p:to>
                                    </p:set>
                                    <p:anim calcmode="lin" valueType="num">
                                      <p:cBhvr additive="base">
                                        <p:cTn dur="750"/>
                                        <p:tgtEl>
                                          <p:spTgt spid="6663"/>
                                        </p:tgtEl>
                                        <p:attrNameLst>
                                          <p:attrName>ppt_w</p:attrName>
                                        </p:attrNameLst>
                                      </p:cBhvr>
                                      <p:tavLst>
                                        <p:tav fmla="" tm="0">
                                          <p:val>
                                            <p:strVal val="0"/>
                                          </p:val>
                                        </p:tav>
                                        <p:tav fmla="" tm="100000">
                                          <p:val>
                                            <p:strVal val="#ppt_w"/>
                                          </p:val>
                                        </p:tav>
                                      </p:tavLst>
                                    </p:anim>
                                    <p:anim calcmode="lin" valueType="num">
                                      <p:cBhvr additive="base">
                                        <p:cTn dur="750"/>
                                        <p:tgtEl>
                                          <p:spTgt spid="66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664"/>
                                        </p:tgtEl>
                                        <p:attrNameLst>
                                          <p:attrName>style.visibility</p:attrName>
                                        </p:attrNameLst>
                                      </p:cBhvr>
                                      <p:to>
                                        <p:strVal val="visible"/>
                                      </p:to>
                                    </p:set>
                                    <p:anim calcmode="lin" valueType="num">
                                      <p:cBhvr additive="base">
                                        <p:cTn dur="750"/>
                                        <p:tgtEl>
                                          <p:spTgt spid="6664"/>
                                        </p:tgtEl>
                                        <p:attrNameLst>
                                          <p:attrName>ppt_w</p:attrName>
                                        </p:attrNameLst>
                                      </p:cBhvr>
                                      <p:tavLst>
                                        <p:tav fmla="" tm="0">
                                          <p:val>
                                            <p:strVal val="0"/>
                                          </p:val>
                                        </p:tav>
                                        <p:tav fmla="" tm="100000">
                                          <p:val>
                                            <p:strVal val="#ppt_w"/>
                                          </p:val>
                                        </p:tav>
                                      </p:tavLst>
                                    </p:anim>
                                    <p:anim calcmode="lin" valueType="num">
                                      <p:cBhvr additive="base">
                                        <p:cTn dur="750"/>
                                        <p:tgtEl>
                                          <p:spTgt spid="666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672" name="Shape 6672"/>
        <p:cNvGrpSpPr/>
        <p:nvPr/>
      </p:nvGrpSpPr>
      <p:grpSpPr>
        <a:xfrm>
          <a:off x="0" y="0"/>
          <a:ext cx="0" cy="0"/>
          <a:chOff x="0" y="0"/>
          <a:chExt cx="0" cy="0"/>
        </a:xfrm>
      </p:grpSpPr>
      <p:sp>
        <p:nvSpPr>
          <p:cNvPr id="6673" name="Google Shape;6673;g2580e301964_0_6055"/>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674" name="Google Shape;6674;g2580e301964_0_6055"/>
          <p:cNvGrpSpPr/>
          <p:nvPr/>
        </p:nvGrpSpPr>
        <p:grpSpPr>
          <a:xfrm>
            <a:off x="5826806" y="1018339"/>
            <a:ext cx="538327" cy="59700"/>
            <a:chOff x="5607050" y="1793751"/>
            <a:chExt cx="538327" cy="59700"/>
          </a:xfrm>
        </p:grpSpPr>
        <p:sp>
          <p:nvSpPr>
            <p:cNvPr id="6675" name="Google Shape;6675;g2580e301964_0_6055"/>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6" name="Google Shape;6676;g2580e301964_0_6055"/>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7" name="Google Shape;6677;g2580e301964_0_6055"/>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678" name="Google Shape;6678;g2580e301964_0_6055"/>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679" name="Google Shape;6679;g2580e301964_0_6055"/>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0" name="Google Shape;6680;g2580e301964_0_6055"/>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1" name="Google Shape;6681;g2580e301964_0_6055"/>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2" name="Google Shape;6682;g2580e301964_0_6055"/>
          <p:cNvSpPr/>
          <p:nvPr/>
        </p:nvSpPr>
        <p:spPr>
          <a:xfrm>
            <a:off x="325095" y="1249069"/>
            <a:ext cx="11268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用 .btn-outline-* 替換預設修飾用的 Class，以移除任何按鈕上的所有背景色及背景圖。</a:t>
            </a:r>
            <a:endParaRPr sz="2400">
              <a:solidFill>
                <a:schemeClr val="lt1"/>
              </a:solidFill>
              <a:latin typeface="Calibri"/>
              <a:ea typeface="Calibri"/>
              <a:cs typeface="Calibri"/>
              <a:sym typeface="Calibri"/>
            </a:endParaRPr>
          </a:p>
        </p:txBody>
      </p:sp>
      <p:sp>
        <p:nvSpPr>
          <p:cNvPr id="6683" name="Google Shape;6683;g2580e301964_0_6055"/>
          <p:cNvSpPr txBox="1"/>
          <p:nvPr/>
        </p:nvSpPr>
        <p:spPr>
          <a:xfrm>
            <a:off x="10536106" y="147185"/>
            <a:ext cx="1415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按鈕元件</a:t>
            </a:r>
            <a:endParaRPr/>
          </a:p>
        </p:txBody>
      </p:sp>
      <p:sp>
        <p:nvSpPr>
          <p:cNvPr id="6684" name="Google Shape;6684;g2580e301964_0_6055"/>
          <p:cNvSpPr/>
          <p:nvPr/>
        </p:nvSpPr>
        <p:spPr>
          <a:xfrm>
            <a:off x="772310" y="1956921"/>
            <a:ext cx="7951200" cy="3373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btn-outline-primary"&gt;Primary&lt;/button&gt;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btn-outline-secondary"&gt;Secondary&lt;/button&gt;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btn-outline-success"&gt;Success&lt;/button&gt;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btn-outline-danger"&gt;Danger&lt;/button&gt;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btn-outline-warning"&gt;Warning&lt;/button&gt;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btn-outline-info"&gt;Info&lt;/button&gt;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btn-outline-light"&gt;Light&lt;/button&gt;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btn-outline-dark"&gt;Dark&lt;/button&gt;</a:t>
            </a:r>
            <a:endParaRPr/>
          </a:p>
        </p:txBody>
      </p:sp>
      <p:pic>
        <p:nvPicPr>
          <p:cNvPr id="6685" name="Google Shape;6685;g2580e301964_0_6055"/>
          <p:cNvPicPr preferRelativeResize="0"/>
          <p:nvPr/>
        </p:nvPicPr>
        <p:blipFill rotWithShape="1">
          <a:blip r:embed="rId3">
            <a:alphaModFix/>
          </a:blip>
          <a:srcRect b="0" l="0" r="0" t="0"/>
          <a:stretch/>
        </p:blipFill>
        <p:spPr>
          <a:xfrm>
            <a:off x="1380973" y="5521827"/>
            <a:ext cx="6405366" cy="585857"/>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678"/>
                                        </p:tgtEl>
                                        <p:attrNameLst>
                                          <p:attrName>style.visibility</p:attrName>
                                        </p:attrNameLst>
                                      </p:cBhvr>
                                      <p:to>
                                        <p:strVal val="visible"/>
                                      </p:to>
                                    </p:set>
                                    <p:animEffect filter="fade" transition="in">
                                      <p:cBhvr>
                                        <p:cTn dur="750"/>
                                        <p:tgtEl>
                                          <p:spTgt spid="6678"/>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679"/>
                                        </p:tgtEl>
                                        <p:attrNameLst>
                                          <p:attrName>style.visibility</p:attrName>
                                        </p:attrNameLst>
                                      </p:cBhvr>
                                      <p:to>
                                        <p:strVal val="visible"/>
                                      </p:to>
                                    </p:set>
                                    <p:anim calcmode="lin" valueType="num">
                                      <p:cBhvr additive="base">
                                        <p:cTn dur="750"/>
                                        <p:tgtEl>
                                          <p:spTgt spid="6679"/>
                                        </p:tgtEl>
                                        <p:attrNameLst>
                                          <p:attrName>ppt_w</p:attrName>
                                        </p:attrNameLst>
                                      </p:cBhvr>
                                      <p:tavLst>
                                        <p:tav fmla="" tm="0">
                                          <p:val>
                                            <p:strVal val="0"/>
                                          </p:val>
                                        </p:tav>
                                        <p:tav fmla="" tm="100000">
                                          <p:val>
                                            <p:strVal val="#ppt_w"/>
                                          </p:val>
                                        </p:tav>
                                      </p:tavLst>
                                    </p:anim>
                                    <p:anim calcmode="lin" valueType="num">
                                      <p:cBhvr additive="base">
                                        <p:cTn dur="750"/>
                                        <p:tgtEl>
                                          <p:spTgt spid="66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680"/>
                                        </p:tgtEl>
                                        <p:attrNameLst>
                                          <p:attrName>style.visibility</p:attrName>
                                        </p:attrNameLst>
                                      </p:cBhvr>
                                      <p:to>
                                        <p:strVal val="visible"/>
                                      </p:to>
                                    </p:set>
                                    <p:anim calcmode="lin" valueType="num">
                                      <p:cBhvr additive="base">
                                        <p:cTn dur="750"/>
                                        <p:tgtEl>
                                          <p:spTgt spid="6680"/>
                                        </p:tgtEl>
                                        <p:attrNameLst>
                                          <p:attrName>ppt_w</p:attrName>
                                        </p:attrNameLst>
                                      </p:cBhvr>
                                      <p:tavLst>
                                        <p:tav fmla="" tm="0">
                                          <p:val>
                                            <p:strVal val="0"/>
                                          </p:val>
                                        </p:tav>
                                        <p:tav fmla="" tm="100000">
                                          <p:val>
                                            <p:strVal val="#ppt_w"/>
                                          </p:val>
                                        </p:tav>
                                      </p:tavLst>
                                    </p:anim>
                                    <p:anim calcmode="lin" valueType="num">
                                      <p:cBhvr additive="base">
                                        <p:cTn dur="750"/>
                                        <p:tgtEl>
                                          <p:spTgt spid="66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681"/>
                                        </p:tgtEl>
                                        <p:attrNameLst>
                                          <p:attrName>style.visibility</p:attrName>
                                        </p:attrNameLst>
                                      </p:cBhvr>
                                      <p:to>
                                        <p:strVal val="visible"/>
                                      </p:to>
                                    </p:set>
                                    <p:anim calcmode="lin" valueType="num">
                                      <p:cBhvr additive="base">
                                        <p:cTn dur="750"/>
                                        <p:tgtEl>
                                          <p:spTgt spid="6681"/>
                                        </p:tgtEl>
                                        <p:attrNameLst>
                                          <p:attrName>ppt_w</p:attrName>
                                        </p:attrNameLst>
                                      </p:cBhvr>
                                      <p:tavLst>
                                        <p:tav fmla="" tm="0">
                                          <p:val>
                                            <p:strVal val="0"/>
                                          </p:val>
                                        </p:tav>
                                        <p:tav fmla="" tm="100000">
                                          <p:val>
                                            <p:strVal val="#ppt_w"/>
                                          </p:val>
                                        </p:tav>
                                      </p:tavLst>
                                    </p:anim>
                                    <p:anim calcmode="lin" valueType="num">
                                      <p:cBhvr additive="base">
                                        <p:cTn dur="750"/>
                                        <p:tgtEl>
                                          <p:spTgt spid="66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690" name="Shape 6690"/>
        <p:cNvGrpSpPr/>
        <p:nvPr/>
      </p:nvGrpSpPr>
      <p:grpSpPr>
        <a:xfrm>
          <a:off x="0" y="0"/>
          <a:ext cx="0" cy="0"/>
          <a:chOff x="0" y="0"/>
          <a:chExt cx="0" cy="0"/>
        </a:xfrm>
      </p:grpSpPr>
      <p:sp>
        <p:nvSpPr>
          <p:cNvPr id="6691" name="Google Shape;6691;g2580e301964_0_607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692" name="Google Shape;6692;g2580e301964_0_6072"/>
          <p:cNvGrpSpPr/>
          <p:nvPr/>
        </p:nvGrpSpPr>
        <p:grpSpPr>
          <a:xfrm>
            <a:off x="5826806" y="1018339"/>
            <a:ext cx="538327" cy="59700"/>
            <a:chOff x="5607050" y="1793751"/>
            <a:chExt cx="538327" cy="59700"/>
          </a:xfrm>
        </p:grpSpPr>
        <p:sp>
          <p:nvSpPr>
            <p:cNvPr id="6693" name="Google Shape;6693;g2580e301964_0_607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4" name="Google Shape;6694;g2580e301964_0_607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5" name="Google Shape;6695;g2580e301964_0_607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696" name="Google Shape;6696;g2580e301964_0_6072"/>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697" name="Google Shape;6697;g2580e301964_0_6072"/>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8" name="Google Shape;6698;g2580e301964_0_6072"/>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9" name="Google Shape;6699;g2580e301964_0_6072"/>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0" name="Google Shape;6700;g2580e301964_0_6072"/>
          <p:cNvSpPr/>
          <p:nvPr/>
        </p:nvSpPr>
        <p:spPr>
          <a:xfrm>
            <a:off x="305760" y="536141"/>
            <a:ext cx="8019300" cy="5865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 標準的按钮 --&gt;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btn-default"&gt;默认按钮&lt;/button&gt;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 提供额外的视觉效果，标识一组按钮中的原始动作 --&gt;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btn-primary"&gt;原始按钮&lt;/button&gt;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 表示一个成功的或积极的动作 --&gt;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btn-success"&gt;成功按钮&lt;/button&gt;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 信息警告消息的上下文按钮 --&gt;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btn-info"&gt;信息按钮&lt;/button&gt;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 表示应謹慎采取的动作 --&gt;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btn-warning"&gt;警告按钮&lt;/button&gt;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 表示一个危险的或潜在的负面动作 --&gt;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btn-danger"&gt;危险按钮&lt;/button&gt;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 并不强调是一个按钮，看起来像一个链接，但同时保持按钮的行为 --&gt;</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&lt;button type="button" class="btn btn-link"&gt;链接按钮&lt;/button&gt;</a:t>
            </a:r>
            <a:endParaRPr/>
          </a:p>
        </p:txBody>
      </p:sp>
      <p:sp>
        <p:nvSpPr>
          <p:cNvPr id="6701" name="Google Shape;6701;g2580e301964_0_6072"/>
          <p:cNvSpPr txBox="1"/>
          <p:nvPr/>
        </p:nvSpPr>
        <p:spPr>
          <a:xfrm>
            <a:off x="10716948" y="74476"/>
            <a:ext cx="151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按鈕元件</a:t>
            </a:r>
            <a:endParaRPr/>
          </a:p>
        </p:txBody>
      </p:sp>
      <p:pic>
        <p:nvPicPr>
          <p:cNvPr id="6702" name="Google Shape;6702;g2580e301964_0_6072"/>
          <p:cNvPicPr preferRelativeResize="0"/>
          <p:nvPr/>
        </p:nvPicPr>
        <p:blipFill rotWithShape="1">
          <a:blip r:embed="rId3">
            <a:alphaModFix/>
          </a:blip>
          <a:srcRect b="0" l="0" r="0" t="0"/>
          <a:stretch/>
        </p:blipFill>
        <p:spPr>
          <a:xfrm>
            <a:off x="6604239" y="3066892"/>
            <a:ext cx="5587761" cy="515477"/>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696"/>
                                        </p:tgtEl>
                                        <p:attrNameLst>
                                          <p:attrName>style.visibility</p:attrName>
                                        </p:attrNameLst>
                                      </p:cBhvr>
                                      <p:to>
                                        <p:strVal val="visible"/>
                                      </p:to>
                                    </p:set>
                                    <p:animEffect filter="fade" transition="in">
                                      <p:cBhvr>
                                        <p:cTn dur="750"/>
                                        <p:tgtEl>
                                          <p:spTgt spid="6696"/>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697"/>
                                        </p:tgtEl>
                                        <p:attrNameLst>
                                          <p:attrName>style.visibility</p:attrName>
                                        </p:attrNameLst>
                                      </p:cBhvr>
                                      <p:to>
                                        <p:strVal val="visible"/>
                                      </p:to>
                                    </p:set>
                                    <p:anim calcmode="lin" valueType="num">
                                      <p:cBhvr additive="base">
                                        <p:cTn dur="750"/>
                                        <p:tgtEl>
                                          <p:spTgt spid="6697"/>
                                        </p:tgtEl>
                                        <p:attrNameLst>
                                          <p:attrName>ppt_w</p:attrName>
                                        </p:attrNameLst>
                                      </p:cBhvr>
                                      <p:tavLst>
                                        <p:tav fmla="" tm="0">
                                          <p:val>
                                            <p:strVal val="0"/>
                                          </p:val>
                                        </p:tav>
                                        <p:tav fmla="" tm="100000">
                                          <p:val>
                                            <p:strVal val="#ppt_w"/>
                                          </p:val>
                                        </p:tav>
                                      </p:tavLst>
                                    </p:anim>
                                    <p:anim calcmode="lin" valueType="num">
                                      <p:cBhvr additive="base">
                                        <p:cTn dur="750"/>
                                        <p:tgtEl>
                                          <p:spTgt spid="669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698"/>
                                        </p:tgtEl>
                                        <p:attrNameLst>
                                          <p:attrName>style.visibility</p:attrName>
                                        </p:attrNameLst>
                                      </p:cBhvr>
                                      <p:to>
                                        <p:strVal val="visible"/>
                                      </p:to>
                                    </p:set>
                                    <p:anim calcmode="lin" valueType="num">
                                      <p:cBhvr additive="base">
                                        <p:cTn dur="750"/>
                                        <p:tgtEl>
                                          <p:spTgt spid="6698"/>
                                        </p:tgtEl>
                                        <p:attrNameLst>
                                          <p:attrName>ppt_w</p:attrName>
                                        </p:attrNameLst>
                                      </p:cBhvr>
                                      <p:tavLst>
                                        <p:tav fmla="" tm="0">
                                          <p:val>
                                            <p:strVal val="0"/>
                                          </p:val>
                                        </p:tav>
                                        <p:tav fmla="" tm="100000">
                                          <p:val>
                                            <p:strVal val="#ppt_w"/>
                                          </p:val>
                                        </p:tav>
                                      </p:tavLst>
                                    </p:anim>
                                    <p:anim calcmode="lin" valueType="num">
                                      <p:cBhvr additive="base">
                                        <p:cTn dur="750"/>
                                        <p:tgtEl>
                                          <p:spTgt spid="66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699"/>
                                        </p:tgtEl>
                                        <p:attrNameLst>
                                          <p:attrName>style.visibility</p:attrName>
                                        </p:attrNameLst>
                                      </p:cBhvr>
                                      <p:to>
                                        <p:strVal val="visible"/>
                                      </p:to>
                                    </p:set>
                                    <p:anim calcmode="lin" valueType="num">
                                      <p:cBhvr additive="base">
                                        <p:cTn dur="750"/>
                                        <p:tgtEl>
                                          <p:spTgt spid="6699"/>
                                        </p:tgtEl>
                                        <p:attrNameLst>
                                          <p:attrName>ppt_w</p:attrName>
                                        </p:attrNameLst>
                                      </p:cBhvr>
                                      <p:tavLst>
                                        <p:tav fmla="" tm="0">
                                          <p:val>
                                            <p:strVal val="0"/>
                                          </p:val>
                                        </p:tav>
                                        <p:tav fmla="" tm="100000">
                                          <p:val>
                                            <p:strVal val="#ppt_w"/>
                                          </p:val>
                                        </p:tav>
                                      </p:tavLst>
                                    </p:anim>
                                    <p:anim calcmode="lin" valueType="num">
                                      <p:cBhvr additive="base">
                                        <p:cTn dur="750"/>
                                        <p:tgtEl>
                                          <p:spTgt spid="669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510" name="Shape 1510"/>
        <p:cNvGrpSpPr/>
        <p:nvPr/>
      </p:nvGrpSpPr>
      <p:grpSpPr>
        <a:xfrm>
          <a:off x="0" y="0"/>
          <a:ext cx="0" cy="0"/>
          <a:chOff x="0" y="0"/>
          <a:chExt cx="0" cy="0"/>
        </a:xfrm>
      </p:grpSpPr>
      <p:sp>
        <p:nvSpPr>
          <p:cNvPr id="1511" name="Google Shape;1511;p11"/>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語意化標籤的使用</a:t>
            </a:r>
            <a:endParaRPr sz="1400">
              <a:solidFill>
                <a:schemeClr val="lt1"/>
              </a:solidFill>
              <a:latin typeface="Arial"/>
              <a:ea typeface="Arial"/>
              <a:cs typeface="Arial"/>
              <a:sym typeface="Arial"/>
            </a:endParaRPr>
          </a:p>
        </p:txBody>
      </p:sp>
      <p:grpSp>
        <p:nvGrpSpPr>
          <p:cNvPr id="1512" name="Google Shape;1512;p11"/>
          <p:cNvGrpSpPr/>
          <p:nvPr/>
        </p:nvGrpSpPr>
        <p:grpSpPr>
          <a:xfrm>
            <a:off x="5826806" y="1018339"/>
            <a:ext cx="538388" cy="59761"/>
            <a:chOff x="5607050" y="1793751"/>
            <a:chExt cx="538388" cy="59761"/>
          </a:xfrm>
        </p:grpSpPr>
        <p:sp>
          <p:nvSpPr>
            <p:cNvPr id="1513" name="Google Shape;1513;p11"/>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4" name="Google Shape;1514;p11"/>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5" name="Google Shape;1515;p11"/>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16" name="Google Shape;1516;p11"/>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1517" name="Google Shape;1517;p11"/>
          <p:cNvSpPr/>
          <p:nvPr/>
        </p:nvSpPr>
        <p:spPr>
          <a:xfrm>
            <a:off x="2198339" y="-434315"/>
            <a:ext cx="7721014" cy="7721014"/>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8" name="Google Shape;1518;p11"/>
          <p:cNvSpPr/>
          <p:nvPr/>
        </p:nvSpPr>
        <p:spPr>
          <a:xfrm>
            <a:off x="2905109" y="275263"/>
            <a:ext cx="6307475" cy="6307475"/>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9" name="Google Shape;1519;p11"/>
          <p:cNvSpPr/>
          <p:nvPr/>
        </p:nvSpPr>
        <p:spPr>
          <a:xfrm>
            <a:off x="1455281" y="-1211719"/>
            <a:ext cx="9281438" cy="9281438"/>
          </a:xfrm>
          <a:prstGeom prst="ellipse">
            <a:avLst/>
          </a:prstGeom>
          <a:noFill/>
          <a:ln cap="flat" cmpd="sng" w="9525">
            <a:solidFill>
              <a:srgbClr val="0756A7">
                <a:alpha val="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20" name="Google Shape;1520;p11"/>
          <p:cNvPicPr preferRelativeResize="0"/>
          <p:nvPr/>
        </p:nvPicPr>
        <p:blipFill rotWithShape="1">
          <a:blip r:embed="rId3">
            <a:alphaModFix/>
          </a:blip>
          <a:srcRect b="0" l="0" r="0" t="0"/>
          <a:stretch/>
        </p:blipFill>
        <p:spPr>
          <a:xfrm>
            <a:off x="5353900" y="1865167"/>
            <a:ext cx="6430272" cy="3134162"/>
          </a:xfrm>
          <a:prstGeom prst="rect">
            <a:avLst/>
          </a:prstGeom>
          <a:noFill/>
          <a:ln>
            <a:noFill/>
          </a:ln>
        </p:spPr>
      </p:pic>
      <p:sp>
        <p:nvSpPr>
          <p:cNvPr id="1521" name="Google Shape;1521;p11"/>
          <p:cNvSpPr txBox="1"/>
          <p:nvPr/>
        </p:nvSpPr>
        <p:spPr>
          <a:xfrm>
            <a:off x="1164208" y="2155619"/>
            <a:ext cx="3919663" cy="25853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頁首標籤&lt;header&gt;</a:t>
            </a:r>
            <a:endParaRPr/>
          </a:p>
          <a:p>
            <a:pPr indent="-285750" lvl="0" marL="285750" marR="0" rtl="0" algn="l">
              <a:lnSpc>
                <a:spcPct val="150000"/>
              </a:lnSpc>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導覽列&lt;nav&gt;</a:t>
            </a:r>
            <a:endParaRPr/>
          </a:p>
          <a:p>
            <a:pPr indent="-285750" lvl="0" marL="285750" marR="0" rtl="0" algn="l">
              <a:lnSpc>
                <a:spcPct val="150000"/>
              </a:lnSpc>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主要區塊&lt;main&gt;</a:t>
            </a:r>
            <a:endParaRPr/>
          </a:p>
          <a:p>
            <a:pPr indent="-285750" lvl="0" marL="285750" marR="0" rtl="0" algn="l">
              <a:lnSpc>
                <a:spcPct val="150000"/>
              </a:lnSpc>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區塊或文章區塊&lt;article&gt;&lt;section&gt;</a:t>
            </a:r>
            <a:endParaRPr/>
          </a:p>
          <a:p>
            <a:pPr indent="-285750" lvl="0" marL="285750" marR="0" rtl="0" algn="l">
              <a:lnSpc>
                <a:spcPct val="150000"/>
              </a:lnSpc>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側欄&lt;aside</a:t>
            </a:r>
            <a:r>
              <a:rPr b="1" lang="en-US" sz="1600">
                <a:solidFill>
                  <a:srgbClr val="A5A5A5"/>
                </a:solidFill>
                <a:latin typeface="Calibri"/>
                <a:ea typeface="Calibri"/>
                <a:cs typeface="Calibri"/>
                <a:sym typeface="Calibri"/>
              </a:rPr>
              <a:t>&gt;/*←放最討厭的廣告*/</a:t>
            </a:r>
            <a:endParaRPr/>
          </a:p>
          <a:p>
            <a:pPr indent="-285750" lvl="0" marL="285750" marR="0" rtl="0" algn="l">
              <a:lnSpc>
                <a:spcPct val="150000"/>
              </a:lnSpc>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頁尾&lt;footer&gt;</a:t>
            </a: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1516"/>
                                        </p:tgtEl>
                                        <p:attrNameLst>
                                          <p:attrName>style.visibility</p:attrName>
                                        </p:attrNameLst>
                                      </p:cBhvr>
                                      <p:to>
                                        <p:strVal val="visible"/>
                                      </p:to>
                                    </p:set>
                                    <p:animEffect filter="fade" transition="in">
                                      <p:cBhvr>
                                        <p:cTn dur="750"/>
                                        <p:tgtEl>
                                          <p:spTgt spid="1516"/>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1517"/>
                                        </p:tgtEl>
                                        <p:attrNameLst>
                                          <p:attrName>style.visibility</p:attrName>
                                        </p:attrNameLst>
                                      </p:cBhvr>
                                      <p:to>
                                        <p:strVal val="visible"/>
                                      </p:to>
                                    </p:set>
                                    <p:anim calcmode="lin" valueType="num">
                                      <p:cBhvr additive="base">
                                        <p:cTn dur="750"/>
                                        <p:tgtEl>
                                          <p:spTgt spid="1517"/>
                                        </p:tgtEl>
                                        <p:attrNameLst>
                                          <p:attrName>ppt_w</p:attrName>
                                        </p:attrNameLst>
                                      </p:cBhvr>
                                      <p:tavLst>
                                        <p:tav fmla="" tm="0">
                                          <p:val>
                                            <p:strVal val="0"/>
                                          </p:val>
                                        </p:tav>
                                        <p:tav fmla="" tm="100000">
                                          <p:val>
                                            <p:strVal val="#ppt_w"/>
                                          </p:val>
                                        </p:tav>
                                      </p:tavLst>
                                    </p:anim>
                                    <p:anim calcmode="lin" valueType="num">
                                      <p:cBhvr additive="base">
                                        <p:cTn dur="750"/>
                                        <p:tgtEl>
                                          <p:spTgt spid="15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1518"/>
                                        </p:tgtEl>
                                        <p:attrNameLst>
                                          <p:attrName>style.visibility</p:attrName>
                                        </p:attrNameLst>
                                      </p:cBhvr>
                                      <p:to>
                                        <p:strVal val="visible"/>
                                      </p:to>
                                    </p:set>
                                    <p:anim calcmode="lin" valueType="num">
                                      <p:cBhvr additive="base">
                                        <p:cTn dur="750"/>
                                        <p:tgtEl>
                                          <p:spTgt spid="1518"/>
                                        </p:tgtEl>
                                        <p:attrNameLst>
                                          <p:attrName>ppt_w</p:attrName>
                                        </p:attrNameLst>
                                      </p:cBhvr>
                                      <p:tavLst>
                                        <p:tav fmla="" tm="0">
                                          <p:val>
                                            <p:strVal val="0"/>
                                          </p:val>
                                        </p:tav>
                                        <p:tav fmla="" tm="100000">
                                          <p:val>
                                            <p:strVal val="#ppt_w"/>
                                          </p:val>
                                        </p:tav>
                                      </p:tavLst>
                                    </p:anim>
                                    <p:anim calcmode="lin" valueType="num">
                                      <p:cBhvr additive="base">
                                        <p:cTn dur="750"/>
                                        <p:tgtEl>
                                          <p:spTgt spid="15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519"/>
                                        </p:tgtEl>
                                        <p:attrNameLst>
                                          <p:attrName>style.visibility</p:attrName>
                                        </p:attrNameLst>
                                      </p:cBhvr>
                                      <p:to>
                                        <p:strVal val="visible"/>
                                      </p:to>
                                    </p:set>
                                    <p:anim calcmode="lin" valueType="num">
                                      <p:cBhvr additive="base">
                                        <p:cTn dur="750"/>
                                        <p:tgtEl>
                                          <p:spTgt spid="1519"/>
                                        </p:tgtEl>
                                        <p:attrNameLst>
                                          <p:attrName>ppt_w</p:attrName>
                                        </p:attrNameLst>
                                      </p:cBhvr>
                                      <p:tavLst>
                                        <p:tav fmla="" tm="0">
                                          <p:val>
                                            <p:strVal val="0"/>
                                          </p:val>
                                        </p:tav>
                                        <p:tav fmla="" tm="100000">
                                          <p:val>
                                            <p:strVal val="#ppt_w"/>
                                          </p:val>
                                        </p:tav>
                                      </p:tavLst>
                                    </p:anim>
                                    <p:anim calcmode="lin" valueType="num">
                                      <p:cBhvr additive="base">
                                        <p:cTn dur="750"/>
                                        <p:tgtEl>
                                          <p:spTgt spid="151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707" name="Shape 6707"/>
        <p:cNvGrpSpPr/>
        <p:nvPr/>
      </p:nvGrpSpPr>
      <p:grpSpPr>
        <a:xfrm>
          <a:off x="0" y="0"/>
          <a:ext cx="0" cy="0"/>
          <a:chOff x="0" y="0"/>
          <a:chExt cx="0" cy="0"/>
        </a:xfrm>
      </p:grpSpPr>
      <p:sp>
        <p:nvSpPr>
          <p:cNvPr id="6708" name="Google Shape;6708;g2580e301964_0_608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709" name="Google Shape;6709;g2580e301964_0_6088"/>
          <p:cNvGrpSpPr/>
          <p:nvPr/>
        </p:nvGrpSpPr>
        <p:grpSpPr>
          <a:xfrm>
            <a:off x="5826806" y="1018339"/>
            <a:ext cx="538327" cy="59700"/>
            <a:chOff x="5607050" y="1793751"/>
            <a:chExt cx="538327" cy="59700"/>
          </a:xfrm>
        </p:grpSpPr>
        <p:sp>
          <p:nvSpPr>
            <p:cNvPr id="6710" name="Google Shape;6710;g2580e301964_0_608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1" name="Google Shape;6711;g2580e301964_0_608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2" name="Google Shape;6712;g2580e301964_0_608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13" name="Google Shape;6713;g2580e301964_0_6088"/>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714" name="Google Shape;6714;g2580e301964_0_6088"/>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5" name="Google Shape;6715;g2580e301964_0_6088"/>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6" name="Google Shape;6716;g2580e301964_0_6088"/>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7" name="Google Shape;6717;g2580e301964_0_6088"/>
          <p:cNvSpPr/>
          <p:nvPr/>
        </p:nvSpPr>
        <p:spPr>
          <a:xfrm>
            <a:off x="669225" y="1359797"/>
            <a:ext cx="60960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加入 .btn-lg 或 .btn-sm 來套用尺寸</a:t>
            </a:r>
            <a:endParaRPr/>
          </a:p>
        </p:txBody>
      </p:sp>
      <p:sp>
        <p:nvSpPr>
          <p:cNvPr id="6718" name="Google Shape;6718;g2580e301964_0_6088"/>
          <p:cNvSpPr txBox="1"/>
          <p:nvPr/>
        </p:nvSpPr>
        <p:spPr>
          <a:xfrm>
            <a:off x="10716948" y="74476"/>
            <a:ext cx="151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按鈕元件</a:t>
            </a:r>
            <a:endParaRPr/>
          </a:p>
        </p:txBody>
      </p:sp>
      <p:pic>
        <p:nvPicPr>
          <p:cNvPr id="6719" name="Google Shape;6719;g2580e301964_0_6088"/>
          <p:cNvPicPr preferRelativeResize="0"/>
          <p:nvPr/>
        </p:nvPicPr>
        <p:blipFill rotWithShape="1">
          <a:blip r:embed="rId3">
            <a:alphaModFix/>
          </a:blip>
          <a:srcRect b="0" l="0" r="0" t="0"/>
          <a:stretch/>
        </p:blipFill>
        <p:spPr>
          <a:xfrm>
            <a:off x="703951" y="2013778"/>
            <a:ext cx="11202964" cy="4410691"/>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713"/>
                                        </p:tgtEl>
                                        <p:attrNameLst>
                                          <p:attrName>style.visibility</p:attrName>
                                        </p:attrNameLst>
                                      </p:cBhvr>
                                      <p:to>
                                        <p:strVal val="visible"/>
                                      </p:to>
                                    </p:set>
                                    <p:animEffect filter="fade" transition="in">
                                      <p:cBhvr>
                                        <p:cTn dur="750"/>
                                        <p:tgtEl>
                                          <p:spTgt spid="6713"/>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714"/>
                                        </p:tgtEl>
                                        <p:attrNameLst>
                                          <p:attrName>style.visibility</p:attrName>
                                        </p:attrNameLst>
                                      </p:cBhvr>
                                      <p:to>
                                        <p:strVal val="visible"/>
                                      </p:to>
                                    </p:set>
                                    <p:anim calcmode="lin" valueType="num">
                                      <p:cBhvr additive="base">
                                        <p:cTn dur="750"/>
                                        <p:tgtEl>
                                          <p:spTgt spid="6714"/>
                                        </p:tgtEl>
                                        <p:attrNameLst>
                                          <p:attrName>ppt_w</p:attrName>
                                        </p:attrNameLst>
                                      </p:cBhvr>
                                      <p:tavLst>
                                        <p:tav fmla="" tm="0">
                                          <p:val>
                                            <p:strVal val="0"/>
                                          </p:val>
                                        </p:tav>
                                        <p:tav fmla="" tm="100000">
                                          <p:val>
                                            <p:strVal val="#ppt_w"/>
                                          </p:val>
                                        </p:tav>
                                      </p:tavLst>
                                    </p:anim>
                                    <p:anim calcmode="lin" valueType="num">
                                      <p:cBhvr additive="base">
                                        <p:cTn dur="750"/>
                                        <p:tgtEl>
                                          <p:spTgt spid="67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715"/>
                                        </p:tgtEl>
                                        <p:attrNameLst>
                                          <p:attrName>style.visibility</p:attrName>
                                        </p:attrNameLst>
                                      </p:cBhvr>
                                      <p:to>
                                        <p:strVal val="visible"/>
                                      </p:to>
                                    </p:set>
                                    <p:anim calcmode="lin" valueType="num">
                                      <p:cBhvr additive="base">
                                        <p:cTn dur="750"/>
                                        <p:tgtEl>
                                          <p:spTgt spid="6715"/>
                                        </p:tgtEl>
                                        <p:attrNameLst>
                                          <p:attrName>ppt_w</p:attrName>
                                        </p:attrNameLst>
                                      </p:cBhvr>
                                      <p:tavLst>
                                        <p:tav fmla="" tm="0">
                                          <p:val>
                                            <p:strVal val="0"/>
                                          </p:val>
                                        </p:tav>
                                        <p:tav fmla="" tm="100000">
                                          <p:val>
                                            <p:strVal val="#ppt_w"/>
                                          </p:val>
                                        </p:tav>
                                      </p:tavLst>
                                    </p:anim>
                                    <p:anim calcmode="lin" valueType="num">
                                      <p:cBhvr additive="base">
                                        <p:cTn dur="750"/>
                                        <p:tgtEl>
                                          <p:spTgt spid="67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716"/>
                                        </p:tgtEl>
                                        <p:attrNameLst>
                                          <p:attrName>style.visibility</p:attrName>
                                        </p:attrNameLst>
                                      </p:cBhvr>
                                      <p:to>
                                        <p:strVal val="visible"/>
                                      </p:to>
                                    </p:set>
                                    <p:anim calcmode="lin" valueType="num">
                                      <p:cBhvr additive="base">
                                        <p:cTn dur="750"/>
                                        <p:tgtEl>
                                          <p:spTgt spid="6716"/>
                                        </p:tgtEl>
                                        <p:attrNameLst>
                                          <p:attrName>ppt_w</p:attrName>
                                        </p:attrNameLst>
                                      </p:cBhvr>
                                      <p:tavLst>
                                        <p:tav fmla="" tm="0">
                                          <p:val>
                                            <p:strVal val="0"/>
                                          </p:val>
                                        </p:tav>
                                        <p:tav fmla="" tm="100000">
                                          <p:val>
                                            <p:strVal val="#ppt_w"/>
                                          </p:val>
                                        </p:tav>
                                      </p:tavLst>
                                    </p:anim>
                                    <p:anim calcmode="lin" valueType="num">
                                      <p:cBhvr additive="base">
                                        <p:cTn dur="750"/>
                                        <p:tgtEl>
                                          <p:spTgt spid="671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724" name="Shape 6724"/>
        <p:cNvGrpSpPr/>
        <p:nvPr/>
      </p:nvGrpSpPr>
      <p:grpSpPr>
        <a:xfrm>
          <a:off x="0" y="0"/>
          <a:ext cx="0" cy="0"/>
          <a:chOff x="0" y="0"/>
          <a:chExt cx="0" cy="0"/>
        </a:xfrm>
      </p:grpSpPr>
      <p:sp>
        <p:nvSpPr>
          <p:cNvPr id="6725" name="Google Shape;6725;g2580e301964_0_610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726" name="Google Shape;6726;g2580e301964_0_6104"/>
          <p:cNvGrpSpPr/>
          <p:nvPr/>
        </p:nvGrpSpPr>
        <p:grpSpPr>
          <a:xfrm>
            <a:off x="5826806" y="1018339"/>
            <a:ext cx="538327" cy="59700"/>
            <a:chOff x="5607050" y="1793751"/>
            <a:chExt cx="538327" cy="59700"/>
          </a:xfrm>
        </p:grpSpPr>
        <p:sp>
          <p:nvSpPr>
            <p:cNvPr id="6727" name="Google Shape;6727;g2580e301964_0_610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8" name="Google Shape;6728;g2580e301964_0_610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9" name="Google Shape;6729;g2580e301964_0_610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30" name="Google Shape;6730;g2580e301964_0_6104"/>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731" name="Google Shape;6731;g2580e301964_0_6104"/>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2" name="Google Shape;6732;g2580e301964_0_6104"/>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3" name="Google Shape;6733;g2580e301964_0_6104"/>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4" name="Google Shape;6734;g2580e301964_0_6104"/>
          <p:cNvSpPr txBox="1"/>
          <p:nvPr/>
        </p:nvSpPr>
        <p:spPr>
          <a:xfrm>
            <a:off x="10716948" y="74476"/>
            <a:ext cx="151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按鈕元件</a:t>
            </a:r>
            <a:endParaRPr/>
          </a:p>
        </p:txBody>
      </p:sp>
      <p:sp>
        <p:nvSpPr>
          <p:cNvPr id="6735" name="Google Shape;6735;g2580e301964_0_6104"/>
          <p:cNvSpPr/>
          <p:nvPr/>
        </p:nvSpPr>
        <p:spPr>
          <a:xfrm>
            <a:off x="669224" y="1498297"/>
            <a:ext cx="9821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增加 .btn-block 創建塊級別的按鈕（等同於外元素的寬）</a:t>
            </a:r>
            <a:endParaRPr/>
          </a:p>
        </p:txBody>
      </p:sp>
      <p:pic>
        <p:nvPicPr>
          <p:cNvPr id="6736" name="Google Shape;6736;g2580e301964_0_6104"/>
          <p:cNvPicPr preferRelativeResize="0"/>
          <p:nvPr/>
        </p:nvPicPr>
        <p:blipFill rotWithShape="1">
          <a:blip r:embed="rId3">
            <a:alphaModFix/>
          </a:blip>
          <a:srcRect b="0" l="0" r="0" t="0"/>
          <a:stretch/>
        </p:blipFill>
        <p:spPr>
          <a:xfrm>
            <a:off x="495469" y="2468753"/>
            <a:ext cx="11126753" cy="341155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730"/>
                                        </p:tgtEl>
                                        <p:attrNameLst>
                                          <p:attrName>style.visibility</p:attrName>
                                        </p:attrNameLst>
                                      </p:cBhvr>
                                      <p:to>
                                        <p:strVal val="visible"/>
                                      </p:to>
                                    </p:set>
                                    <p:animEffect filter="fade" transition="in">
                                      <p:cBhvr>
                                        <p:cTn dur="750"/>
                                        <p:tgtEl>
                                          <p:spTgt spid="6730"/>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731"/>
                                        </p:tgtEl>
                                        <p:attrNameLst>
                                          <p:attrName>style.visibility</p:attrName>
                                        </p:attrNameLst>
                                      </p:cBhvr>
                                      <p:to>
                                        <p:strVal val="visible"/>
                                      </p:to>
                                    </p:set>
                                    <p:anim calcmode="lin" valueType="num">
                                      <p:cBhvr additive="base">
                                        <p:cTn dur="750"/>
                                        <p:tgtEl>
                                          <p:spTgt spid="6731"/>
                                        </p:tgtEl>
                                        <p:attrNameLst>
                                          <p:attrName>ppt_w</p:attrName>
                                        </p:attrNameLst>
                                      </p:cBhvr>
                                      <p:tavLst>
                                        <p:tav fmla="" tm="0">
                                          <p:val>
                                            <p:strVal val="0"/>
                                          </p:val>
                                        </p:tav>
                                        <p:tav fmla="" tm="100000">
                                          <p:val>
                                            <p:strVal val="#ppt_w"/>
                                          </p:val>
                                        </p:tav>
                                      </p:tavLst>
                                    </p:anim>
                                    <p:anim calcmode="lin" valueType="num">
                                      <p:cBhvr additive="base">
                                        <p:cTn dur="750"/>
                                        <p:tgtEl>
                                          <p:spTgt spid="673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732"/>
                                        </p:tgtEl>
                                        <p:attrNameLst>
                                          <p:attrName>style.visibility</p:attrName>
                                        </p:attrNameLst>
                                      </p:cBhvr>
                                      <p:to>
                                        <p:strVal val="visible"/>
                                      </p:to>
                                    </p:set>
                                    <p:anim calcmode="lin" valueType="num">
                                      <p:cBhvr additive="base">
                                        <p:cTn dur="750"/>
                                        <p:tgtEl>
                                          <p:spTgt spid="6732"/>
                                        </p:tgtEl>
                                        <p:attrNameLst>
                                          <p:attrName>ppt_w</p:attrName>
                                        </p:attrNameLst>
                                      </p:cBhvr>
                                      <p:tavLst>
                                        <p:tav fmla="" tm="0">
                                          <p:val>
                                            <p:strVal val="0"/>
                                          </p:val>
                                        </p:tav>
                                        <p:tav fmla="" tm="100000">
                                          <p:val>
                                            <p:strVal val="#ppt_w"/>
                                          </p:val>
                                        </p:tav>
                                      </p:tavLst>
                                    </p:anim>
                                    <p:anim calcmode="lin" valueType="num">
                                      <p:cBhvr additive="base">
                                        <p:cTn dur="750"/>
                                        <p:tgtEl>
                                          <p:spTgt spid="67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733"/>
                                        </p:tgtEl>
                                        <p:attrNameLst>
                                          <p:attrName>style.visibility</p:attrName>
                                        </p:attrNameLst>
                                      </p:cBhvr>
                                      <p:to>
                                        <p:strVal val="visible"/>
                                      </p:to>
                                    </p:set>
                                    <p:anim calcmode="lin" valueType="num">
                                      <p:cBhvr additive="base">
                                        <p:cTn dur="750"/>
                                        <p:tgtEl>
                                          <p:spTgt spid="6733"/>
                                        </p:tgtEl>
                                        <p:attrNameLst>
                                          <p:attrName>ppt_w</p:attrName>
                                        </p:attrNameLst>
                                      </p:cBhvr>
                                      <p:tavLst>
                                        <p:tav fmla="" tm="0">
                                          <p:val>
                                            <p:strVal val="0"/>
                                          </p:val>
                                        </p:tav>
                                        <p:tav fmla="" tm="100000">
                                          <p:val>
                                            <p:strVal val="#ppt_w"/>
                                          </p:val>
                                        </p:tav>
                                      </p:tavLst>
                                    </p:anim>
                                    <p:anim calcmode="lin" valueType="num">
                                      <p:cBhvr additive="base">
                                        <p:cTn dur="750"/>
                                        <p:tgtEl>
                                          <p:spTgt spid="67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741" name="Shape 6741"/>
        <p:cNvGrpSpPr/>
        <p:nvPr/>
      </p:nvGrpSpPr>
      <p:grpSpPr>
        <a:xfrm>
          <a:off x="0" y="0"/>
          <a:ext cx="0" cy="0"/>
          <a:chOff x="0" y="0"/>
          <a:chExt cx="0" cy="0"/>
        </a:xfrm>
      </p:grpSpPr>
      <p:sp>
        <p:nvSpPr>
          <p:cNvPr id="6742" name="Google Shape;6742;g2580e301964_0_612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743" name="Google Shape;6743;g2580e301964_0_6120"/>
          <p:cNvGrpSpPr/>
          <p:nvPr/>
        </p:nvGrpSpPr>
        <p:grpSpPr>
          <a:xfrm>
            <a:off x="5826806" y="1018339"/>
            <a:ext cx="538327" cy="59700"/>
            <a:chOff x="5607050" y="1793751"/>
            <a:chExt cx="538327" cy="59700"/>
          </a:xfrm>
        </p:grpSpPr>
        <p:sp>
          <p:nvSpPr>
            <p:cNvPr id="6744" name="Google Shape;6744;g2580e301964_0_612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5" name="Google Shape;6745;g2580e301964_0_612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6" name="Google Shape;6746;g2580e301964_0_612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47" name="Google Shape;6747;g2580e301964_0_6120"/>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748" name="Google Shape;6748;g2580e301964_0_6120"/>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9" name="Google Shape;6749;g2580e301964_0_6120"/>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50" name="Google Shape;6750;g2580e301964_0_6120"/>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51" name="Google Shape;6751;g2580e301964_0_6120"/>
          <p:cNvSpPr txBox="1"/>
          <p:nvPr/>
        </p:nvSpPr>
        <p:spPr>
          <a:xfrm>
            <a:off x="10716948" y="74476"/>
            <a:ext cx="151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按鈕元件</a:t>
            </a:r>
            <a:endParaRPr/>
          </a:p>
        </p:txBody>
      </p:sp>
      <p:sp>
        <p:nvSpPr>
          <p:cNvPr id="6752" name="Google Shape;6752;g2580e301964_0_6120"/>
          <p:cNvSpPr/>
          <p:nvPr/>
        </p:nvSpPr>
        <p:spPr>
          <a:xfrm>
            <a:off x="908530" y="824294"/>
            <a:ext cx="87663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在 div 中直接使用 .btn-group 可以创建按钮群组：</a:t>
            </a:r>
            <a:endParaRPr/>
          </a:p>
        </p:txBody>
      </p:sp>
      <p:sp>
        <p:nvSpPr>
          <p:cNvPr id="6753" name="Google Shape;6753;g2580e301964_0_6120"/>
          <p:cNvSpPr/>
          <p:nvPr/>
        </p:nvSpPr>
        <p:spPr>
          <a:xfrm>
            <a:off x="669225" y="2064885"/>
            <a:ext cx="6096000" cy="341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&lt;div class="container"&gt;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&lt;h2&gt;按钮组&lt;/h2&gt;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&lt;p&gt;.btn-group 类用于创建按钮组：&lt;/p&gt;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 class="btn-group"&gt;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 type="button" class="btn btn-primary"&gt;Apple&lt;/button&gt;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 type="button" class="btn btn-primary"&gt;Samsung&lt;/button&gt;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 type="button" class="btn btn-primary"&gt;Sony&lt;/button&gt;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&lt;/div&gt;</a:t>
            </a:r>
            <a:endParaRPr/>
          </a:p>
        </p:txBody>
      </p:sp>
      <p:pic>
        <p:nvPicPr>
          <p:cNvPr id="6754" name="Google Shape;6754;g2580e301964_0_6120"/>
          <p:cNvPicPr preferRelativeResize="0"/>
          <p:nvPr/>
        </p:nvPicPr>
        <p:blipFill rotWithShape="1">
          <a:blip r:embed="rId3">
            <a:alphaModFix/>
          </a:blip>
          <a:srcRect b="0" l="0" r="0" t="0"/>
          <a:stretch/>
        </p:blipFill>
        <p:spPr>
          <a:xfrm>
            <a:off x="6482931" y="2640762"/>
            <a:ext cx="2876951" cy="173379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747"/>
                                        </p:tgtEl>
                                        <p:attrNameLst>
                                          <p:attrName>style.visibility</p:attrName>
                                        </p:attrNameLst>
                                      </p:cBhvr>
                                      <p:to>
                                        <p:strVal val="visible"/>
                                      </p:to>
                                    </p:set>
                                    <p:animEffect filter="fade" transition="in">
                                      <p:cBhvr>
                                        <p:cTn dur="750"/>
                                        <p:tgtEl>
                                          <p:spTgt spid="6747"/>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748"/>
                                        </p:tgtEl>
                                        <p:attrNameLst>
                                          <p:attrName>style.visibility</p:attrName>
                                        </p:attrNameLst>
                                      </p:cBhvr>
                                      <p:to>
                                        <p:strVal val="visible"/>
                                      </p:to>
                                    </p:set>
                                    <p:anim calcmode="lin" valueType="num">
                                      <p:cBhvr additive="base">
                                        <p:cTn dur="750"/>
                                        <p:tgtEl>
                                          <p:spTgt spid="6748"/>
                                        </p:tgtEl>
                                        <p:attrNameLst>
                                          <p:attrName>ppt_w</p:attrName>
                                        </p:attrNameLst>
                                      </p:cBhvr>
                                      <p:tavLst>
                                        <p:tav fmla="" tm="0">
                                          <p:val>
                                            <p:strVal val="0"/>
                                          </p:val>
                                        </p:tav>
                                        <p:tav fmla="" tm="100000">
                                          <p:val>
                                            <p:strVal val="#ppt_w"/>
                                          </p:val>
                                        </p:tav>
                                      </p:tavLst>
                                    </p:anim>
                                    <p:anim calcmode="lin" valueType="num">
                                      <p:cBhvr additive="base">
                                        <p:cTn dur="750"/>
                                        <p:tgtEl>
                                          <p:spTgt spid="67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749"/>
                                        </p:tgtEl>
                                        <p:attrNameLst>
                                          <p:attrName>style.visibility</p:attrName>
                                        </p:attrNameLst>
                                      </p:cBhvr>
                                      <p:to>
                                        <p:strVal val="visible"/>
                                      </p:to>
                                    </p:set>
                                    <p:anim calcmode="lin" valueType="num">
                                      <p:cBhvr additive="base">
                                        <p:cTn dur="750"/>
                                        <p:tgtEl>
                                          <p:spTgt spid="6749"/>
                                        </p:tgtEl>
                                        <p:attrNameLst>
                                          <p:attrName>ppt_w</p:attrName>
                                        </p:attrNameLst>
                                      </p:cBhvr>
                                      <p:tavLst>
                                        <p:tav fmla="" tm="0">
                                          <p:val>
                                            <p:strVal val="0"/>
                                          </p:val>
                                        </p:tav>
                                        <p:tav fmla="" tm="100000">
                                          <p:val>
                                            <p:strVal val="#ppt_w"/>
                                          </p:val>
                                        </p:tav>
                                      </p:tavLst>
                                    </p:anim>
                                    <p:anim calcmode="lin" valueType="num">
                                      <p:cBhvr additive="base">
                                        <p:cTn dur="750"/>
                                        <p:tgtEl>
                                          <p:spTgt spid="674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750"/>
                                        </p:tgtEl>
                                        <p:attrNameLst>
                                          <p:attrName>style.visibility</p:attrName>
                                        </p:attrNameLst>
                                      </p:cBhvr>
                                      <p:to>
                                        <p:strVal val="visible"/>
                                      </p:to>
                                    </p:set>
                                    <p:anim calcmode="lin" valueType="num">
                                      <p:cBhvr additive="base">
                                        <p:cTn dur="750"/>
                                        <p:tgtEl>
                                          <p:spTgt spid="6750"/>
                                        </p:tgtEl>
                                        <p:attrNameLst>
                                          <p:attrName>ppt_w</p:attrName>
                                        </p:attrNameLst>
                                      </p:cBhvr>
                                      <p:tavLst>
                                        <p:tav fmla="" tm="0">
                                          <p:val>
                                            <p:strVal val="0"/>
                                          </p:val>
                                        </p:tav>
                                        <p:tav fmla="" tm="100000">
                                          <p:val>
                                            <p:strVal val="#ppt_w"/>
                                          </p:val>
                                        </p:tav>
                                      </p:tavLst>
                                    </p:anim>
                                    <p:anim calcmode="lin" valueType="num">
                                      <p:cBhvr additive="base">
                                        <p:cTn dur="750"/>
                                        <p:tgtEl>
                                          <p:spTgt spid="675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759" name="Shape 6759"/>
        <p:cNvGrpSpPr/>
        <p:nvPr/>
      </p:nvGrpSpPr>
      <p:grpSpPr>
        <a:xfrm>
          <a:off x="0" y="0"/>
          <a:ext cx="0" cy="0"/>
          <a:chOff x="0" y="0"/>
          <a:chExt cx="0" cy="0"/>
        </a:xfrm>
      </p:grpSpPr>
      <p:sp>
        <p:nvSpPr>
          <p:cNvPr id="6760" name="Google Shape;6760;g2580e301964_0_613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761" name="Google Shape;6761;g2580e301964_0_6137"/>
          <p:cNvGrpSpPr/>
          <p:nvPr/>
        </p:nvGrpSpPr>
        <p:grpSpPr>
          <a:xfrm>
            <a:off x="5826806" y="1018339"/>
            <a:ext cx="538327" cy="59700"/>
            <a:chOff x="5607050" y="1793751"/>
            <a:chExt cx="538327" cy="59700"/>
          </a:xfrm>
        </p:grpSpPr>
        <p:sp>
          <p:nvSpPr>
            <p:cNvPr id="6762" name="Google Shape;6762;g2580e301964_0_613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3" name="Google Shape;6763;g2580e301964_0_613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4" name="Google Shape;6764;g2580e301964_0_613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65" name="Google Shape;6765;g2580e301964_0_6137"/>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766" name="Google Shape;6766;g2580e301964_0_6137"/>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7" name="Google Shape;6767;g2580e301964_0_6137"/>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8" name="Google Shape;6768;g2580e301964_0_6137"/>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9" name="Google Shape;6769;g2580e301964_0_6137"/>
          <p:cNvSpPr txBox="1"/>
          <p:nvPr/>
        </p:nvSpPr>
        <p:spPr>
          <a:xfrm>
            <a:off x="10716948" y="74476"/>
            <a:ext cx="151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按鈕元件</a:t>
            </a:r>
            <a:endParaRPr/>
          </a:p>
        </p:txBody>
      </p:sp>
      <p:sp>
        <p:nvSpPr>
          <p:cNvPr id="6770" name="Google Shape;6770;g2580e301964_0_6137"/>
          <p:cNvSpPr/>
          <p:nvPr/>
        </p:nvSpPr>
        <p:spPr>
          <a:xfrm>
            <a:off x="254000" y="1264458"/>
            <a:ext cx="10357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如果要设置垂直方向的按钮可以通过 .btn-group-vertical 类来设置：</a:t>
            </a:r>
            <a:endParaRPr/>
          </a:p>
        </p:txBody>
      </p:sp>
      <p:sp>
        <p:nvSpPr>
          <p:cNvPr id="6771" name="Google Shape;6771;g2580e301964_0_6137"/>
          <p:cNvSpPr/>
          <p:nvPr/>
        </p:nvSpPr>
        <p:spPr>
          <a:xfrm>
            <a:off x="882800" y="2294085"/>
            <a:ext cx="6096000" cy="369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&lt;div class="container"&gt;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&lt;h2&gt;垂直按钮组&lt;/h2&gt;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&lt;p&gt;如果要设置垂直方向的按钮可以通过 .btn-group-vertical 类来设置：&lt;/p&gt;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 class="btn-group-vertical"&gt;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 type="button" class="btn btn-primary"&gt;Apple&lt;/button&gt;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 type="button" class="btn btn-primary"&gt;Samsung&lt;/button&gt;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 type="button" class="btn btn-primary"&gt;Sony&lt;/button&gt;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&lt;/div&gt;</a:t>
            </a:r>
            <a:endParaRPr/>
          </a:p>
        </p:txBody>
      </p:sp>
      <p:pic>
        <p:nvPicPr>
          <p:cNvPr id="6772" name="Google Shape;6772;g2580e301964_0_6137"/>
          <p:cNvPicPr preferRelativeResize="0"/>
          <p:nvPr/>
        </p:nvPicPr>
        <p:blipFill rotWithShape="1">
          <a:blip r:embed="rId3">
            <a:alphaModFix/>
          </a:blip>
          <a:srcRect b="0" l="0" r="0" t="0"/>
          <a:stretch/>
        </p:blipFill>
        <p:spPr>
          <a:xfrm>
            <a:off x="6305433" y="3418108"/>
            <a:ext cx="5229955" cy="2457793"/>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765"/>
                                        </p:tgtEl>
                                        <p:attrNameLst>
                                          <p:attrName>style.visibility</p:attrName>
                                        </p:attrNameLst>
                                      </p:cBhvr>
                                      <p:to>
                                        <p:strVal val="visible"/>
                                      </p:to>
                                    </p:set>
                                    <p:animEffect filter="fade" transition="in">
                                      <p:cBhvr>
                                        <p:cTn dur="750"/>
                                        <p:tgtEl>
                                          <p:spTgt spid="6765"/>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766"/>
                                        </p:tgtEl>
                                        <p:attrNameLst>
                                          <p:attrName>style.visibility</p:attrName>
                                        </p:attrNameLst>
                                      </p:cBhvr>
                                      <p:to>
                                        <p:strVal val="visible"/>
                                      </p:to>
                                    </p:set>
                                    <p:anim calcmode="lin" valueType="num">
                                      <p:cBhvr additive="base">
                                        <p:cTn dur="750"/>
                                        <p:tgtEl>
                                          <p:spTgt spid="6766"/>
                                        </p:tgtEl>
                                        <p:attrNameLst>
                                          <p:attrName>ppt_w</p:attrName>
                                        </p:attrNameLst>
                                      </p:cBhvr>
                                      <p:tavLst>
                                        <p:tav fmla="" tm="0">
                                          <p:val>
                                            <p:strVal val="0"/>
                                          </p:val>
                                        </p:tav>
                                        <p:tav fmla="" tm="100000">
                                          <p:val>
                                            <p:strVal val="#ppt_w"/>
                                          </p:val>
                                        </p:tav>
                                      </p:tavLst>
                                    </p:anim>
                                    <p:anim calcmode="lin" valueType="num">
                                      <p:cBhvr additive="base">
                                        <p:cTn dur="750"/>
                                        <p:tgtEl>
                                          <p:spTgt spid="676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767"/>
                                        </p:tgtEl>
                                        <p:attrNameLst>
                                          <p:attrName>style.visibility</p:attrName>
                                        </p:attrNameLst>
                                      </p:cBhvr>
                                      <p:to>
                                        <p:strVal val="visible"/>
                                      </p:to>
                                    </p:set>
                                    <p:anim calcmode="lin" valueType="num">
                                      <p:cBhvr additive="base">
                                        <p:cTn dur="750"/>
                                        <p:tgtEl>
                                          <p:spTgt spid="6767"/>
                                        </p:tgtEl>
                                        <p:attrNameLst>
                                          <p:attrName>ppt_w</p:attrName>
                                        </p:attrNameLst>
                                      </p:cBhvr>
                                      <p:tavLst>
                                        <p:tav fmla="" tm="0">
                                          <p:val>
                                            <p:strVal val="0"/>
                                          </p:val>
                                        </p:tav>
                                        <p:tav fmla="" tm="100000">
                                          <p:val>
                                            <p:strVal val="#ppt_w"/>
                                          </p:val>
                                        </p:tav>
                                      </p:tavLst>
                                    </p:anim>
                                    <p:anim calcmode="lin" valueType="num">
                                      <p:cBhvr additive="base">
                                        <p:cTn dur="750"/>
                                        <p:tgtEl>
                                          <p:spTgt spid="67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768"/>
                                        </p:tgtEl>
                                        <p:attrNameLst>
                                          <p:attrName>style.visibility</p:attrName>
                                        </p:attrNameLst>
                                      </p:cBhvr>
                                      <p:to>
                                        <p:strVal val="visible"/>
                                      </p:to>
                                    </p:set>
                                    <p:anim calcmode="lin" valueType="num">
                                      <p:cBhvr additive="base">
                                        <p:cTn dur="750"/>
                                        <p:tgtEl>
                                          <p:spTgt spid="6768"/>
                                        </p:tgtEl>
                                        <p:attrNameLst>
                                          <p:attrName>ppt_w</p:attrName>
                                        </p:attrNameLst>
                                      </p:cBhvr>
                                      <p:tavLst>
                                        <p:tav fmla="" tm="0">
                                          <p:val>
                                            <p:strVal val="0"/>
                                          </p:val>
                                        </p:tav>
                                        <p:tav fmla="" tm="100000">
                                          <p:val>
                                            <p:strVal val="#ppt_w"/>
                                          </p:val>
                                        </p:tav>
                                      </p:tavLst>
                                    </p:anim>
                                    <p:anim calcmode="lin" valueType="num">
                                      <p:cBhvr additive="base">
                                        <p:cTn dur="750"/>
                                        <p:tgtEl>
                                          <p:spTgt spid="676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777" name="Shape 6777"/>
        <p:cNvGrpSpPr/>
        <p:nvPr/>
      </p:nvGrpSpPr>
      <p:grpSpPr>
        <a:xfrm>
          <a:off x="0" y="0"/>
          <a:ext cx="0" cy="0"/>
          <a:chOff x="0" y="0"/>
          <a:chExt cx="0" cy="0"/>
        </a:xfrm>
      </p:grpSpPr>
      <p:sp>
        <p:nvSpPr>
          <p:cNvPr id="6778" name="Google Shape;6778;g2580e301964_0_615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779" name="Google Shape;6779;g2580e301964_0_6154"/>
          <p:cNvGrpSpPr/>
          <p:nvPr/>
        </p:nvGrpSpPr>
        <p:grpSpPr>
          <a:xfrm>
            <a:off x="5826806" y="1018339"/>
            <a:ext cx="538327" cy="59700"/>
            <a:chOff x="5607050" y="1793751"/>
            <a:chExt cx="538327" cy="59700"/>
          </a:xfrm>
        </p:grpSpPr>
        <p:sp>
          <p:nvSpPr>
            <p:cNvPr id="6780" name="Google Shape;6780;g2580e301964_0_615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1" name="Google Shape;6781;g2580e301964_0_615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2" name="Google Shape;6782;g2580e301964_0_615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83" name="Google Shape;6783;g2580e301964_0_6154"/>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784" name="Google Shape;6784;g2580e301964_0_6154"/>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5" name="Google Shape;6785;g2580e301964_0_6154"/>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6" name="Google Shape;6786;g2580e301964_0_6154"/>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7" name="Google Shape;6787;g2580e301964_0_6154"/>
          <p:cNvSpPr txBox="1"/>
          <p:nvPr/>
        </p:nvSpPr>
        <p:spPr>
          <a:xfrm>
            <a:off x="10716948" y="74476"/>
            <a:ext cx="151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按鈕元件</a:t>
            </a:r>
            <a:endParaRPr/>
          </a:p>
        </p:txBody>
      </p:sp>
      <p:sp>
        <p:nvSpPr>
          <p:cNvPr id="6788" name="Google Shape;6788;g2580e301964_0_6154"/>
          <p:cNvSpPr/>
          <p:nvPr/>
        </p:nvSpPr>
        <p:spPr>
          <a:xfrm>
            <a:off x="590566" y="1272145"/>
            <a:ext cx="99201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Helvetica Neue"/>
                <a:ea typeface="Helvetica Neue"/>
                <a:cs typeface="Helvetica Neue"/>
                <a:sym typeface="Helvetica Neue"/>
              </a:rPr>
              <a:t>可以通过 .btn-group-justified 类来设置自動填滿的按钮组，以下实例使用 a 标签来展示：</a:t>
            </a:r>
            <a:endParaRPr b="0" i="0" sz="2000">
              <a:solidFill>
                <a:schemeClr val="lt1"/>
              </a:solidFill>
              <a:latin typeface="Helvetica Neue"/>
              <a:ea typeface="Helvetica Neue"/>
              <a:cs typeface="Helvetica Neue"/>
              <a:sym typeface="Helvetica Neue"/>
            </a:endParaRPr>
          </a:p>
        </p:txBody>
      </p:sp>
      <p:sp>
        <p:nvSpPr>
          <p:cNvPr id="6789" name="Google Shape;6789;g2580e301964_0_6154"/>
          <p:cNvSpPr/>
          <p:nvPr/>
        </p:nvSpPr>
        <p:spPr>
          <a:xfrm>
            <a:off x="922651" y="2591865"/>
            <a:ext cx="6096000" cy="286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&lt;div class="container"&gt;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&lt;h2&gt;自适应按钮组&lt;/h2&gt;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&lt;p&gt;以通过 .btn-group-justified 类来设置自适应大小的按钮组。&lt;/p&gt;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 class="btn-group btn-group-justified"&gt;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&lt;a href="#" class="btn btn-primary"&gt;Apple&lt;/a&gt;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&lt;a href="#" class="btn btn-primary"&gt;Samsung&lt;/a&gt;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&lt;a href="#" class="btn btn-primary"&gt;Sony&lt;/a&gt;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&lt;/div&gt;</a:t>
            </a:r>
            <a:endParaRPr/>
          </a:p>
        </p:txBody>
      </p:sp>
      <p:pic>
        <p:nvPicPr>
          <p:cNvPr id="6790" name="Google Shape;6790;g2580e301964_0_6154"/>
          <p:cNvPicPr preferRelativeResize="0"/>
          <p:nvPr/>
        </p:nvPicPr>
        <p:blipFill rotWithShape="1">
          <a:blip r:embed="rId3">
            <a:alphaModFix/>
          </a:blip>
          <a:srcRect b="0" l="0" r="0" t="0"/>
          <a:stretch/>
        </p:blipFill>
        <p:spPr>
          <a:xfrm>
            <a:off x="3537260" y="5054534"/>
            <a:ext cx="8164065" cy="1552792"/>
          </a:xfrm>
          <a:prstGeom prst="rect">
            <a:avLst/>
          </a:prstGeom>
          <a:noFill/>
          <a:ln>
            <a:noFill/>
          </a:ln>
        </p:spPr>
      </p:pic>
      <p:sp>
        <p:nvSpPr>
          <p:cNvPr id="6791" name="Google Shape;6791;g2580e301964_0_6154"/>
          <p:cNvSpPr/>
          <p:nvPr/>
        </p:nvSpPr>
        <p:spPr>
          <a:xfrm>
            <a:off x="559184" y="1837381"/>
            <a:ext cx="9223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注意</a:t>
            </a:r>
            <a:r>
              <a:rPr lang="en-US" sz="1800">
                <a:solidFill>
                  <a:schemeClr val="lt1"/>
                </a:solidFill>
                <a:latin typeface="Calibri"/>
                <a:ea typeface="Calibri"/>
                <a:cs typeface="Calibri"/>
                <a:sym typeface="Calibri"/>
              </a:rPr>
              <a:t>: 如果是 &lt;button&gt; 元素, 你需要在外层使用 .btn-group 来包裹(放在BOUTTON上方的DIV)</a:t>
            </a: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783"/>
                                        </p:tgtEl>
                                        <p:attrNameLst>
                                          <p:attrName>style.visibility</p:attrName>
                                        </p:attrNameLst>
                                      </p:cBhvr>
                                      <p:to>
                                        <p:strVal val="visible"/>
                                      </p:to>
                                    </p:set>
                                    <p:animEffect filter="fade" transition="in">
                                      <p:cBhvr>
                                        <p:cTn dur="750"/>
                                        <p:tgtEl>
                                          <p:spTgt spid="6783"/>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784"/>
                                        </p:tgtEl>
                                        <p:attrNameLst>
                                          <p:attrName>style.visibility</p:attrName>
                                        </p:attrNameLst>
                                      </p:cBhvr>
                                      <p:to>
                                        <p:strVal val="visible"/>
                                      </p:to>
                                    </p:set>
                                    <p:anim calcmode="lin" valueType="num">
                                      <p:cBhvr additive="base">
                                        <p:cTn dur="750"/>
                                        <p:tgtEl>
                                          <p:spTgt spid="6784"/>
                                        </p:tgtEl>
                                        <p:attrNameLst>
                                          <p:attrName>ppt_w</p:attrName>
                                        </p:attrNameLst>
                                      </p:cBhvr>
                                      <p:tavLst>
                                        <p:tav fmla="" tm="0">
                                          <p:val>
                                            <p:strVal val="0"/>
                                          </p:val>
                                        </p:tav>
                                        <p:tav fmla="" tm="100000">
                                          <p:val>
                                            <p:strVal val="#ppt_w"/>
                                          </p:val>
                                        </p:tav>
                                      </p:tavLst>
                                    </p:anim>
                                    <p:anim calcmode="lin" valueType="num">
                                      <p:cBhvr additive="base">
                                        <p:cTn dur="750"/>
                                        <p:tgtEl>
                                          <p:spTgt spid="678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785"/>
                                        </p:tgtEl>
                                        <p:attrNameLst>
                                          <p:attrName>style.visibility</p:attrName>
                                        </p:attrNameLst>
                                      </p:cBhvr>
                                      <p:to>
                                        <p:strVal val="visible"/>
                                      </p:to>
                                    </p:set>
                                    <p:anim calcmode="lin" valueType="num">
                                      <p:cBhvr additive="base">
                                        <p:cTn dur="750"/>
                                        <p:tgtEl>
                                          <p:spTgt spid="6785"/>
                                        </p:tgtEl>
                                        <p:attrNameLst>
                                          <p:attrName>ppt_w</p:attrName>
                                        </p:attrNameLst>
                                      </p:cBhvr>
                                      <p:tavLst>
                                        <p:tav fmla="" tm="0">
                                          <p:val>
                                            <p:strVal val="0"/>
                                          </p:val>
                                        </p:tav>
                                        <p:tav fmla="" tm="100000">
                                          <p:val>
                                            <p:strVal val="#ppt_w"/>
                                          </p:val>
                                        </p:tav>
                                      </p:tavLst>
                                    </p:anim>
                                    <p:anim calcmode="lin" valueType="num">
                                      <p:cBhvr additive="base">
                                        <p:cTn dur="750"/>
                                        <p:tgtEl>
                                          <p:spTgt spid="678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786"/>
                                        </p:tgtEl>
                                        <p:attrNameLst>
                                          <p:attrName>style.visibility</p:attrName>
                                        </p:attrNameLst>
                                      </p:cBhvr>
                                      <p:to>
                                        <p:strVal val="visible"/>
                                      </p:to>
                                    </p:set>
                                    <p:anim calcmode="lin" valueType="num">
                                      <p:cBhvr additive="base">
                                        <p:cTn dur="750"/>
                                        <p:tgtEl>
                                          <p:spTgt spid="6786"/>
                                        </p:tgtEl>
                                        <p:attrNameLst>
                                          <p:attrName>ppt_w</p:attrName>
                                        </p:attrNameLst>
                                      </p:cBhvr>
                                      <p:tavLst>
                                        <p:tav fmla="" tm="0">
                                          <p:val>
                                            <p:strVal val="0"/>
                                          </p:val>
                                        </p:tav>
                                        <p:tav fmla="" tm="100000">
                                          <p:val>
                                            <p:strVal val="#ppt_w"/>
                                          </p:val>
                                        </p:tav>
                                      </p:tavLst>
                                    </p:anim>
                                    <p:anim calcmode="lin" valueType="num">
                                      <p:cBhvr additive="base">
                                        <p:cTn dur="750"/>
                                        <p:tgtEl>
                                          <p:spTgt spid="678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796" name="Shape 6796"/>
        <p:cNvGrpSpPr/>
        <p:nvPr/>
      </p:nvGrpSpPr>
      <p:grpSpPr>
        <a:xfrm>
          <a:off x="0" y="0"/>
          <a:ext cx="0" cy="0"/>
          <a:chOff x="0" y="0"/>
          <a:chExt cx="0" cy="0"/>
        </a:xfrm>
      </p:grpSpPr>
      <p:sp>
        <p:nvSpPr>
          <p:cNvPr id="6797" name="Google Shape;6797;g2580e301964_0_617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798" name="Google Shape;6798;g2580e301964_0_6172"/>
          <p:cNvGrpSpPr/>
          <p:nvPr/>
        </p:nvGrpSpPr>
        <p:grpSpPr>
          <a:xfrm>
            <a:off x="5826806" y="1018339"/>
            <a:ext cx="538327" cy="59700"/>
            <a:chOff x="5607050" y="1793751"/>
            <a:chExt cx="538327" cy="59700"/>
          </a:xfrm>
        </p:grpSpPr>
        <p:sp>
          <p:nvSpPr>
            <p:cNvPr id="6799" name="Google Shape;6799;g2580e301964_0_617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0" name="Google Shape;6800;g2580e301964_0_617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1" name="Google Shape;6801;g2580e301964_0_617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02" name="Google Shape;6802;g2580e301964_0_6172"/>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803" name="Google Shape;6803;g2580e301964_0_6172"/>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4" name="Google Shape;6804;g2580e301964_0_6172"/>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5" name="Google Shape;6805;g2580e301964_0_6172"/>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6" name="Google Shape;6806;g2580e301964_0_6172"/>
          <p:cNvSpPr txBox="1"/>
          <p:nvPr/>
        </p:nvSpPr>
        <p:spPr>
          <a:xfrm>
            <a:off x="10716948" y="74476"/>
            <a:ext cx="151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按鈕元件</a:t>
            </a:r>
            <a:endParaRPr/>
          </a:p>
        </p:txBody>
      </p:sp>
      <p:sp>
        <p:nvSpPr>
          <p:cNvPr id="6807" name="Google Shape;6807;g2580e301964_0_6172"/>
          <p:cNvSpPr/>
          <p:nvPr/>
        </p:nvSpPr>
        <p:spPr>
          <a:xfrm>
            <a:off x="89312" y="1018339"/>
            <a:ext cx="64014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Helvetica Neue"/>
                <a:ea typeface="Helvetica Neue"/>
                <a:cs typeface="Helvetica Neue"/>
                <a:sym typeface="Helvetica Neue"/>
              </a:rPr>
              <a:t>按钮组内嵌的按钮可以设置</a:t>
            </a:r>
            <a:r>
              <a:rPr lang="en-US" sz="2400">
                <a:solidFill>
                  <a:schemeClr val="lt1"/>
                </a:solidFill>
                <a:latin typeface="Calibri"/>
                <a:ea typeface="Calibri"/>
                <a:cs typeface="Calibri"/>
                <a:sym typeface="Calibri"/>
              </a:rPr>
              <a:t>dropdown</a:t>
            </a:r>
            <a:r>
              <a:rPr lang="en-US" sz="2400">
                <a:solidFill>
                  <a:schemeClr val="lt1"/>
                </a:solidFill>
                <a:latin typeface="Helvetica Neue"/>
                <a:ea typeface="Helvetica Neue"/>
                <a:cs typeface="Helvetica Neue"/>
                <a:sym typeface="Helvetica Neue"/>
              </a:rPr>
              <a:t>下拉選单</a:t>
            </a:r>
            <a:endParaRPr sz="2400">
              <a:solidFill>
                <a:schemeClr val="lt1"/>
              </a:solidFill>
              <a:latin typeface="Calibri"/>
              <a:ea typeface="Calibri"/>
              <a:cs typeface="Calibri"/>
              <a:sym typeface="Calibri"/>
            </a:endParaRPr>
          </a:p>
        </p:txBody>
      </p:sp>
      <p:sp>
        <p:nvSpPr>
          <p:cNvPr id="6808" name="Google Shape;6808;g2580e301964_0_6172"/>
          <p:cNvSpPr/>
          <p:nvPr/>
        </p:nvSpPr>
        <p:spPr>
          <a:xfrm>
            <a:off x="89312" y="1428992"/>
            <a:ext cx="6096000" cy="535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&lt;div class="container"&gt;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&lt;h2&gt;内嵌按钮组&lt;/h2&gt;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&lt;p&gt;内嵌按钮组创建下拉菜单：&lt;/p&gt;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 class="btn-group"&gt;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 type="button" class="btn btn-primary"&gt;Apple&lt;/button&gt;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 type="button" class="btn btn-primary"&gt;Samsung&lt;/button&gt;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 class="btn-group"&gt;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 type="button" class="btn btn-primary dropdown-toggle" data-toggle="dropdown"&gt;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Sony &lt;span class="caret"&gt;&lt;/span&gt;&lt;/button&gt;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&lt;ul class="dropdown-menu" role="menu"&gt;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&lt;li&gt;&lt;a href="#"&gt;Tablet&lt;/a&gt;&lt;/li&gt;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&lt;li&gt;&lt;a href="#"&gt;Smartphone&lt;/a&gt;&lt;/li&gt;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&lt;/ul&gt;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&lt;/div&gt;</a:t>
            </a:r>
            <a:endParaRPr/>
          </a:p>
        </p:txBody>
      </p:sp>
      <p:pic>
        <p:nvPicPr>
          <p:cNvPr id="6809" name="Google Shape;6809;g2580e301964_0_6172"/>
          <p:cNvPicPr preferRelativeResize="0"/>
          <p:nvPr/>
        </p:nvPicPr>
        <p:blipFill rotWithShape="1">
          <a:blip r:embed="rId3">
            <a:alphaModFix/>
          </a:blip>
          <a:srcRect b="0" l="0" r="0" t="0"/>
          <a:stretch/>
        </p:blipFill>
        <p:spPr>
          <a:xfrm>
            <a:off x="7213787" y="2246370"/>
            <a:ext cx="4258270" cy="240063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802"/>
                                        </p:tgtEl>
                                        <p:attrNameLst>
                                          <p:attrName>style.visibility</p:attrName>
                                        </p:attrNameLst>
                                      </p:cBhvr>
                                      <p:to>
                                        <p:strVal val="visible"/>
                                      </p:to>
                                    </p:set>
                                    <p:animEffect filter="fade" transition="in">
                                      <p:cBhvr>
                                        <p:cTn dur="750"/>
                                        <p:tgtEl>
                                          <p:spTgt spid="6802"/>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803"/>
                                        </p:tgtEl>
                                        <p:attrNameLst>
                                          <p:attrName>style.visibility</p:attrName>
                                        </p:attrNameLst>
                                      </p:cBhvr>
                                      <p:to>
                                        <p:strVal val="visible"/>
                                      </p:to>
                                    </p:set>
                                    <p:anim calcmode="lin" valueType="num">
                                      <p:cBhvr additive="base">
                                        <p:cTn dur="750"/>
                                        <p:tgtEl>
                                          <p:spTgt spid="6803"/>
                                        </p:tgtEl>
                                        <p:attrNameLst>
                                          <p:attrName>ppt_w</p:attrName>
                                        </p:attrNameLst>
                                      </p:cBhvr>
                                      <p:tavLst>
                                        <p:tav fmla="" tm="0">
                                          <p:val>
                                            <p:strVal val="0"/>
                                          </p:val>
                                        </p:tav>
                                        <p:tav fmla="" tm="100000">
                                          <p:val>
                                            <p:strVal val="#ppt_w"/>
                                          </p:val>
                                        </p:tav>
                                      </p:tavLst>
                                    </p:anim>
                                    <p:anim calcmode="lin" valueType="num">
                                      <p:cBhvr additive="base">
                                        <p:cTn dur="750"/>
                                        <p:tgtEl>
                                          <p:spTgt spid="680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804"/>
                                        </p:tgtEl>
                                        <p:attrNameLst>
                                          <p:attrName>style.visibility</p:attrName>
                                        </p:attrNameLst>
                                      </p:cBhvr>
                                      <p:to>
                                        <p:strVal val="visible"/>
                                      </p:to>
                                    </p:set>
                                    <p:anim calcmode="lin" valueType="num">
                                      <p:cBhvr additive="base">
                                        <p:cTn dur="750"/>
                                        <p:tgtEl>
                                          <p:spTgt spid="6804"/>
                                        </p:tgtEl>
                                        <p:attrNameLst>
                                          <p:attrName>ppt_w</p:attrName>
                                        </p:attrNameLst>
                                      </p:cBhvr>
                                      <p:tavLst>
                                        <p:tav fmla="" tm="0">
                                          <p:val>
                                            <p:strVal val="0"/>
                                          </p:val>
                                        </p:tav>
                                        <p:tav fmla="" tm="100000">
                                          <p:val>
                                            <p:strVal val="#ppt_w"/>
                                          </p:val>
                                        </p:tav>
                                      </p:tavLst>
                                    </p:anim>
                                    <p:anim calcmode="lin" valueType="num">
                                      <p:cBhvr additive="base">
                                        <p:cTn dur="750"/>
                                        <p:tgtEl>
                                          <p:spTgt spid="680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805"/>
                                        </p:tgtEl>
                                        <p:attrNameLst>
                                          <p:attrName>style.visibility</p:attrName>
                                        </p:attrNameLst>
                                      </p:cBhvr>
                                      <p:to>
                                        <p:strVal val="visible"/>
                                      </p:to>
                                    </p:set>
                                    <p:anim calcmode="lin" valueType="num">
                                      <p:cBhvr additive="base">
                                        <p:cTn dur="750"/>
                                        <p:tgtEl>
                                          <p:spTgt spid="6805"/>
                                        </p:tgtEl>
                                        <p:attrNameLst>
                                          <p:attrName>ppt_w</p:attrName>
                                        </p:attrNameLst>
                                      </p:cBhvr>
                                      <p:tavLst>
                                        <p:tav fmla="" tm="0">
                                          <p:val>
                                            <p:strVal val="0"/>
                                          </p:val>
                                        </p:tav>
                                        <p:tav fmla="" tm="100000">
                                          <p:val>
                                            <p:strVal val="#ppt_w"/>
                                          </p:val>
                                        </p:tav>
                                      </p:tavLst>
                                    </p:anim>
                                    <p:anim calcmode="lin" valueType="num">
                                      <p:cBhvr additive="base">
                                        <p:cTn dur="750"/>
                                        <p:tgtEl>
                                          <p:spTgt spid="680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814" name="Shape 6814"/>
        <p:cNvGrpSpPr/>
        <p:nvPr/>
      </p:nvGrpSpPr>
      <p:grpSpPr>
        <a:xfrm>
          <a:off x="0" y="0"/>
          <a:ext cx="0" cy="0"/>
          <a:chOff x="0" y="0"/>
          <a:chExt cx="0" cy="0"/>
        </a:xfrm>
      </p:grpSpPr>
      <p:sp>
        <p:nvSpPr>
          <p:cNvPr id="6815" name="Google Shape;6815;g2580e301964_0_618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816" name="Google Shape;6816;g2580e301964_0_6189"/>
          <p:cNvGrpSpPr/>
          <p:nvPr/>
        </p:nvGrpSpPr>
        <p:grpSpPr>
          <a:xfrm>
            <a:off x="5826806" y="1018339"/>
            <a:ext cx="538327" cy="59700"/>
            <a:chOff x="5607050" y="1793751"/>
            <a:chExt cx="538327" cy="59700"/>
          </a:xfrm>
        </p:grpSpPr>
        <p:sp>
          <p:nvSpPr>
            <p:cNvPr id="6817" name="Google Shape;6817;g2580e301964_0_618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8" name="Google Shape;6818;g2580e301964_0_618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9" name="Google Shape;6819;g2580e301964_0_618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20" name="Google Shape;6820;g2580e301964_0_6189"/>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821" name="Google Shape;6821;g2580e301964_0_6189"/>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22" name="Google Shape;6822;g2580e301964_0_6189"/>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23" name="Google Shape;6823;g2580e301964_0_6189"/>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24" name="Google Shape;6824;g2580e301964_0_6189"/>
          <p:cNvSpPr txBox="1"/>
          <p:nvPr/>
        </p:nvSpPr>
        <p:spPr>
          <a:xfrm>
            <a:off x="10716948" y="74476"/>
            <a:ext cx="151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按鈕元件</a:t>
            </a:r>
            <a:endParaRPr/>
          </a:p>
        </p:txBody>
      </p:sp>
      <p:sp>
        <p:nvSpPr>
          <p:cNvPr id="6825" name="Google Shape;6825;g2580e301964_0_6189"/>
          <p:cNvSpPr/>
          <p:nvPr/>
        </p:nvSpPr>
        <p:spPr>
          <a:xfrm>
            <a:off x="871392" y="1256121"/>
            <a:ext cx="22158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Helvetica Neue"/>
                <a:ea typeface="Helvetica Neue"/>
                <a:cs typeface="Helvetica Neue"/>
                <a:sym typeface="Helvetica Neue"/>
              </a:rPr>
              <a:t>分隔按钮</a:t>
            </a:r>
            <a:endParaRPr i="0" sz="3200">
              <a:solidFill>
                <a:schemeClr val="lt1"/>
              </a:solidFill>
              <a:latin typeface="Helvetica Neue"/>
              <a:ea typeface="Helvetica Neue"/>
              <a:cs typeface="Helvetica Neue"/>
              <a:sym typeface="Helvetica Neue"/>
            </a:endParaRPr>
          </a:p>
        </p:txBody>
      </p:sp>
      <p:sp>
        <p:nvSpPr>
          <p:cNvPr id="6826" name="Google Shape;6826;g2580e301964_0_6189"/>
          <p:cNvSpPr/>
          <p:nvPr/>
        </p:nvSpPr>
        <p:spPr>
          <a:xfrm>
            <a:off x="716173" y="2058958"/>
            <a:ext cx="9499500" cy="369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&lt;div class="container"&gt;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&lt;h2&gt;分隔按钮&lt;/h2&gt;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 class="btn-group"&gt;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 type="button" class="btn btn-primary"&gt;Sony&lt;/button&gt;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 type="button" class="btn btn-primary dropdown-toggle" data-toggle="dropdown"&gt;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&lt;span class="caret"&gt;&lt;/span&gt;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&lt;/button&gt;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&lt;ul class="dropdown-menu" role="menu"&gt;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&lt;li&gt;&lt;a href="#"&gt;Tablet&lt;/a&gt;&lt;/li&gt;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&lt;li&gt;&lt;a href="#"&gt;Smartphone&lt;/a&gt;&lt;/li&gt;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&lt;/ul&gt;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&lt;/div&gt;</a:t>
            </a:r>
            <a:endParaRPr/>
          </a:p>
        </p:txBody>
      </p:sp>
      <p:pic>
        <p:nvPicPr>
          <p:cNvPr id="6827" name="Google Shape;6827;g2580e301964_0_6189"/>
          <p:cNvPicPr preferRelativeResize="0"/>
          <p:nvPr/>
        </p:nvPicPr>
        <p:blipFill rotWithShape="1">
          <a:blip r:embed="rId3">
            <a:alphaModFix/>
          </a:blip>
          <a:srcRect b="0" l="0" r="0" t="0"/>
          <a:stretch/>
        </p:blipFill>
        <p:spPr>
          <a:xfrm>
            <a:off x="6426609" y="3718166"/>
            <a:ext cx="2899862" cy="2443704"/>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820"/>
                                        </p:tgtEl>
                                        <p:attrNameLst>
                                          <p:attrName>style.visibility</p:attrName>
                                        </p:attrNameLst>
                                      </p:cBhvr>
                                      <p:to>
                                        <p:strVal val="visible"/>
                                      </p:to>
                                    </p:set>
                                    <p:animEffect filter="fade" transition="in">
                                      <p:cBhvr>
                                        <p:cTn dur="750"/>
                                        <p:tgtEl>
                                          <p:spTgt spid="6820"/>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821"/>
                                        </p:tgtEl>
                                        <p:attrNameLst>
                                          <p:attrName>style.visibility</p:attrName>
                                        </p:attrNameLst>
                                      </p:cBhvr>
                                      <p:to>
                                        <p:strVal val="visible"/>
                                      </p:to>
                                    </p:set>
                                    <p:anim calcmode="lin" valueType="num">
                                      <p:cBhvr additive="base">
                                        <p:cTn dur="750"/>
                                        <p:tgtEl>
                                          <p:spTgt spid="6821"/>
                                        </p:tgtEl>
                                        <p:attrNameLst>
                                          <p:attrName>ppt_w</p:attrName>
                                        </p:attrNameLst>
                                      </p:cBhvr>
                                      <p:tavLst>
                                        <p:tav fmla="" tm="0">
                                          <p:val>
                                            <p:strVal val="0"/>
                                          </p:val>
                                        </p:tav>
                                        <p:tav fmla="" tm="100000">
                                          <p:val>
                                            <p:strVal val="#ppt_w"/>
                                          </p:val>
                                        </p:tav>
                                      </p:tavLst>
                                    </p:anim>
                                    <p:anim calcmode="lin" valueType="num">
                                      <p:cBhvr additive="base">
                                        <p:cTn dur="750"/>
                                        <p:tgtEl>
                                          <p:spTgt spid="68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822"/>
                                        </p:tgtEl>
                                        <p:attrNameLst>
                                          <p:attrName>style.visibility</p:attrName>
                                        </p:attrNameLst>
                                      </p:cBhvr>
                                      <p:to>
                                        <p:strVal val="visible"/>
                                      </p:to>
                                    </p:set>
                                    <p:anim calcmode="lin" valueType="num">
                                      <p:cBhvr additive="base">
                                        <p:cTn dur="750"/>
                                        <p:tgtEl>
                                          <p:spTgt spid="6822"/>
                                        </p:tgtEl>
                                        <p:attrNameLst>
                                          <p:attrName>ppt_w</p:attrName>
                                        </p:attrNameLst>
                                      </p:cBhvr>
                                      <p:tavLst>
                                        <p:tav fmla="" tm="0">
                                          <p:val>
                                            <p:strVal val="0"/>
                                          </p:val>
                                        </p:tav>
                                        <p:tav fmla="" tm="100000">
                                          <p:val>
                                            <p:strVal val="#ppt_w"/>
                                          </p:val>
                                        </p:tav>
                                      </p:tavLst>
                                    </p:anim>
                                    <p:anim calcmode="lin" valueType="num">
                                      <p:cBhvr additive="base">
                                        <p:cTn dur="750"/>
                                        <p:tgtEl>
                                          <p:spTgt spid="682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823"/>
                                        </p:tgtEl>
                                        <p:attrNameLst>
                                          <p:attrName>style.visibility</p:attrName>
                                        </p:attrNameLst>
                                      </p:cBhvr>
                                      <p:to>
                                        <p:strVal val="visible"/>
                                      </p:to>
                                    </p:set>
                                    <p:anim calcmode="lin" valueType="num">
                                      <p:cBhvr additive="base">
                                        <p:cTn dur="750"/>
                                        <p:tgtEl>
                                          <p:spTgt spid="6823"/>
                                        </p:tgtEl>
                                        <p:attrNameLst>
                                          <p:attrName>ppt_w</p:attrName>
                                        </p:attrNameLst>
                                      </p:cBhvr>
                                      <p:tavLst>
                                        <p:tav fmla="" tm="0">
                                          <p:val>
                                            <p:strVal val="0"/>
                                          </p:val>
                                        </p:tav>
                                        <p:tav fmla="" tm="100000">
                                          <p:val>
                                            <p:strVal val="#ppt_w"/>
                                          </p:val>
                                        </p:tav>
                                      </p:tavLst>
                                    </p:anim>
                                    <p:anim calcmode="lin" valueType="num">
                                      <p:cBhvr additive="base">
                                        <p:cTn dur="750"/>
                                        <p:tgtEl>
                                          <p:spTgt spid="682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832" name="Shape 6832"/>
        <p:cNvGrpSpPr/>
        <p:nvPr/>
      </p:nvGrpSpPr>
      <p:grpSpPr>
        <a:xfrm>
          <a:off x="0" y="0"/>
          <a:ext cx="0" cy="0"/>
          <a:chOff x="0" y="0"/>
          <a:chExt cx="0" cy="0"/>
        </a:xfrm>
      </p:grpSpPr>
      <p:sp>
        <p:nvSpPr>
          <p:cNvPr id="6833" name="Google Shape;6833;g2580e301964_0_620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834" name="Google Shape;6834;g2580e301964_0_6206"/>
          <p:cNvGrpSpPr/>
          <p:nvPr/>
        </p:nvGrpSpPr>
        <p:grpSpPr>
          <a:xfrm>
            <a:off x="5826806" y="1018339"/>
            <a:ext cx="538327" cy="59700"/>
            <a:chOff x="5607050" y="1793751"/>
            <a:chExt cx="538327" cy="59700"/>
          </a:xfrm>
        </p:grpSpPr>
        <p:sp>
          <p:nvSpPr>
            <p:cNvPr id="6835" name="Google Shape;6835;g2580e301964_0_620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6" name="Google Shape;6836;g2580e301964_0_620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7" name="Google Shape;6837;g2580e301964_0_620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38" name="Google Shape;6838;g2580e301964_0_6206"/>
          <p:cNvSpPr txBox="1"/>
          <p:nvPr/>
        </p:nvSpPr>
        <p:spPr>
          <a:xfrm>
            <a:off x="10345454" y="-674426"/>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839" name="Google Shape;6839;g2580e301964_0_6206"/>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0" name="Google Shape;6840;g2580e301964_0_6206"/>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1" name="Google Shape;6841;g2580e301964_0_6206"/>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2" name="Google Shape;6842;g2580e301964_0_6206"/>
          <p:cNvSpPr txBox="1"/>
          <p:nvPr/>
        </p:nvSpPr>
        <p:spPr>
          <a:xfrm>
            <a:off x="10589585" y="54852"/>
            <a:ext cx="2053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導航列NAV</a:t>
            </a:r>
            <a:endParaRPr sz="2400">
              <a:solidFill>
                <a:schemeClr val="lt1"/>
              </a:solidFill>
              <a:latin typeface="Calibri"/>
              <a:ea typeface="Calibri"/>
              <a:cs typeface="Calibri"/>
              <a:sym typeface="Calibri"/>
            </a:endParaRPr>
          </a:p>
        </p:txBody>
      </p:sp>
      <p:sp>
        <p:nvSpPr>
          <p:cNvPr id="6843" name="Google Shape;6843;g2580e301964_0_6206"/>
          <p:cNvSpPr/>
          <p:nvPr/>
        </p:nvSpPr>
        <p:spPr>
          <a:xfrm>
            <a:off x="227721" y="1210706"/>
            <a:ext cx="982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導覽列以 HTML5 的 nav 元素為主角, 它是全站導覽元素, 通常放在網頁的最上方</a:t>
            </a:r>
            <a:endParaRPr sz="1800">
              <a:solidFill>
                <a:schemeClr val="lt1"/>
              </a:solidFill>
              <a:latin typeface="Calibri"/>
              <a:ea typeface="Calibri"/>
              <a:cs typeface="Calibri"/>
              <a:sym typeface="Calibri"/>
            </a:endParaRPr>
          </a:p>
        </p:txBody>
      </p:sp>
      <p:sp>
        <p:nvSpPr>
          <p:cNvPr id="6844" name="Google Shape;6844;g2580e301964_0_6206"/>
          <p:cNvSpPr/>
          <p:nvPr/>
        </p:nvSpPr>
        <p:spPr>
          <a:xfrm>
            <a:off x="227721" y="1475159"/>
            <a:ext cx="109425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nav 搭配 div, button 等元素組合以及 Bootstrap 提供的樣式類別, 打造出美美的導覽列, 相關樣式如下表 :</a:t>
            </a:r>
            <a:endParaRPr sz="1800">
              <a:solidFill>
                <a:schemeClr val="lt1"/>
              </a:solidFill>
              <a:latin typeface="Calibri"/>
              <a:ea typeface="Calibri"/>
              <a:cs typeface="Calibri"/>
              <a:sym typeface="Calibri"/>
            </a:endParaRPr>
          </a:p>
        </p:txBody>
      </p:sp>
      <p:pic>
        <p:nvPicPr>
          <p:cNvPr id="6845" name="Google Shape;6845;g2580e301964_0_6206"/>
          <p:cNvPicPr preferRelativeResize="0"/>
          <p:nvPr/>
        </p:nvPicPr>
        <p:blipFill rotWithShape="1">
          <a:blip r:embed="rId3">
            <a:alphaModFix/>
          </a:blip>
          <a:srcRect b="0" l="0" r="0" t="0"/>
          <a:stretch/>
        </p:blipFill>
        <p:spPr>
          <a:xfrm>
            <a:off x="122958" y="2019596"/>
            <a:ext cx="5138202" cy="4838404"/>
          </a:xfrm>
          <a:prstGeom prst="rect">
            <a:avLst/>
          </a:prstGeom>
          <a:noFill/>
          <a:ln>
            <a:noFill/>
          </a:ln>
        </p:spPr>
      </p:pic>
      <p:sp>
        <p:nvSpPr>
          <p:cNvPr id="6846" name="Google Shape;6846;g2580e301964_0_6206"/>
          <p:cNvSpPr/>
          <p:nvPr/>
        </p:nvSpPr>
        <p:spPr>
          <a:xfrm>
            <a:off x="5360798" y="3511172"/>
            <a:ext cx="6708300" cy="286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Helvetica Neue"/>
                <a:ea typeface="Helvetica Neue"/>
                <a:cs typeface="Helvetica Neue"/>
                <a:sym typeface="Helvetica Neue"/>
              </a:rPr>
              <a:t>添加一個導覽列的方式</a:t>
            </a:r>
            <a:endParaRPr sz="1800">
              <a:solidFill>
                <a:schemeClr val="lt1"/>
              </a:solidFill>
              <a:latin typeface="Helvetica Neue"/>
              <a:ea typeface="Helvetica Neue"/>
              <a:cs typeface="Helvetica Neue"/>
              <a:sym typeface="Helvetica Neue"/>
            </a:endParaRPr>
          </a:p>
          <a:p>
            <a:pPr indent="-114300" lvl="0" marL="0" marR="0" rtl="0" algn="l">
              <a:spcBef>
                <a:spcPts val="0"/>
              </a:spcBef>
              <a:spcAft>
                <a:spcPts val="0"/>
              </a:spcAft>
              <a:buClr>
                <a:schemeClr val="lt1"/>
              </a:buClr>
              <a:buSzPts val="1800"/>
              <a:buFont typeface="Arial"/>
              <a:buChar char="•"/>
            </a:pPr>
            <a:r>
              <a:rPr lang="en-US" sz="1800">
                <a:solidFill>
                  <a:schemeClr val="lt1"/>
                </a:solidFill>
                <a:latin typeface="Helvetica Neue"/>
                <a:ea typeface="Helvetica Neue"/>
                <a:cs typeface="Helvetica Neue"/>
                <a:sym typeface="Helvetica Neue"/>
              </a:rPr>
              <a:t>向 &lt;nav&gt; 标签添加 class </a:t>
            </a:r>
            <a:r>
              <a:rPr b="1" lang="en-US" sz="1800">
                <a:solidFill>
                  <a:schemeClr val="lt1"/>
                </a:solidFill>
                <a:latin typeface="Helvetica Neue"/>
                <a:ea typeface="Helvetica Neue"/>
                <a:cs typeface="Helvetica Neue"/>
                <a:sym typeface="Helvetica Neue"/>
              </a:rPr>
              <a:t>.navbar、.navbar-default</a:t>
            </a:r>
            <a:r>
              <a:rPr lang="en-US" sz="1800">
                <a:solidFill>
                  <a:schemeClr val="lt1"/>
                </a:solidFill>
                <a:latin typeface="Helvetica Neue"/>
                <a:ea typeface="Helvetica Neue"/>
                <a:cs typeface="Helvetica Neue"/>
                <a:sym typeface="Helvetica Neue"/>
              </a:rPr>
              <a:t>。</a:t>
            </a:r>
            <a:endParaRPr sz="1800">
              <a:solidFill>
                <a:schemeClr val="lt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800"/>
              <a:buFont typeface="Arial"/>
              <a:buNone/>
            </a:pPr>
            <a:r>
              <a:t/>
            </a:r>
            <a:endParaRPr sz="1800">
              <a:solidFill>
                <a:schemeClr val="lt1"/>
              </a:solidFill>
              <a:latin typeface="Helvetica Neue"/>
              <a:ea typeface="Helvetica Neue"/>
              <a:cs typeface="Helvetica Neue"/>
              <a:sym typeface="Helvetica Neue"/>
            </a:endParaRPr>
          </a:p>
          <a:p>
            <a:pPr indent="-114300" lvl="0" marL="0" marR="0" rtl="0" algn="l">
              <a:spcBef>
                <a:spcPts val="0"/>
              </a:spcBef>
              <a:spcAft>
                <a:spcPts val="0"/>
              </a:spcAft>
              <a:buClr>
                <a:schemeClr val="lt1"/>
              </a:buClr>
              <a:buSzPts val="1800"/>
              <a:buFont typeface="Arial"/>
              <a:buChar char="•"/>
            </a:pPr>
            <a:r>
              <a:rPr lang="en-US" sz="1800">
                <a:solidFill>
                  <a:schemeClr val="lt1"/>
                </a:solidFill>
                <a:latin typeface="Helvetica Neue"/>
                <a:ea typeface="Helvetica Neue"/>
                <a:cs typeface="Helvetica Neue"/>
                <a:sym typeface="Helvetica Neue"/>
              </a:rPr>
              <a:t>向上面的元素添加 </a:t>
            </a:r>
            <a:r>
              <a:rPr b="1" lang="en-US" sz="1800">
                <a:solidFill>
                  <a:schemeClr val="lt1"/>
                </a:solidFill>
                <a:latin typeface="Helvetica Neue"/>
                <a:ea typeface="Helvetica Neue"/>
                <a:cs typeface="Helvetica Neue"/>
                <a:sym typeface="Helvetica Neue"/>
              </a:rPr>
              <a:t>role="navigation"</a:t>
            </a:r>
            <a:r>
              <a:rPr lang="en-US" sz="1800">
                <a:solidFill>
                  <a:schemeClr val="lt1"/>
                </a:solidFill>
                <a:latin typeface="Helvetica Neue"/>
                <a:ea typeface="Helvetica Neue"/>
                <a:cs typeface="Helvetica Neue"/>
                <a:sym typeface="Helvetica Neue"/>
              </a:rPr>
              <a:t>，有助于增加可访问性。</a:t>
            </a:r>
            <a:endParaRPr sz="1800">
              <a:solidFill>
                <a:schemeClr val="lt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800"/>
              <a:buFont typeface="Arial"/>
              <a:buNone/>
            </a:pPr>
            <a:r>
              <a:t/>
            </a:r>
            <a:endParaRPr sz="1800">
              <a:solidFill>
                <a:schemeClr val="lt1"/>
              </a:solidFill>
              <a:latin typeface="Helvetica Neue"/>
              <a:ea typeface="Helvetica Neue"/>
              <a:cs typeface="Helvetica Neue"/>
              <a:sym typeface="Helvetica Neue"/>
            </a:endParaRPr>
          </a:p>
          <a:p>
            <a:pPr indent="-114300" lvl="0" marL="0" marR="0" rtl="0" algn="l">
              <a:spcBef>
                <a:spcPts val="0"/>
              </a:spcBef>
              <a:spcAft>
                <a:spcPts val="0"/>
              </a:spcAft>
              <a:buClr>
                <a:schemeClr val="lt1"/>
              </a:buClr>
              <a:buSzPts val="1800"/>
              <a:buFont typeface="Arial"/>
              <a:buChar char="•"/>
            </a:pPr>
            <a:r>
              <a:rPr lang="en-US" sz="1800">
                <a:solidFill>
                  <a:schemeClr val="lt1"/>
                </a:solidFill>
                <a:latin typeface="Helvetica Neue"/>
                <a:ea typeface="Helvetica Neue"/>
                <a:cs typeface="Helvetica Neue"/>
                <a:sym typeface="Helvetica Neue"/>
              </a:rPr>
              <a:t>向 &lt;div&gt; 元素添加一个标题 class </a:t>
            </a:r>
            <a:r>
              <a:rPr b="1" lang="en-US" sz="1800">
                <a:solidFill>
                  <a:schemeClr val="lt1"/>
                </a:solidFill>
                <a:latin typeface="Helvetica Neue"/>
                <a:ea typeface="Helvetica Neue"/>
                <a:cs typeface="Helvetica Neue"/>
                <a:sym typeface="Helvetica Neue"/>
              </a:rPr>
              <a:t>.navbar-header</a:t>
            </a:r>
            <a:r>
              <a:rPr lang="en-US" sz="1800">
                <a:solidFill>
                  <a:schemeClr val="lt1"/>
                </a:solidFill>
                <a:latin typeface="Helvetica Neue"/>
                <a:ea typeface="Helvetica Neue"/>
                <a:cs typeface="Helvetica Neue"/>
                <a:sym typeface="Helvetica Neue"/>
              </a:rPr>
              <a:t>，内部包含了带有 class </a:t>
            </a:r>
            <a:r>
              <a:rPr b="1" lang="en-US" sz="1800">
                <a:solidFill>
                  <a:schemeClr val="lt1"/>
                </a:solidFill>
                <a:latin typeface="Helvetica Neue"/>
                <a:ea typeface="Helvetica Neue"/>
                <a:cs typeface="Helvetica Neue"/>
                <a:sym typeface="Helvetica Neue"/>
              </a:rPr>
              <a:t>navbar-brand</a:t>
            </a:r>
            <a:r>
              <a:rPr lang="en-US" sz="1800">
                <a:solidFill>
                  <a:schemeClr val="lt1"/>
                </a:solidFill>
                <a:latin typeface="Helvetica Neue"/>
                <a:ea typeface="Helvetica Neue"/>
                <a:cs typeface="Helvetica Neue"/>
                <a:sym typeface="Helvetica Neue"/>
              </a:rPr>
              <a:t> 的 &lt;a&gt; 元素。这会让文本看起来更大一號。</a:t>
            </a:r>
            <a:endParaRPr sz="1800">
              <a:solidFill>
                <a:schemeClr val="lt1"/>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800"/>
              <a:buFont typeface="Arial"/>
              <a:buNone/>
            </a:pPr>
            <a:r>
              <a:t/>
            </a:r>
            <a:endParaRPr sz="1800">
              <a:solidFill>
                <a:schemeClr val="lt1"/>
              </a:solidFill>
              <a:latin typeface="Helvetica Neue"/>
              <a:ea typeface="Helvetica Neue"/>
              <a:cs typeface="Helvetica Neue"/>
              <a:sym typeface="Helvetica Neue"/>
            </a:endParaRPr>
          </a:p>
          <a:p>
            <a:pPr indent="-114300" lvl="0" marL="0" marR="0" rtl="0" algn="l">
              <a:spcBef>
                <a:spcPts val="0"/>
              </a:spcBef>
              <a:spcAft>
                <a:spcPts val="0"/>
              </a:spcAft>
              <a:buClr>
                <a:schemeClr val="lt1"/>
              </a:buClr>
              <a:buSzPts val="1800"/>
              <a:buFont typeface="Arial"/>
              <a:buChar char="•"/>
            </a:pPr>
            <a:r>
              <a:rPr lang="en-US" sz="1800">
                <a:solidFill>
                  <a:schemeClr val="lt1"/>
                </a:solidFill>
                <a:latin typeface="Helvetica Neue"/>
                <a:ea typeface="Helvetica Neue"/>
                <a:cs typeface="Helvetica Neue"/>
                <a:sym typeface="Helvetica Neue"/>
              </a:rPr>
              <a:t>為了向導覽列添加链接，只需要简单地添加带有</a:t>
            </a:r>
            <a:endParaRPr sz="1800">
              <a:solidFill>
                <a:schemeClr val="lt1"/>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chemeClr val="lt1"/>
                </a:solidFill>
                <a:latin typeface="Helvetica Neue"/>
                <a:ea typeface="Helvetica Neue"/>
                <a:cs typeface="Helvetica Neue"/>
                <a:sym typeface="Helvetica Neue"/>
              </a:rPr>
              <a:t> class </a:t>
            </a:r>
            <a:r>
              <a:rPr b="1" lang="en-US" sz="1800">
                <a:solidFill>
                  <a:schemeClr val="lt1"/>
                </a:solidFill>
                <a:latin typeface="Helvetica Neue"/>
                <a:ea typeface="Helvetica Neue"/>
                <a:cs typeface="Helvetica Neue"/>
                <a:sym typeface="Helvetica Neue"/>
              </a:rPr>
              <a:t>.nav、.navbar-nav</a:t>
            </a:r>
            <a:r>
              <a:rPr lang="en-US" sz="1800">
                <a:solidFill>
                  <a:schemeClr val="lt1"/>
                </a:solidFill>
                <a:latin typeface="Helvetica Neue"/>
                <a:ea typeface="Helvetica Neue"/>
                <a:cs typeface="Helvetica Neue"/>
                <a:sym typeface="Helvetica Neue"/>
              </a:rPr>
              <a:t> 的无序列表即可。</a:t>
            </a:r>
            <a:endParaRPr b="0" i="0" sz="1800">
              <a:solidFill>
                <a:schemeClr val="lt1"/>
              </a:solidFill>
              <a:latin typeface="Helvetica Neue"/>
              <a:ea typeface="Helvetica Neue"/>
              <a:cs typeface="Helvetica Neue"/>
              <a:sym typeface="Helvetica Neue"/>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838"/>
                                        </p:tgtEl>
                                        <p:attrNameLst>
                                          <p:attrName>style.visibility</p:attrName>
                                        </p:attrNameLst>
                                      </p:cBhvr>
                                      <p:to>
                                        <p:strVal val="visible"/>
                                      </p:to>
                                    </p:set>
                                    <p:animEffect filter="fade" transition="in">
                                      <p:cBhvr>
                                        <p:cTn dur="750"/>
                                        <p:tgtEl>
                                          <p:spTgt spid="6838"/>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839"/>
                                        </p:tgtEl>
                                        <p:attrNameLst>
                                          <p:attrName>style.visibility</p:attrName>
                                        </p:attrNameLst>
                                      </p:cBhvr>
                                      <p:to>
                                        <p:strVal val="visible"/>
                                      </p:to>
                                    </p:set>
                                    <p:anim calcmode="lin" valueType="num">
                                      <p:cBhvr additive="base">
                                        <p:cTn dur="750"/>
                                        <p:tgtEl>
                                          <p:spTgt spid="6839"/>
                                        </p:tgtEl>
                                        <p:attrNameLst>
                                          <p:attrName>ppt_w</p:attrName>
                                        </p:attrNameLst>
                                      </p:cBhvr>
                                      <p:tavLst>
                                        <p:tav fmla="" tm="0">
                                          <p:val>
                                            <p:strVal val="0"/>
                                          </p:val>
                                        </p:tav>
                                        <p:tav fmla="" tm="100000">
                                          <p:val>
                                            <p:strVal val="#ppt_w"/>
                                          </p:val>
                                        </p:tav>
                                      </p:tavLst>
                                    </p:anim>
                                    <p:anim calcmode="lin" valueType="num">
                                      <p:cBhvr additive="base">
                                        <p:cTn dur="750"/>
                                        <p:tgtEl>
                                          <p:spTgt spid="68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840"/>
                                        </p:tgtEl>
                                        <p:attrNameLst>
                                          <p:attrName>style.visibility</p:attrName>
                                        </p:attrNameLst>
                                      </p:cBhvr>
                                      <p:to>
                                        <p:strVal val="visible"/>
                                      </p:to>
                                    </p:set>
                                    <p:anim calcmode="lin" valueType="num">
                                      <p:cBhvr additive="base">
                                        <p:cTn dur="750"/>
                                        <p:tgtEl>
                                          <p:spTgt spid="6840"/>
                                        </p:tgtEl>
                                        <p:attrNameLst>
                                          <p:attrName>ppt_w</p:attrName>
                                        </p:attrNameLst>
                                      </p:cBhvr>
                                      <p:tavLst>
                                        <p:tav fmla="" tm="0">
                                          <p:val>
                                            <p:strVal val="0"/>
                                          </p:val>
                                        </p:tav>
                                        <p:tav fmla="" tm="100000">
                                          <p:val>
                                            <p:strVal val="#ppt_w"/>
                                          </p:val>
                                        </p:tav>
                                      </p:tavLst>
                                    </p:anim>
                                    <p:anim calcmode="lin" valueType="num">
                                      <p:cBhvr additive="base">
                                        <p:cTn dur="750"/>
                                        <p:tgtEl>
                                          <p:spTgt spid="68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841"/>
                                        </p:tgtEl>
                                        <p:attrNameLst>
                                          <p:attrName>style.visibility</p:attrName>
                                        </p:attrNameLst>
                                      </p:cBhvr>
                                      <p:to>
                                        <p:strVal val="visible"/>
                                      </p:to>
                                    </p:set>
                                    <p:anim calcmode="lin" valueType="num">
                                      <p:cBhvr additive="base">
                                        <p:cTn dur="750"/>
                                        <p:tgtEl>
                                          <p:spTgt spid="6841"/>
                                        </p:tgtEl>
                                        <p:attrNameLst>
                                          <p:attrName>ppt_w</p:attrName>
                                        </p:attrNameLst>
                                      </p:cBhvr>
                                      <p:tavLst>
                                        <p:tav fmla="" tm="0">
                                          <p:val>
                                            <p:strVal val="0"/>
                                          </p:val>
                                        </p:tav>
                                        <p:tav fmla="" tm="100000">
                                          <p:val>
                                            <p:strVal val="#ppt_w"/>
                                          </p:val>
                                        </p:tav>
                                      </p:tavLst>
                                    </p:anim>
                                    <p:anim calcmode="lin" valueType="num">
                                      <p:cBhvr additive="base">
                                        <p:cTn dur="750"/>
                                        <p:tgtEl>
                                          <p:spTgt spid="68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851" name="Shape 6851"/>
        <p:cNvGrpSpPr/>
        <p:nvPr/>
      </p:nvGrpSpPr>
      <p:grpSpPr>
        <a:xfrm>
          <a:off x="0" y="0"/>
          <a:ext cx="0" cy="0"/>
          <a:chOff x="0" y="0"/>
          <a:chExt cx="0" cy="0"/>
        </a:xfrm>
      </p:grpSpPr>
      <p:sp>
        <p:nvSpPr>
          <p:cNvPr id="6852" name="Google Shape;6852;g2580e301964_0_622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853" name="Google Shape;6853;g2580e301964_0_6224"/>
          <p:cNvGrpSpPr/>
          <p:nvPr/>
        </p:nvGrpSpPr>
        <p:grpSpPr>
          <a:xfrm>
            <a:off x="5826806" y="1018339"/>
            <a:ext cx="538327" cy="59700"/>
            <a:chOff x="5607050" y="1793751"/>
            <a:chExt cx="538327" cy="59700"/>
          </a:xfrm>
        </p:grpSpPr>
        <p:sp>
          <p:nvSpPr>
            <p:cNvPr id="6854" name="Google Shape;6854;g2580e301964_0_622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5" name="Google Shape;6855;g2580e301964_0_622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6" name="Google Shape;6856;g2580e301964_0_622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57" name="Google Shape;6857;g2580e301964_0_6224"/>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858" name="Google Shape;6858;g2580e301964_0_6224"/>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9" name="Google Shape;6859;g2580e301964_0_6224"/>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0" name="Google Shape;6860;g2580e301964_0_6224"/>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1" name="Google Shape;6861;g2580e301964_0_6224"/>
          <p:cNvSpPr txBox="1"/>
          <p:nvPr/>
        </p:nvSpPr>
        <p:spPr>
          <a:xfrm>
            <a:off x="10589585" y="54852"/>
            <a:ext cx="2053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導航列NAV</a:t>
            </a:r>
            <a:endParaRPr sz="2400">
              <a:solidFill>
                <a:schemeClr val="lt1"/>
              </a:solidFill>
              <a:latin typeface="Calibri"/>
              <a:ea typeface="Calibri"/>
              <a:cs typeface="Calibri"/>
              <a:sym typeface="Calibri"/>
            </a:endParaRPr>
          </a:p>
        </p:txBody>
      </p:sp>
      <p:sp>
        <p:nvSpPr>
          <p:cNvPr id="6862" name="Google Shape;6862;g2580e301964_0_6224"/>
          <p:cNvSpPr/>
          <p:nvPr/>
        </p:nvSpPr>
        <p:spPr>
          <a:xfrm>
            <a:off x="389797" y="317572"/>
            <a:ext cx="6878100" cy="590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&lt;nav class=</a:t>
            </a:r>
            <a:r>
              <a:rPr lang="en-US" sz="1400">
                <a:solidFill>
                  <a:srgbClr val="FF0000"/>
                </a:solidFill>
                <a:latin typeface="Calibri"/>
                <a:ea typeface="Calibri"/>
                <a:cs typeface="Calibri"/>
                <a:sym typeface="Calibri"/>
              </a:rPr>
              <a:t>"navbar navbar-default" role="navigation"</a:t>
            </a:r>
            <a:r>
              <a:rPr lang="en-US" sz="1400">
                <a:solidFill>
                  <a:schemeClr val="lt1"/>
                </a:solidFill>
                <a:latin typeface="Calibri"/>
                <a:ea typeface="Calibri"/>
                <a:cs typeface="Calibri"/>
                <a:sym typeface="Calibri"/>
              </a:rPr>
              <a:t>&gt;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 class="container-fluid"&gt;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 class=</a:t>
            </a:r>
            <a:r>
              <a:rPr lang="en-US" sz="1400">
                <a:solidFill>
                  <a:srgbClr val="FF0000"/>
                </a:solidFill>
                <a:latin typeface="Calibri"/>
                <a:ea typeface="Calibri"/>
                <a:cs typeface="Calibri"/>
                <a:sym typeface="Calibri"/>
              </a:rPr>
              <a:t>"navbar-header"</a:t>
            </a:r>
            <a:r>
              <a:rPr lang="en-US" sz="1400">
                <a:solidFill>
                  <a:schemeClr val="lt1"/>
                </a:solidFill>
                <a:latin typeface="Calibri"/>
                <a:ea typeface="Calibri"/>
                <a:cs typeface="Calibri"/>
                <a:sym typeface="Calibri"/>
              </a:rPr>
              <a:t>&gt;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&lt;a class=</a:t>
            </a:r>
            <a:r>
              <a:rPr lang="en-US" sz="1400">
                <a:solidFill>
                  <a:srgbClr val="FF0000"/>
                </a:solidFill>
                <a:latin typeface="Calibri"/>
                <a:ea typeface="Calibri"/>
                <a:cs typeface="Calibri"/>
                <a:sym typeface="Calibri"/>
              </a:rPr>
              <a:t>"navbar-brand"</a:t>
            </a:r>
            <a:r>
              <a:rPr lang="en-US" sz="1400">
                <a:solidFill>
                  <a:schemeClr val="lt1"/>
                </a:solidFill>
                <a:latin typeface="Calibri"/>
                <a:ea typeface="Calibri"/>
                <a:cs typeface="Calibri"/>
                <a:sym typeface="Calibri"/>
              </a:rPr>
              <a:t> href="#"&gt;菜鸟教程&lt;/a&gt;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&lt;ul class="</a:t>
            </a:r>
            <a:r>
              <a:rPr lang="en-US" sz="1400">
                <a:solidFill>
                  <a:srgbClr val="FF0000"/>
                </a:solidFill>
                <a:latin typeface="Calibri"/>
                <a:ea typeface="Calibri"/>
                <a:cs typeface="Calibri"/>
                <a:sym typeface="Calibri"/>
              </a:rPr>
              <a:t>nav navbar-nav</a:t>
            </a:r>
            <a:r>
              <a:rPr lang="en-US" sz="1400">
                <a:solidFill>
                  <a:schemeClr val="lt1"/>
                </a:solidFill>
                <a:latin typeface="Calibri"/>
                <a:ea typeface="Calibri"/>
                <a:cs typeface="Calibri"/>
                <a:sym typeface="Calibri"/>
              </a:rPr>
              <a:t>"&gt; </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 class="</a:t>
            </a:r>
            <a:r>
              <a:rPr lang="en-US" sz="1400">
                <a:solidFill>
                  <a:srgbClr val="FF0000"/>
                </a:solidFill>
                <a:latin typeface="Calibri"/>
                <a:ea typeface="Calibri"/>
                <a:cs typeface="Calibri"/>
                <a:sym typeface="Calibri"/>
              </a:rPr>
              <a:t>active</a:t>
            </a:r>
            <a:r>
              <a:rPr lang="en-US" sz="1400">
                <a:solidFill>
                  <a:schemeClr val="lt1"/>
                </a:solidFill>
                <a:latin typeface="Calibri"/>
                <a:ea typeface="Calibri"/>
                <a:cs typeface="Calibri"/>
                <a:sym typeface="Calibri"/>
              </a:rPr>
              <a:t>"&gt;&lt;a href="#"&gt;iOS&lt;/a&gt;&lt;/li&gt;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href="#"&gt;SVN&lt;/a&gt;&lt;/li&gt;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 class="dropdown"&gt;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&lt;a href="#" class="dropdown-toggle" data-toggle="dropdown"&gt;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Java</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&lt;b class="</a:t>
            </a:r>
            <a:r>
              <a:rPr lang="en-US" sz="1400">
                <a:solidFill>
                  <a:srgbClr val="FF0000"/>
                </a:solidFill>
                <a:latin typeface="Calibri"/>
                <a:ea typeface="Calibri"/>
                <a:cs typeface="Calibri"/>
                <a:sym typeface="Calibri"/>
              </a:rPr>
              <a:t>caret</a:t>
            </a:r>
            <a:r>
              <a:rPr lang="en-US" sz="1400">
                <a:solidFill>
                  <a:schemeClr val="lt1"/>
                </a:solidFill>
                <a:latin typeface="Calibri"/>
                <a:ea typeface="Calibri"/>
                <a:cs typeface="Calibri"/>
                <a:sym typeface="Calibri"/>
              </a:rPr>
              <a:t>"&gt;&lt;/b&gt;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&lt;/a&gt;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&lt;ul class="dropdown-menu"&gt;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href="#"&gt;jmeter&lt;/a&gt;&lt;/li&gt;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href="#"&gt;EJB&lt;/a&gt;&lt;/li&gt;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href="#"&gt;Jasper Report&lt;/a&gt;&lt;/li&gt;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 class="divider"&gt;&lt;/li&gt;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href="#"&gt;分离的链接&lt;/a&gt;&lt;/li&gt;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 class="divider"&gt;&lt;/li&gt;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href="#"&gt;另一个分离的链接&lt;/a&gt;&lt;/li&gt;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&lt;/ul&gt;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&lt;/ul&gt;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&lt;/div&gt;</a:t>
            </a:r>
            <a:endParaRPr/>
          </a:p>
        </p:txBody>
      </p:sp>
      <p:pic>
        <p:nvPicPr>
          <p:cNvPr id="6863" name="Google Shape;6863;g2580e301964_0_6224"/>
          <p:cNvPicPr preferRelativeResize="0"/>
          <p:nvPr/>
        </p:nvPicPr>
        <p:blipFill rotWithShape="1">
          <a:blip r:embed="rId3">
            <a:alphaModFix/>
          </a:blip>
          <a:srcRect b="0" l="0" r="0" t="0"/>
          <a:stretch/>
        </p:blipFill>
        <p:spPr>
          <a:xfrm>
            <a:off x="5605210" y="3139742"/>
            <a:ext cx="6011114" cy="2829320"/>
          </a:xfrm>
          <a:prstGeom prst="rect">
            <a:avLst/>
          </a:prstGeom>
          <a:noFill/>
          <a:ln>
            <a:noFill/>
          </a:ln>
        </p:spPr>
      </p:pic>
      <p:cxnSp>
        <p:nvCxnSpPr>
          <p:cNvPr id="6864" name="Google Shape;6864;g2580e301964_0_6224"/>
          <p:cNvCxnSpPr/>
          <p:nvPr/>
        </p:nvCxnSpPr>
        <p:spPr>
          <a:xfrm rot="10800000">
            <a:off x="478009" y="2369018"/>
            <a:ext cx="426000" cy="10500"/>
          </a:xfrm>
          <a:prstGeom prst="straightConnector1">
            <a:avLst/>
          </a:prstGeom>
          <a:noFill/>
          <a:ln cap="flat" cmpd="sng" w="9525">
            <a:solidFill>
              <a:srgbClr val="FF0000"/>
            </a:solidFill>
            <a:prstDash val="solid"/>
            <a:miter lim="800000"/>
            <a:headEnd len="sm" w="sm" type="none"/>
            <a:tailEnd len="sm" w="sm" type="none"/>
          </a:ln>
        </p:spPr>
      </p:cxnSp>
      <p:cxnSp>
        <p:nvCxnSpPr>
          <p:cNvPr id="6865" name="Google Shape;6865;g2580e301964_0_6224"/>
          <p:cNvCxnSpPr/>
          <p:nvPr/>
        </p:nvCxnSpPr>
        <p:spPr>
          <a:xfrm>
            <a:off x="477982" y="2369127"/>
            <a:ext cx="10500" cy="2971800"/>
          </a:xfrm>
          <a:prstGeom prst="straightConnector1">
            <a:avLst/>
          </a:prstGeom>
          <a:noFill/>
          <a:ln cap="flat" cmpd="sng" w="9525">
            <a:solidFill>
              <a:srgbClr val="FF0000"/>
            </a:solidFill>
            <a:prstDash val="solid"/>
            <a:miter lim="800000"/>
            <a:headEnd len="sm" w="sm" type="none"/>
            <a:tailEnd len="sm" w="sm" type="none"/>
          </a:ln>
        </p:spPr>
      </p:cxnSp>
      <p:cxnSp>
        <p:nvCxnSpPr>
          <p:cNvPr id="6866" name="Google Shape;6866;g2580e301964_0_6224"/>
          <p:cNvCxnSpPr/>
          <p:nvPr/>
        </p:nvCxnSpPr>
        <p:spPr>
          <a:xfrm flipH="1" rot="10800000">
            <a:off x="477982" y="5371991"/>
            <a:ext cx="426000" cy="10500"/>
          </a:xfrm>
          <a:prstGeom prst="straightConnector1">
            <a:avLst/>
          </a:prstGeom>
          <a:noFill/>
          <a:ln cap="flat" cmpd="sng" w="9525">
            <a:solidFill>
              <a:srgbClr val="FF0000"/>
            </a:solidFill>
            <a:prstDash val="solid"/>
            <a:miter lim="800000"/>
            <a:headEnd len="sm" w="sm" type="none"/>
            <a:tailEnd len="sm" w="sm" type="none"/>
          </a:ln>
        </p:spPr>
      </p:cxnSp>
      <p:sp>
        <p:nvSpPr>
          <p:cNvPr id="6867" name="Google Shape;6867;g2580e301964_0_6224"/>
          <p:cNvSpPr txBox="1"/>
          <p:nvPr/>
        </p:nvSpPr>
        <p:spPr>
          <a:xfrm>
            <a:off x="-76575" y="3627436"/>
            <a:ext cx="1119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選單</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857"/>
                                        </p:tgtEl>
                                        <p:attrNameLst>
                                          <p:attrName>style.visibility</p:attrName>
                                        </p:attrNameLst>
                                      </p:cBhvr>
                                      <p:to>
                                        <p:strVal val="visible"/>
                                      </p:to>
                                    </p:set>
                                    <p:animEffect filter="fade" transition="in">
                                      <p:cBhvr>
                                        <p:cTn dur="750"/>
                                        <p:tgtEl>
                                          <p:spTgt spid="6857"/>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858"/>
                                        </p:tgtEl>
                                        <p:attrNameLst>
                                          <p:attrName>style.visibility</p:attrName>
                                        </p:attrNameLst>
                                      </p:cBhvr>
                                      <p:to>
                                        <p:strVal val="visible"/>
                                      </p:to>
                                    </p:set>
                                    <p:anim calcmode="lin" valueType="num">
                                      <p:cBhvr additive="base">
                                        <p:cTn dur="750"/>
                                        <p:tgtEl>
                                          <p:spTgt spid="6858"/>
                                        </p:tgtEl>
                                        <p:attrNameLst>
                                          <p:attrName>ppt_w</p:attrName>
                                        </p:attrNameLst>
                                      </p:cBhvr>
                                      <p:tavLst>
                                        <p:tav fmla="" tm="0">
                                          <p:val>
                                            <p:strVal val="0"/>
                                          </p:val>
                                        </p:tav>
                                        <p:tav fmla="" tm="100000">
                                          <p:val>
                                            <p:strVal val="#ppt_w"/>
                                          </p:val>
                                        </p:tav>
                                      </p:tavLst>
                                    </p:anim>
                                    <p:anim calcmode="lin" valueType="num">
                                      <p:cBhvr additive="base">
                                        <p:cTn dur="750"/>
                                        <p:tgtEl>
                                          <p:spTgt spid="685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859"/>
                                        </p:tgtEl>
                                        <p:attrNameLst>
                                          <p:attrName>style.visibility</p:attrName>
                                        </p:attrNameLst>
                                      </p:cBhvr>
                                      <p:to>
                                        <p:strVal val="visible"/>
                                      </p:to>
                                    </p:set>
                                    <p:anim calcmode="lin" valueType="num">
                                      <p:cBhvr additive="base">
                                        <p:cTn dur="750"/>
                                        <p:tgtEl>
                                          <p:spTgt spid="6859"/>
                                        </p:tgtEl>
                                        <p:attrNameLst>
                                          <p:attrName>ppt_w</p:attrName>
                                        </p:attrNameLst>
                                      </p:cBhvr>
                                      <p:tavLst>
                                        <p:tav fmla="" tm="0">
                                          <p:val>
                                            <p:strVal val="0"/>
                                          </p:val>
                                        </p:tav>
                                        <p:tav fmla="" tm="100000">
                                          <p:val>
                                            <p:strVal val="#ppt_w"/>
                                          </p:val>
                                        </p:tav>
                                      </p:tavLst>
                                    </p:anim>
                                    <p:anim calcmode="lin" valueType="num">
                                      <p:cBhvr additive="base">
                                        <p:cTn dur="750"/>
                                        <p:tgtEl>
                                          <p:spTgt spid="68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860"/>
                                        </p:tgtEl>
                                        <p:attrNameLst>
                                          <p:attrName>style.visibility</p:attrName>
                                        </p:attrNameLst>
                                      </p:cBhvr>
                                      <p:to>
                                        <p:strVal val="visible"/>
                                      </p:to>
                                    </p:set>
                                    <p:anim calcmode="lin" valueType="num">
                                      <p:cBhvr additive="base">
                                        <p:cTn dur="750"/>
                                        <p:tgtEl>
                                          <p:spTgt spid="6860"/>
                                        </p:tgtEl>
                                        <p:attrNameLst>
                                          <p:attrName>ppt_w</p:attrName>
                                        </p:attrNameLst>
                                      </p:cBhvr>
                                      <p:tavLst>
                                        <p:tav fmla="" tm="0">
                                          <p:val>
                                            <p:strVal val="0"/>
                                          </p:val>
                                        </p:tav>
                                        <p:tav fmla="" tm="100000">
                                          <p:val>
                                            <p:strVal val="#ppt_w"/>
                                          </p:val>
                                        </p:tav>
                                      </p:tavLst>
                                    </p:anim>
                                    <p:anim calcmode="lin" valueType="num">
                                      <p:cBhvr additive="base">
                                        <p:cTn dur="750"/>
                                        <p:tgtEl>
                                          <p:spTgt spid="68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872" name="Shape 6872"/>
        <p:cNvGrpSpPr/>
        <p:nvPr/>
      </p:nvGrpSpPr>
      <p:grpSpPr>
        <a:xfrm>
          <a:off x="0" y="0"/>
          <a:ext cx="0" cy="0"/>
          <a:chOff x="0" y="0"/>
          <a:chExt cx="0" cy="0"/>
        </a:xfrm>
      </p:grpSpPr>
      <p:sp>
        <p:nvSpPr>
          <p:cNvPr id="6873" name="Google Shape;6873;g2580e301964_0_624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874" name="Google Shape;6874;g2580e301964_0_6244"/>
          <p:cNvGrpSpPr/>
          <p:nvPr/>
        </p:nvGrpSpPr>
        <p:grpSpPr>
          <a:xfrm>
            <a:off x="5826806" y="1018339"/>
            <a:ext cx="538327" cy="59700"/>
            <a:chOff x="5607050" y="1793751"/>
            <a:chExt cx="538327" cy="59700"/>
          </a:xfrm>
        </p:grpSpPr>
        <p:sp>
          <p:nvSpPr>
            <p:cNvPr id="6875" name="Google Shape;6875;g2580e301964_0_624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6" name="Google Shape;6876;g2580e301964_0_624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7" name="Google Shape;6877;g2580e301964_0_624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78" name="Google Shape;6878;g2580e301964_0_6244"/>
          <p:cNvSpPr txBox="1"/>
          <p:nvPr/>
        </p:nvSpPr>
        <p:spPr>
          <a:xfrm>
            <a:off x="10345454" y="-674426"/>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6879" name="Google Shape;6879;g2580e301964_0_6244"/>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0" name="Google Shape;6880;g2580e301964_0_6244"/>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1" name="Google Shape;6881;g2580e301964_0_6244"/>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2" name="Google Shape;6882;g2580e301964_0_6244"/>
          <p:cNvSpPr txBox="1"/>
          <p:nvPr/>
        </p:nvSpPr>
        <p:spPr>
          <a:xfrm>
            <a:off x="9709979" y="108687"/>
            <a:ext cx="2437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導航列NAV(補充)</a:t>
            </a:r>
            <a:endParaRPr sz="2400">
              <a:solidFill>
                <a:schemeClr val="lt1"/>
              </a:solidFill>
              <a:latin typeface="Calibri"/>
              <a:ea typeface="Calibri"/>
              <a:cs typeface="Calibri"/>
              <a:sym typeface="Calibri"/>
            </a:endParaRPr>
          </a:p>
        </p:txBody>
      </p:sp>
      <p:sp>
        <p:nvSpPr>
          <p:cNvPr id="6883" name="Google Shape;6883;g2580e301964_0_6244"/>
          <p:cNvSpPr/>
          <p:nvPr/>
        </p:nvSpPr>
        <p:spPr>
          <a:xfrm>
            <a:off x="422330" y="530428"/>
            <a:ext cx="109560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000">
                <a:solidFill>
                  <a:schemeClr val="lt1"/>
                </a:solidFill>
                <a:latin typeface="Arial"/>
                <a:ea typeface="Arial"/>
                <a:cs typeface="Arial"/>
                <a:sym typeface="Arial"/>
              </a:rPr>
              <a:t>動態性標籤（Dynamic Tabs）</a:t>
            </a:r>
            <a:endParaRPr/>
          </a:p>
          <a:p>
            <a:pPr indent="0" lvl="0" marL="0" marR="0" rtl="0" algn="l">
              <a:lnSpc>
                <a:spcPct val="150000"/>
              </a:lnSpc>
              <a:spcBef>
                <a:spcPts val="0"/>
              </a:spcBef>
              <a:spcAft>
                <a:spcPts val="0"/>
              </a:spcAft>
              <a:buNone/>
            </a:pPr>
            <a:r>
              <a:rPr lang="en-US" sz="2000">
                <a:solidFill>
                  <a:schemeClr val="lt1"/>
                </a:solidFill>
                <a:latin typeface="Arial"/>
                <a:ea typeface="Arial"/>
                <a:cs typeface="Arial"/>
                <a:sym typeface="Arial"/>
              </a:rPr>
              <a:t>這個的作法，是讓網頁中文字的內容，可以</a:t>
            </a:r>
            <a:r>
              <a:rPr lang="en-US" sz="2000">
                <a:solidFill>
                  <a:srgbClr val="FF0000"/>
                </a:solidFill>
                <a:latin typeface="Arial"/>
                <a:ea typeface="Arial"/>
                <a:cs typeface="Arial"/>
                <a:sym typeface="Arial"/>
              </a:rPr>
              <a:t>隨著點選的tab而動態（淡入淡出）的效果</a:t>
            </a:r>
            <a:r>
              <a:rPr lang="en-US" sz="2000">
                <a:solidFill>
                  <a:schemeClr val="lt1"/>
                </a:solidFill>
                <a:latin typeface="Arial"/>
                <a:ea typeface="Arial"/>
                <a:cs typeface="Arial"/>
                <a:sym typeface="Arial"/>
              </a:rPr>
              <a:t>，這樣的效果同樣會用到很多不同的語法：</a:t>
            </a:r>
            <a:endParaRPr b="0" i="0" sz="2000">
              <a:solidFill>
                <a:schemeClr val="lt1"/>
              </a:solidFill>
              <a:latin typeface="Arial"/>
              <a:ea typeface="Arial"/>
              <a:cs typeface="Arial"/>
              <a:sym typeface="Arial"/>
            </a:endParaRPr>
          </a:p>
        </p:txBody>
      </p:sp>
      <p:sp>
        <p:nvSpPr>
          <p:cNvPr id="6884" name="Google Shape;6884;g2580e301964_0_6244">
            <a:hlinkClick r:id="rId3"/>
          </p:cNvPr>
          <p:cNvSpPr txBox="1"/>
          <p:nvPr/>
        </p:nvSpPr>
        <p:spPr>
          <a:xfrm>
            <a:off x="708867" y="6131510"/>
            <a:ext cx="8780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https://www.w3schools.com/bootstrap/tryit.asp?filename=trybs_tabs_dynamic&amp;stacked=h</a:t>
            </a:r>
            <a:endParaRPr sz="1800">
              <a:solidFill>
                <a:schemeClr val="lt1"/>
              </a:solidFill>
              <a:latin typeface="Calibri"/>
              <a:ea typeface="Calibri"/>
              <a:cs typeface="Calibri"/>
              <a:sym typeface="Calibri"/>
            </a:endParaRPr>
          </a:p>
        </p:txBody>
      </p:sp>
      <p:sp>
        <p:nvSpPr>
          <p:cNvPr id="6885" name="Google Shape;6885;g2580e301964_0_6244"/>
          <p:cNvSpPr txBox="1"/>
          <p:nvPr/>
        </p:nvSpPr>
        <p:spPr>
          <a:xfrm>
            <a:off x="708867" y="5827194"/>
            <a:ext cx="109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W3C例子</a:t>
            </a:r>
            <a:endParaRPr/>
          </a:p>
        </p:txBody>
      </p:sp>
      <p:sp>
        <p:nvSpPr>
          <p:cNvPr id="6886" name="Google Shape;6886;g2580e301964_0_6244"/>
          <p:cNvSpPr/>
          <p:nvPr/>
        </p:nvSpPr>
        <p:spPr>
          <a:xfrm>
            <a:off x="292291" y="2021667"/>
            <a:ext cx="11854800" cy="36933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data-toggle="tab"：</a:t>
            </a:r>
            <a:r>
              <a:rPr lang="en-US" sz="1800">
                <a:solidFill>
                  <a:srgbClr val="FF0000"/>
                </a:solidFill>
                <a:latin typeface="Calibri"/>
                <a:ea typeface="Calibri"/>
                <a:cs typeface="Calibri"/>
                <a:sym typeface="Calibri"/>
              </a:rPr>
              <a:t>這會產生相對應的javascript語法，如果沒有這個的話，點標籤會沒有任何反應</a:t>
            </a:r>
            <a:r>
              <a:rPr lang="en-US" sz="1800">
                <a:solidFill>
                  <a:schemeClr val="lt1"/>
                </a:solidFill>
                <a:latin typeface="Calibri"/>
                <a:ea typeface="Calibri"/>
                <a:cs typeface="Calibri"/>
                <a:sym typeface="Calibri"/>
              </a:rPr>
              <a:t>，所以每一個我們希望點了會有反應的標籤，都要加上這段語法。</a:t>
            </a:r>
            <a:endParaRPr sz="1800">
              <a:solidFill>
                <a:schemeClr val="lt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class="tab-content"：這個的目的是要讓下面不同div呈現的內容都會在同樣的位置，如果沒有這個的話，因為三個div是有順序的，所以位置會變成由上往下來排（不會在相同位置處呈現），加上這個之後，等於讓每個div的位置，都是出現在最左上角。</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tab-pane：tab-pane和上面tab-content的效果很相似，沒有這個的話，div內容的位置也會出現問題。</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fade：以淡入、淡出的方式呈現，沒有這個的話，就會像超連結一樣，點了直接消失、出現。</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in：意思是先淡入（顯示）的意思，通常是用在首頁，如果沒有這個in的話，網友一開始進到home這個頁面時會沒有任何內容，因為home這個頁面還沒有淡入（顯示）</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6878"/>
                                        </p:tgtEl>
                                        <p:attrNameLst>
                                          <p:attrName>style.visibility</p:attrName>
                                        </p:attrNameLst>
                                      </p:cBhvr>
                                      <p:to>
                                        <p:strVal val="visible"/>
                                      </p:to>
                                    </p:set>
                                    <p:animEffect filter="fade" transition="in">
                                      <p:cBhvr>
                                        <p:cTn dur="750"/>
                                        <p:tgtEl>
                                          <p:spTgt spid="6878"/>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879"/>
                                        </p:tgtEl>
                                        <p:attrNameLst>
                                          <p:attrName>style.visibility</p:attrName>
                                        </p:attrNameLst>
                                      </p:cBhvr>
                                      <p:to>
                                        <p:strVal val="visible"/>
                                      </p:to>
                                    </p:set>
                                    <p:anim calcmode="lin" valueType="num">
                                      <p:cBhvr additive="base">
                                        <p:cTn dur="750"/>
                                        <p:tgtEl>
                                          <p:spTgt spid="6879"/>
                                        </p:tgtEl>
                                        <p:attrNameLst>
                                          <p:attrName>ppt_w</p:attrName>
                                        </p:attrNameLst>
                                      </p:cBhvr>
                                      <p:tavLst>
                                        <p:tav fmla="" tm="0">
                                          <p:val>
                                            <p:strVal val="0"/>
                                          </p:val>
                                        </p:tav>
                                        <p:tav fmla="" tm="100000">
                                          <p:val>
                                            <p:strVal val="#ppt_w"/>
                                          </p:val>
                                        </p:tav>
                                      </p:tavLst>
                                    </p:anim>
                                    <p:anim calcmode="lin" valueType="num">
                                      <p:cBhvr additive="base">
                                        <p:cTn dur="750"/>
                                        <p:tgtEl>
                                          <p:spTgt spid="68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880"/>
                                        </p:tgtEl>
                                        <p:attrNameLst>
                                          <p:attrName>style.visibility</p:attrName>
                                        </p:attrNameLst>
                                      </p:cBhvr>
                                      <p:to>
                                        <p:strVal val="visible"/>
                                      </p:to>
                                    </p:set>
                                    <p:anim calcmode="lin" valueType="num">
                                      <p:cBhvr additive="base">
                                        <p:cTn dur="750"/>
                                        <p:tgtEl>
                                          <p:spTgt spid="6880"/>
                                        </p:tgtEl>
                                        <p:attrNameLst>
                                          <p:attrName>ppt_w</p:attrName>
                                        </p:attrNameLst>
                                      </p:cBhvr>
                                      <p:tavLst>
                                        <p:tav fmla="" tm="0">
                                          <p:val>
                                            <p:strVal val="0"/>
                                          </p:val>
                                        </p:tav>
                                        <p:tav fmla="" tm="100000">
                                          <p:val>
                                            <p:strVal val="#ppt_w"/>
                                          </p:val>
                                        </p:tav>
                                      </p:tavLst>
                                    </p:anim>
                                    <p:anim calcmode="lin" valueType="num">
                                      <p:cBhvr additive="base">
                                        <p:cTn dur="750"/>
                                        <p:tgtEl>
                                          <p:spTgt spid="68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881"/>
                                        </p:tgtEl>
                                        <p:attrNameLst>
                                          <p:attrName>style.visibility</p:attrName>
                                        </p:attrNameLst>
                                      </p:cBhvr>
                                      <p:to>
                                        <p:strVal val="visible"/>
                                      </p:to>
                                    </p:set>
                                    <p:anim calcmode="lin" valueType="num">
                                      <p:cBhvr additive="base">
                                        <p:cTn dur="750"/>
                                        <p:tgtEl>
                                          <p:spTgt spid="6881"/>
                                        </p:tgtEl>
                                        <p:attrNameLst>
                                          <p:attrName>ppt_w</p:attrName>
                                        </p:attrNameLst>
                                      </p:cBhvr>
                                      <p:tavLst>
                                        <p:tav fmla="" tm="0">
                                          <p:val>
                                            <p:strVal val="0"/>
                                          </p:val>
                                        </p:tav>
                                        <p:tav fmla="" tm="100000">
                                          <p:val>
                                            <p:strVal val="#ppt_w"/>
                                          </p:val>
                                        </p:tav>
                                      </p:tavLst>
                                    </p:anim>
                                    <p:anim calcmode="lin" valueType="num">
                                      <p:cBhvr additive="base">
                                        <p:cTn dur="750"/>
                                        <p:tgtEl>
                                          <p:spTgt spid="68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526" name="Shape 1526"/>
        <p:cNvGrpSpPr/>
        <p:nvPr/>
      </p:nvGrpSpPr>
      <p:grpSpPr>
        <a:xfrm>
          <a:off x="0" y="0"/>
          <a:ext cx="0" cy="0"/>
          <a:chOff x="0" y="0"/>
          <a:chExt cx="0" cy="0"/>
        </a:xfrm>
      </p:grpSpPr>
      <p:sp>
        <p:nvSpPr>
          <p:cNvPr id="1527" name="Google Shape;1527;p12"/>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頁首頁尾</a:t>
            </a:r>
            <a:endParaRPr sz="1400">
              <a:solidFill>
                <a:schemeClr val="lt1"/>
              </a:solidFill>
              <a:latin typeface="Arial"/>
              <a:ea typeface="Arial"/>
              <a:cs typeface="Arial"/>
              <a:sym typeface="Arial"/>
            </a:endParaRPr>
          </a:p>
        </p:txBody>
      </p:sp>
      <p:grpSp>
        <p:nvGrpSpPr>
          <p:cNvPr id="1528" name="Google Shape;1528;p12"/>
          <p:cNvGrpSpPr/>
          <p:nvPr/>
        </p:nvGrpSpPr>
        <p:grpSpPr>
          <a:xfrm>
            <a:off x="5826806" y="1018339"/>
            <a:ext cx="538388" cy="59761"/>
            <a:chOff x="5607050" y="1793751"/>
            <a:chExt cx="538388" cy="59761"/>
          </a:xfrm>
        </p:grpSpPr>
        <p:sp>
          <p:nvSpPr>
            <p:cNvPr id="1529" name="Google Shape;1529;p12"/>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0" name="Google Shape;1530;p12"/>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1" name="Google Shape;1531;p12"/>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2" name="Google Shape;1532;p12"/>
          <p:cNvSpPr txBox="1"/>
          <p:nvPr/>
        </p:nvSpPr>
        <p:spPr>
          <a:xfrm>
            <a:off x="257392" y="1155941"/>
            <a:ext cx="115366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&lt;header&gt;&lt;/header&gt;與&lt;footer&gt;&lt;/footer&gt;</a:t>
            </a:r>
            <a:endParaRPr sz="3200">
              <a:solidFill>
                <a:schemeClr val="lt1"/>
              </a:solidFill>
              <a:latin typeface="Arial"/>
              <a:ea typeface="Arial"/>
              <a:cs typeface="Arial"/>
              <a:sym typeface="Arial"/>
            </a:endParaRPr>
          </a:p>
        </p:txBody>
      </p:sp>
      <p:sp>
        <p:nvSpPr>
          <p:cNvPr id="1533" name="Google Shape;1533;p12"/>
          <p:cNvSpPr/>
          <p:nvPr/>
        </p:nvSpPr>
        <p:spPr>
          <a:xfrm>
            <a:off x="7588643" y="2997492"/>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4" name="Google Shape;1534;p12"/>
          <p:cNvSpPr/>
          <p:nvPr/>
        </p:nvSpPr>
        <p:spPr>
          <a:xfrm>
            <a:off x="8716480" y="4144480"/>
            <a:ext cx="5427038" cy="542703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5" name="Google Shape;1535;p12"/>
          <p:cNvSpPr/>
          <p:nvPr/>
        </p:nvSpPr>
        <p:spPr>
          <a:xfrm>
            <a:off x="6468040" y="1896040"/>
            <a:ext cx="9923919" cy="9923919"/>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Google Shape;1536;p12"/>
          <p:cNvSpPr/>
          <p:nvPr/>
        </p:nvSpPr>
        <p:spPr>
          <a:xfrm>
            <a:off x="10197740" y="5254634"/>
            <a:ext cx="2369250" cy="2369251"/>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537" name="Google Shape;1537;p12"/>
          <p:cNvSpPr/>
          <p:nvPr/>
        </p:nvSpPr>
        <p:spPr>
          <a:xfrm>
            <a:off x="10594607" y="4914900"/>
            <a:ext cx="1076692" cy="1076692"/>
          </a:xfrm>
          <a:prstGeom prst="ellipse">
            <a:avLst/>
          </a:prstGeom>
          <a:solidFill>
            <a:schemeClr val="lt1">
              <a:alpha val="88627"/>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538" name="Google Shape;1538;p12"/>
          <p:cNvSpPr/>
          <p:nvPr/>
        </p:nvSpPr>
        <p:spPr>
          <a:xfrm>
            <a:off x="11811973" y="5286547"/>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9" name="Google Shape;1539;p12"/>
          <p:cNvSpPr/>
          <p:nvPr/>
        </p:nvSpPr>
        <p:spPr>
          <a:xfrm>
            <a:off x="10130322" y="6439259"/>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0" name="Google Shape;1540;p12"/>
          <p:cNvSpPr/>
          <p:nvPr/>
        </p:nvSpPr>
        <p:spPr>
          <a:xfrm>
            <a:off x="10150106" y="5207000"/>
            <a:ext cx="2464518" cy="246451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1" name="Google Shape;1541;p12"/>
          <p:cNvSpPr/>
          <p:nvPr/>
        </p:nvSpPr>
        <p:spPr>
          <a:xfrm>
            <a:off x="11405317" y="488570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2" name="Google Shape;1542;p12"/>
          <p:cNvSpPr/>
          <p:nvPr/>
        </p:nvSpPr>
        <p:spPr>
          <a:xfrm>
            <a:off x="11857793" y="4930494"/>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3" name="Google Shape;1543;p12"/>
          <p:cNvSpPr/>
          <p:nvPr/>
        </p:nvSpPr>
        <p:spPr>
          <a:xfrm>
            <a:off x="11710654" y="360935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4" name="Google Shape;1544;p12"/>
          <p:cNvSpPr/>
          <p:nvPr/>
        </p:nvSpPr>
        <p:spPr>
          <a:xfrm>
            <a:off x="11687794" y="3930205"/>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Google Shape;1545;p12"/>
          <p:cNvSpPr/>
          <p:nvPr/>
        </p:nvSpPr>
        <p:spPr>
          <a:xfrm>
            <a:off x="11992594" y="2802761"/>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Google Shape;1546;p12"/>
          <p:cNvSpPr/>
          <p:nvPr/>
        </p:nvSpPr>
        <p:spPr>
          <a:xfrm>
            <a:off x="10149259" y="5420830"/>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Google Shape;1547;p12"/>
          <p:cNvSpPr/>
          <p:nvPr/>
        </p:nvSpPr>
        <p:spPr>
          <a:xfrm>
            <a:off x="10019238" y="4818682"/>
            <a:ext cx="154685" cy="154685"/>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8" name="Google Shape;1548;p12"/>
          <p:cNvSpPr/>
          <p:nvPr/>
        </p:nvSpPr>
        <p:spPr>
          <a:xfrm>
            <a:off x="10492600" y="4550898"/>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9" name="Google Shape;1549;p12"/>
          <p:cNvSpPr/>
          <p:nvPr/>
        </p:nvSpPr>
        <p:spPr>
          <a:xfrm>
            <a:off x="9449466" y="5805489"/>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0" name="Google Shape;1550;p12"/>
          <p:cNvSpPr/>
          <p:nvPr/>
        </p:nvSpPr>
        <p:spPr>
          <a:xfrm>
            <a:off x="8914241" y="5522837"/>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1" name="Google Shape;1551;p12"/>
          <p:cNvSpPr/>
          <p:nvPr/>
        </p:nvSpPr>
        <p:spPr>
          <a:xfrm>
            <a:off x="8430362" y="5880101"/>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2" name="Google Shape;1552;p12"/>
          <p:cNvSpPr/>
          <p:nvPr/>
        </p:nvSpPr>
        <p:spPr>
          <a:xfrm>
            <a:off x="9314539" y="4885701"/>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3" name="Google Shape;1553;p12"/>
          <p:cNvSpPr/>
          <p:nvPr/>
        </p:nvSpPr>
        <p:spPr>
          <a:xfrm>
            <a:off x="9024872" y="560099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Google Shape;1554;p12"/>
          <p:cNvSpPr/>
          <p:nvPr/>
        </p:nvSpPr>
        <p:spPr>
          <a:xfrm>
            <a:off x="9370545" y="3951728"/>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Google Shape;1555;p12"/>
          <p:cNvSpPr/>
          <p:nvPr/>
        </p:nvSpPr>
        <p:spPr>
          <a:xfrm>
            <a:off x="8988853" y="315586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Google Shape;1556;p12"/>
          <p:cNvSpPr/>
          <p:nvPr/>
        </p:nvSpPr>
        <p:spPr>
          <a:xfrm>
            <a:off x="8692284" y="477029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7" name="Google Shape;1557;p12"/>
          <p:cNvSpPr/>
          <p:nvPr/>
        </p:nvSpPr>
        <p:spPr>
          <a:xfrm>
            <a:off x="9780205" y="3800446"/>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8" name="Google Shape;1558;p12"/>
          <p:cNvSpPr/>
          <p:nvPr/>
        </p:nvSpPr>
        <p:spPr>
          <a:xfrm>
            <a:off x="10452499" y="3760345"/>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9" name="Google Shape;1559;p12"/>
          <p:cNvSpPr/>
          <p:nvPr/>
        </p:nvSpPr>
        <p:spPr>
          <a:xfrm>
            <a:off x="11052751" y="2600142"/>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0" name="Google Shape;1560;p12"/>
          <p:cNvSpPr/>
          <p:nvPr/>
        </p:nvSpPr>
        <p:spPr>
          <a:xfrm>
            <a:off x="11219990" y="396171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1" name="Google Shape;1561;p12"/>
          <p:cNvSpPr txBox="1"/>
          <p:nvPr/>
        </p:nvSpPr>
        <p:spPr>
          <a:xfrm>
            <a:off x="677782" y="1794669"/>
            <a:ext cx="8014502" cy="8791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Header代表頁首標籤讓程式語意清楚</a:t>
            </a:r>
            <a:endParaRPr sz="1800">
              <a:solidFill>
                <a:schemeClr val="lt1"/>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Footer代表頁尾通常將公司訊息、版權資訊、網站作者、相關連結放在頁尾</a:t>
            </a:r>
            <a:endParaRPr/>
          </a:p>
        </p:txBody>
      </p:sp>
      <p:pic>
        <p:nvPicPr>
          <p:cNvPr id="1562" name="Google Shape;1562;p12"/>
          <p:cNvPicPr preferRelativeResize="0"/>
          <p:nvPr/>
        </p:nvPicPr>
        <p:blipFill rotWithShape="1">
          <a:blip r:embed="rId3">
            <a:alphaModFix/>
          </a:blip>
          <a:srcRect b="0" l="0" r="0" t="0"/>
          <a:stretch/>
        </p:blipFill>
        <p:spPr>
          <a:xfrm>
            <a:off x="261688" y="2955665"/>
            <a:ext cx="11249758" cy="1644150"/>
          </a:xfrm>
          <a:prstGeom prst="rect">
            <a:avLst/>
          </a:prstGeom>
          <a:noFill/>
          <a:ln>
            <a:noFill/>
          </a:ln>
        </p:spPr>
      </p:pic>
      <p:pic>
        <p:nvPicPr>
          <p:cNvPr id="1563" name="Google Shape;1563;p12"/>
          <p:cNvPicPr preferRelativeResize="0"/>
          <p:nvPr/>
        </p:nvPicPr>
        <p:blipFill rotWithShape="1">
          <a:blip r:embed="rId4">
            <a:alphaModFix/>
          </a:blip>
          <a:srcRect b="0" l="0" r="0" t="0"/>
          <a:stretch/>
        </p:blipFill>
        <p:spPr>
          <a:xfrm>
            <a:off x="212598" y="4780774"/>
            <a:ext cx="11114714" cy="1970842"/>
          </a:xfrm>
          <a:prstGeom prst="rect">
            <a:avLst/>
          </a:prstGeom>
          <a:noFill/>
          <a:ln>
            <a:noFill/>
          </a:ln>
        </p:spPr>
      </p:pic>
    </p:spTree>
  </p:cSld>
  <p:clrMapOvr>
    <a:masterClrMapping/>
  </p:clrMapOvr>
  <p:transition spd="slow" p14:dur="2500">
    <p:checke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36"/>
                                        </p:tgtEl>
                                        <p:attrNameLst>
                                          <p:attrName>style.visibility</p:attrName>
                                        </p:attrNameLst>
                                      </p:cBhvr>
                                      <p:to>
                                        <p:strVal val="visible"/>
                                      </p:to>
                                    </p:set>
                                    <p:anim calcmode="lin" valueType="num">
                                      <p:cBhvr additive="base">
                                        <p:cTn dur="750"/>
                                        <p:tgtEl>
                                          <p:spTgt spid="15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540"/>
                                        </p:tgtEl>
                                        <p:attrNameLst>
                                          <p:attrName>style.visibility</p:attrName>
                                        </p:attrNameLst>
                                      </p:cBhvr>
                                      <p:to>
                                        <p:strVal val="visible"/>
                                      </p:to>
                                    </p:set>
                                    <p:anim calcmode="lin" valueType="num">
                                      <p:cBhvr additive="base">
                                        <p:cTn dur="750"/>
                                        <p:tgtEl>
                                          <p:spTgt spid="15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534"/>
                                        </p:tgtEl>
                                        <p:attrNameLst>
                                          <p:attrName>style.visibility</p:attrName>
                                        </p:attrNameLst>
                                      </p:cBhvr>
                                      <p:to>
                                        <p:strVal val="visible"/>
                                      </p:to>
                                    </p:set>
                                    <p:anim calcmode="lin" valueType="num">
                                      <p:cBhvr additive="base">
                                        <p:cTn dur="750"/>
                                        <p:tgtEl>
                                          <p:spTgt spid="15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533"/>
                                        </p:tgtEl>
                                        <p:attrNameLst>
                                          <p:attrName>style.visibility</p:attrName>
                                        </p:attrNameLst>
                                      </p:cBhvr>
                                      <p:to>
                                        <p:strVal val="visible"/>
                                      </p:to>
                                    </p:set>
                                    <p:anim calcmode="lin" valueType="num">
                                      <p:cBhvr additive="base">
                                        <p:cTn dur="750"/>
                                        <p:tgtEl>
                                          <p:spTgt spid="15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535"/>
                                        </p:tgtEl>
                                        <p:attrNameLst>
                                          <p:attrName>style.visibility</p:attrName>
                                        </p:attrNameLst>
                                      </p:cBhvr>
                                      <p:to>
                                        <p:strVal val="visible"/>
                                      </p:to>
                                    </p:set>
                                    <p:anim calcmode="lin" valueType="num">
                                      <p:cBhvr additive="base">
                                        <p:cTn dur="750"/>
                                        <p:tgtEl>
                                          <p:spTgt spid="1535"/>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500"/>
                                        <p:tgtEl>
                                          <p:spTgt spid="1537"/>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1538"/>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1539"/>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1541"/>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1542"/>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1543"/>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1544"/>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1545"/>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1546"/>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1547"/>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1548"/>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1549"/>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1550"/>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1551"/>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1552"/>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1553"/>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1554"/>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1555"/>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1556"/>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1557"/>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1558"/>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1559"/>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1560"/>
                                        </p:tgtEl>
                                        <p:attrNameLst>
                                          <p:attrName>style.visibility</p:attrName>
                                        </p:attrNameLst>
                                      </p:cBhvr>
                                      <p:to>
                                        <p:strVal val="visible"/>
                                      </p:to>
                                    </p:set>
                                  </p:childTnLst>
                                </p:cTn>
                              </p:par>
                            </p:childTnLst>
                          </p:cTn>
                        </p:par>
                        <p:par>
                          <p:cTn fill="hold">
                            <p:stCondLst>
                              <p:cond delay="1272"/>
                            </p:stCondLst>
                            <p:childTnLst>
                              <p:par>
                                <p:cTn fill="hold" nodeType="afterEffect" presetClass="entr" presetID="23" presetSubtype="16">
                                  <p:stCondLst>
                                    <p:cond delay="0"/>
                                  </p:stCondLst>
                                  <p:childTnLst>
                                    <p:set>
                                      <p:cBhvr>
                                        <p:cTn dur="1" fill="hold">
                                          <p:stCondLst>
                                            <p:cond delay="0"/>
                                          </p:stCondLst>
                                        </p:cTn>
                                        <p:tgtEl>
                                          <p:spTgt spid="1532"/>
                                        </p:tgtEl>
                                        <p:attrNameLst>
                                          <p:attrName>style.visibility</p:attrName>
                                        </p:attrNameLst>
                                      </p:cBhvr>
                                      <p:to>
                                        <p:strVal val="visible"/>
                                      </p:to>
                                    </p:set>
                                    <p:anim calcmode="lin" valueType="num">
                                      <p:cBhvr additive="base">
                                        <p:cTn dur="500"/>
                                        <p:tgtEl>
                                          <p:spTgt spid="1532"/>
                                        </p:tgtEl>
                                        <p:attrNameLst>
                                          <p:attrName>ppt_w</p:attrName>
                                        </p:attrNameLst>
                                      </p:cBhvr>
                                      <p:tavLst>
                                        <p:tav fmla="" tm="0">
                                          <p:val>
                                            <p:strVal val="0"/>
                                          </p:val>
                                        </p:tav>
                                        <p:tav fmla="" tm="100000">
                                          <p:val>
                                            <p:strVal val="#ppt_w"/>
                                          </p:val>
                                        </p:tav>
                                      </p:tavLst>
                                    </p:anim>
                                    <p:anim calcmode="lin" valueType="num">
                                      <p:cBhvr additive="base">
                                        <p:cTn dur="500"/>
                                        <p:tgtEl>
                                          <p:spTgt spid="153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891" name="Shape 6891"/>
        <p:cNvGrpSpPr/>
        <p:nvPr/>
      </p:nvGrpSpPr>
      <p:grpSpPr>
        <a:xfrm>
          <a:off x="0" y="0"/>
          <a:ext cx="0" cy="0"/>
          <a:chOff x="0" y="0"/>
          <a:chExt cx="0" cy="0"/>
        </a:xfrm>
      </p:grpSpPr>
      <p:sp>
        <p:nvSpPr>
          <p:cNvPr id="6892" name="Google Shape;6892;g2580e301964_0_626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893" name="Google Shape;6893;g2580e301964_0_6262"/>
          <p:cNvGrpSpPr/>
          <p:nvPr/>
        </p:nvGrpSpPr>
        <p:grpSpPr>
          <a:xfrm>
            <a:off x="5826806" y="1018339"/>
            <a:ext cx="538327" cy="59700"/>
            <a:chOff x="5607050" y="1793751"/>
            <a:chExt cx="538327" cy="59700"/>
          </a:xfrm>
        </p:grpSpPr>
        <p:sp>
          <p:nvSpPr>
            <p:cNvPr id="6894" name="Google Shape;6894;g2580e301964_0_626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5" name="Google Shape;6895;g2580e301964_0_626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6" name="Google Shape;6896;g2580e301964_0_626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97" name="Google Shape;6897;g2580e301964_0_6262"/>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8" name="Google Shape;6898;g2580e301964_0_6262"/>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9" name="Google Shape;6899;g2580e301964_0_6262"/>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0" name="Google Shape;6900;g2580e301964_0_6262"/>
          <p:cNvSpPr txBox="1"/>
          <p:nvPr/>
        </p:nvSpPr>
        <p:spPr>
          <a:xfrm>
            <a:off x="9709979" y="108687"/>
            <a:ext cx="2437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導航列NAV(補充)</a:t>
            </a:r>
            <a:endParaRPr sz="2400">
              <a:solidFill>
                <a:schemeClr val="lt1"/>
              </a:solidFill>
              <a:latin typeface="Calibri"/>
              <a:ea typeface="Calibri"/>
              <a:cs typeface="Calibri"/>
              <a:sym typeface="Calibri"/>
            </a:endParaRPr>
          </a:p>
        </p:txBody>
      </p:sp>
      <p:sp>
        <p:nvSpPr>
          <p:cNvPr id="6901" name="Google Shape;6901;g2580e301964_0_6262"/>
          <p:cNvSpPr/>
          <p:nvPr/>
        </p:nvSpPr>
        <p:spPr>
          <a:xfrm>
            <a:off x="16788" y="376694"/>
            <a:ext cx="10115700" cy="526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 &lt;nav class="nav navbar-default"&gt;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 class="container-fluid"&gt;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 class="navbar-header"&gt;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&lt;button type="button" class="navbar-toggle</a:t>
            </a:r>
            <a:r>
              <a:rPr lang="en-US" sz="1400">
                <a:solidFill>
                  <a:srgbClr val="FF0000"/>
                </a:solidFill>
                <a:latin typeface="Calibri"/>
                <a:ea typeface="Calibri"/>
                <a:cs typeface="Calibri"/>
                <a:sym typeface="Calibri"/>
              </a:rPr>
              <a:t>" data-toggle="collapse" data-target="#myNavbar"</a:t>
            </a:r>
            <a:r>
              <a:rPr lang="en-US" sz="1400">
                <a:solidFill>
                  <a:schemeClr val="lt1"/>
                </a:solidFill>
                <a:latin typeface="Calibri"/>
                <a:ea typeface="Calibri"/>
                <a:cs typeface="Calibri"/>
                <a:sym typeface="Calibri"/>
              </a:rPr>
              <a:t>&gt;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&lt;span class=</a:t>
            </a:r>
            <a:r>
              <a:rPr lang="en-US" sz="1400">
                <a:solidFill>
                  <a:srgbClr val="FF0000"/>
                </a:solidFill>
                <a:latin typeface="Calibri"/>
                <a:ea typeface="Calibri"/>
                <a:cs typeface="Calibri"/>
                <a:sym typeface="Calibri"/>
              </a:rPr>
              <a:t>"icon-bar"</a:t>
            </a:r>
            <a:r>
              <a:rPr lang="en-US" sz="1400">
                <a:solidFill>
                  <a:schemeClr val="lt1"/>
                </a:solidFill>
                <a:latin typeface="Calibri"/>
                <a:ea typeface="Calibri"/>
                <a:cs typeface="Calibri"/>
                <a:sym typeface="Calibri"/>
              </a:rPr>
              <a:t>&gt;&lt;/span&gt;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&lt;span class=</a:t>
            </a:r>
            <a:r>
              <a:rPr lang="en-US" sz="1400">
                <a:solidFill>
                  <a:srgbClr val="FF0000"/>
                </a:solidFill>
                <a:latin typeface="Calibri"/>
                <a:ea typeface="Calibri"/>
                <a:cs typeface="Calibri"/>
                <a:sym typeface="Calibri"/>
              </a:rPr>
              <a:t>"icon-bar"</a:t>
            </a:r>
            <a:r>
              <a:rPr lang="en-US" sz="1400">
                <a:solidFill>
                  <a:schemeClr val="lt1"/>
                </a:solidFill>
                <a:latin typeface="Calibri"/>
                <a:ea typeface="Calibri"/>
                <a:cs typeface="Calibri"/>
                <a:sym typeface="Calibri"/>
              </a:rPr>
              <a:t>&gt;&lt;/span&gt;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&lt;span class=</a:t>
            </a:r>
            <a:r>
              <a:rPr lang="en-US" sz="1400">
                <a:solidFill>
                  <a:srgbClr val="FF0000"/>
                </a:solidFill>
                <a:latin typeface="Calibri"/>
                <a:ea typeface="Calibri"/>
                <a:cs typeface="Calibri"/>
                <a:sym typeface="Calibri"/>
              </a:rPr>
              <a:t>"icon-bar"</a:t>
            </a:r>
            <a:r>
              <a:rPr lang="en-US" sz="1400">
                <a:solidFill>
                  <a:schemeClr val="lt1"/>
                </a:solidFill>
                <a:latin typeface="Calibri"/>
                <a:ea typeface="Calibri"/>
                <a:cs typeface="Calibri"/>
                <a:sym typeface="Calibri"/>
              </a:rPr>
              <a:t>&gt;&lt;/span&gt; </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&lt;/button&gt;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&lt;a class="navbar-brand" href="#"&gt;Brand&lt;/a&gt;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 class="collapse navbar-collapse" id="myNavbar"&gt;//底下放要縮放的內容</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&lt;ul class="nav navbar-nav"&gt;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data-toggle="tab" href="#home"&gt;Home&lt;/a&gt;&lt;/li&gt;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data-toggle="tab" href="#menu1"&gt;Page 1&lt;/a&gt;&lt;/li&gt;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data-toggle="tab" href="#menu2"&gt;Page 2&lt;/a&gt;&lt;/li&gt;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&lt;/ul&gt;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&lt;ul class="nav navbar-nav navbar-right"&gt;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href="#"&gt;&lt;span class="</a:t>
            </a:r>
            <a:r>
              <a:rPr lang="en-US" sz="1400">
                <a:solidFill>
                  <a:srgbClr val="FF0000"/>
                </a:solidFill>
                <a:latin typeface="Calibri"/>
                <a:ea typeface="Calibri"/>
                <a:cs typeface="Calibri"/>
                <a:sym typeface="Calibri"/>
              </a:rPr>
              <a:t>glyphicon glyphicon-log-in</a:t>
            </a:r>
            <a:r>
              <a:rPr lang="en-US" sz="1400">
                <a:solidFill>
                  <a:schemeClr val="lt1"/>
                </a:solidFill>
                <a:latin typeface="Calibri"/>
                <a:ea typeface="Calibri"/>
                <a:cs typeface="Calibri"/>
                <a:sym typeface="Calibri"/>
              </a:rPr>
              <a:t>"&gt;&lt;/span&gt; Log in&lt;/a&gt;&lt;/li&gt;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href="#"&gt;Log out&lt;/a&gt;&lt;/li&gt;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&lt;li&gt;&lt;a href="#"&gt;&lt;span class="glyphicon glyphicon-user"&gt;&lt;/span&gt; Admin&lt;/a&gt;&lt;/li&gt;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&lt;/ul&gt;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    &lt;/nav&gt; </a:t>
            </a:r>
            <a:endParaRPr/>
          </a:p>
        </p:txBody>
      </p:sp>
      <p:sp>
        <p:nvSpPr>
          <p:cNvPr id="6902" name="Google Shape;6902;g2580e301964_0_6262"/>
          <p:cNvSpPr/>
          <p:nvPr/>
        </p:nvSpPr>
        <p:spPr>
          <a:xfrm>
            <a:off x="248204" y="6178939"/>
            <a:ext cx="11935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在適應性網頁設計中（RWD），當網頁寬度太小時，這些導覽列會直接縮成一個按鈕（通常長的像「三」）</a:t>
            </a:r>
            <a:endParaRPr sz="1800">
              <a:solidFill>
                <a:schemeClr val="lt1"/>
              </a:solidFill>
              <a:latin typeface="Calibri"/>
              <a:ea typeface="Calibri"/>
              <a:cs typeface="Calibri"/>
              <a:sym typeface="Calibri"/>
            </a:endParaRPr>
          </a:p>
        </p:txBody>
      </p:sp>
      <p:sp>
        <p:nvSpPr>
          <p:cNvPr id="6903" name="Google Shape;6903;g2580e301964_0_6262"/>
          <p:cNvSpPr/>
          <p:nvPr/>
        </p:nvSpPr>
        <p:spPr>
          <a:xfrm>
            <a:off x="6901590" y="1347756"/>
            <a:ext cx="5212200" cy="4832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我們要建立一個長的像「三」的按鍵，我們要透過</a:t>
            </a:r>
            <a:r>
              <a:rPr lang="en-US" sz="1400">
                <a:solidFill>
                  <a:schemeClr val="lt1"/>
                </a:solidFill>
                <a:latin typeface="Courier New"/>
                <a:ea typeface="Courier New"/>
                <a:cs typeface="Courier New"/>
                <a:sym typeface="Courier New"/>
              </a:rPr>
              <a:t>&lt;button&gt;&lt;/button&gt;</a:t>
            </a:r>
            <a:r>
              <a:rPr lang="en-US" sz="1400">
                <a:solidFill>
                  <a:schemeClr val="lt1"/>
                </a:solidFill>
                <a:latin typeface="Arial"/>
                <a:ea typeface="Arial"/>
                <a:cs typeface="Arial"/>
                <a:sym typeface="Arial"/>
              </a:rPr>
              <a:t>，這裡面會有一些關鍵字，包含：</a:t>
            </a:r>
            <a:endParaRPr/>
          </a:p>
          <a:p>
            <a:pPr indent="0" lvl="0" marL="0" marR="0" rtl="0" algn="l">
              <a:spcBef>
                <a:spcPts val="0"/>
              </a:spcBef>
              <a:spcAft>
                <a:spcPts val="0"/>
              </a:spcAft>
              <a:buNone/>
            </a:pPr>
            <a:br>
              <a:rPr lang="en-US" sz="1400">
                <a:solidFill>
                  <a:schemeClr val="lt1"/>
                </a:solidFill>
                <a:latin typeface="Arial"/>
                <a:ea typeface="Arial"/>
                <a:cs typeface="Arial"/>
                <a:sym typeface="Arial"/>
              </a:rPr>
            </a:b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US" sz="1400">
                <a:solidFill>
                  <a:schemeClr val="lt1"/>
                </a:solidFill>
                <a:latin typeface="Courier New"/>
                <a:ea typeface="Courier New"/>
                <a:cs typeface="Courier New"/>
                <a:sym typeface="Courier New"/>
              </a:rPr>
              <a:t>class="</a:t>
            </a:r>
            <a:r>
              <a:rPr lang="en-US" sz="1400">
                <a:solidFill>
                  <a:srgbClr val="FF0000"/>
                </a:solidFill>
                <a:latin typeface="Courier New"/>
                <a:ea typeface="Courier New"/>
                <a:cs typeface="Courier New"/>
                <a:sym typeface="Courier New"/>
              </a:rPr>
              <a:t>navbar-toggle</a:t>
            </a:r>
            <a:r>
              <a:rPr lang="en-US" sz="1400">
                <a:solidFill>
                  <a:schemeClr val="lt1"/>
                </a:solidFill>
                <a:latin typeface="Courier New"/>
                <a:ea typeface="Courier New"/>
                <a:cs typeface="Courier New"/>
                <a:sym typeface="Courier New"/>
              </a:rPr>
              <a:t>"</a:t>
            </a:r>
            <a:r>
              <a:rPr lang="en-US" sz="1400">
                <a:solidFill>
                  <a:schemeClr val="lt1"/>
                </a:solidFill>
                <a:latin typeface="Arial"/>
                <a:ea typeface="Arial"/>
                <a:cs typeface="Arial"/>
                <a:sym typeface="Arial"/>
              </a:rPr>
              <a:t>：這個是關鍵字，有它才能讓我們順利的看到「三」，而且出現在視窗的右方。</a:t>
            </a:r>
            <a:endParaRPr/>
          </a:p>
          <a:p>
            <a:pPr indent="0" lvl="0" marL="0" marR="0" rtl="0" algn="l">
              <a:spcBef>
                <a:spcPts val="0"/>
              </a:spcBef>
              <a:spcAft>
                <a:spcPts val="0"/>
              </a:spcAft>
              <a:buNone/>
            </a:pPr>
            <a:br>
              <a:rPr lang="en-US" sz="1400">
                <a:solidFill>
                  <a:schemeClr val="lt1"/>
                </a:solidFill>
                <a:latin typeface="Arial"/>
                <a:ea typeface="Arial"/>
                <a:cs typeface="Arial"/>
                <a:sym typeface="Arial"/>
              </a:rPr>
            </a:b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US" sz="1400">
                <a:solidFill>
                  <a:srgbClr val="FF0000"/>
                </a:solidFill>
                <a:latin typeface="Courier New"/>
                <a:ea typeface="Courier New"/>
                <a:cs typeface="Courier New"/>
                <a:sym typeface="Courier New"/>
              </a:rPr>
              <a:t>data-toggle="collapse"</a:t>
            </a:r>
            <a:r>
              <a:rPr lang="en-US" sz="1400">
                <a:solidFill>
                  <a:schemeClr val="lt1"/>
                </a:solidFill>
                <a:latin typeface="Arial"/>
                <a:ea typeface="Arial"/>
                <a:cs typeface="Arial"/>
                <a:sym typeface="Arial"/>
              </a:rPr>
              <a:t>：這是用來製作動畫效果的，沒有的話，我們點「三」的時候不會有任何反應。</a:t>
            </a:r>
            <a:endParaRPr/>
          </a:p>
          <a:p>
            <a:pPr indent="0" lvl="0" marL="0" marR="0" rtl="0" algn="l">
              <a:spcBef>
                <a:spcPts val="0"/>
              </a:spcBef>
              <a:spcAft>
                <a:spcPts val="0"/>
              </a:spcAft>
              <a:buNone/>
            </a:pPr>
            <a:br>
              <a:rPr lang="en-US" sz="1400">
                <a:solidFill>
                  <a:schemeClr val="lt1"/>
                </a:solidFill>
                <a:latin typeface="Arial"/>
                <a:ea typeface="Arial"/>
                <a:cs typeface="Arial"/>
                <a:sym typeface="Arial"/>
              </a:rPr>
            </a:b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US" sz="1400">
                <a:solidFill>
                  <a:srgbClr val="FF0000"/>
                </a:solidFill>
                <a:latin typeface="Courier New"/>
                <a:ea typeface="Courier New"/>
                <a:cs typeface="Courier New"/>
                <a:sym typeface="Courier New"/>
              </a:rPr>
              <a:t>data-target="#myNavbar"</a:t>
            </a:r>
            <a:r>
              <a:rPr lang="en-US" sz="1400">
                <a:solidFill>
                  <a:schemeClr val="lt1"/>
                </a:solidFill>
                <a:latin typeface="Arial"/>
                <a:ea typeface="Arial"/>
                <a:cs typeface="Arial"/>
                <a:sym typeface="Arial"/>
              </a:rPr>
              <a:t>這裡面的myNavbar是一個CSS的id，我們可以取任意的名字，只是一定要跟下面縮放的id對應到。</a:t>
            </a:r>
            <a:endParaRPr/>
          </a:p>
          <a:p>
            <a:pPr indent="0" lvl="0" marL="0" marR="0" rtl="0" algn="l">
              <a:spcBef>
                <a:spcPts val="0"/>
              </a:spcBef>
              <a:spcAft>
                <a:spcPts val="0"/>
              </a:spcAft>
              <a:buNone/>
            </a:pPr>
            <a:br>
              <a:rPr lang="en-US" sz="1400">
                <a:solidFill>
                  <a:schemeClr val="lt1"/>
                </a:solidFill>
                <a:latin typeface="Arial"/>
                <a:ea typeface="Arial"/>
                <a:cs typeface="Arial"/>
                <a:sym typeface="Arial"/>
              </a:rPr>
            </a:b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US" sz="1400">
                <a:solidFill>
                  <a:schemeClr val="lt1"/>
                </a:solidFill>
                <a:latin typeface="Courier New"/>
                <a:ea typeface="Courier New"/>
                <a:cs typeface="Courier New"/>
                <a:sym typeface="Courier New"/>
              </a:rPr>
              <a:t>&lt;span class="</a:t>
            </a:r>
            <a:r>
              <a:rPr lang="en-US" sz="1400">
                <a:solidFill>
                  <a:srgbClr val="FF0000"/>
                </a:solidFill>
                <a:latin typeface="Courier New"/>
                <a:ea typeface="Courier New"/>
                <a:cs typeface="Courier New"/>
                <a:sym typeface="Courier New"/>
              </a:rPr>
              <a:t>icon-bar</a:t>
            </a:r>
            <a:r>
              <a:rPr lang="en-US" sz="1400">
                <a:solidFill>
                  <a:schemeClr val="lt1"/>
                </a:solidFill>
                <a:latin typeface="Courier New"/>
                <a:ea typeface="Courier New"/>
                <a:cs typeface="Courier New"/>
                <a:sym typeface="Courier New"/>
              </a:rPr>
              <a:t>"&gt;&lt;/span&gt;</a:t>
            </a:r>
            <a:r>
              <a:rPr lang="en-US" sz="1400">
                <a:solidFill>
                  <a:schemeClr val="lt1"/>
                </a:solidFill>
                <a:latin typeface="Arial"/>
                <a:ea typeface="Arial"/>
                <a:cs typeface="Arial"/>
                <a:sym typeface="Arial"/>
              </a:rPr>
              <a:t>這段這是用來產生「一」，當有三個「一」時，合在一起就會變「三」的按鍵了。</a:t>
            </a:r>
            <a:endParaRPr/>
          </a:p>
          <a:p>
            <a:pPr indent="0" lvl="0" marL="0" marR="0" rtl="0" algn="l">
              <a:spcBef>
                <a:spcPts val="0"/>
              </a:spcBef>
              <a:spcAft>
                <a:spcPts val="0"/>
              </a:spcAft>
              <a:buNone/>
            </a:pPr>
            <a:br>
              <a:rPr lang="en-US" sz="1400">
                <a:solidFill>
                  <a:schemeClr val="lt1"/>
                </a:solidFill>
                <a:latin typeface="Arial"/>
                <a:ea typeface="Arial"/>
                <a:cs typeface="Arial"/>
                <a:sym typeface="Arial"/>
              </a:rPr>
            </a:b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US" sz="1400">
                <a:solidFill>
                  <a:schemeClr val="lt1"/>
                </a:solidFill>
                <a:latin typeface="Courier New"/>
                <a:ea typeface="Courier New"/>
                <a:cs typeface="Courier New"/>
                <a:sym typeface="Courier New"/>
              </a:rPr>
              <a:t>class="</a:t>
            </a:r>
            <a:r>
              <a:rPr lang="en-US" sz="1400">
                <a:solidFill>
                  <a:srgbClr val="FF0000"/>
                </a:solidFill>
                <a:latin typeface="Courier New"/>
                <a:ea typeface="Courier New"/>
                <a:cs typeface="Courier New"/>
                <a:sym typeface="Courier New"/>
              </a:rPr>
              <a:t>collapse navbar-collapse</a:t>
            </a:r>
            <a:r>
              <a:rPr lang="en-US" sz="1400">
                <a:solidFill>
                  <a:schemeClr val="lt1"/>
                </a:solidFill>
                <a:latin typeface="Courier New"/>
                <a:ea typeface="Courier New"/>
                <a:cs typeface="Courier New"/>
                <a:sym typeface="Courier New"/>
              </a:rPr>
              <a:t>"</a:t>
            </a:r>
            <a:r>
              <a:rPr lang="en-US" sz="1400">
                <a:solidFill>
                  <a:schemeClr val="lt1"/>
                </a:solidFill>
                <a:latin typeface="Arial"/>
                <a:ea typeface="Arial"/>
                <a:cs typeface="Arial"/>
                <a:sym typeface="Arial"/>
              </a:rPr>
              <a:t>：這兩個也是關鍵字，</a:t>
            </a:r>
            <a:r>
              <a:rPr lang="en-US" sz="1400">
                <a:solidFill>
                  <a:srgbClr val="FF0000"/>
                </a:solidFill>
                <a:latin typeface="Arial"/>
                <a:ea typeface="Arial"/>
                <a:cs typeface="Arial"/>
                <a:sym typeface="Arial"/>
              </a:rPr>
              <a:t>幫助我們在正常視窗的情況下，可以看到原本的導覽列。</a:t>
            </a:r>
            <a:endParaRPr b="0" i="0" sz="1400">
              <a:solidFill>
                <a:srgbClr val="FF0000"/>
              </a:solidFill>
              <a:latin typeface="Arial"/>
              <a:ea typeface="Arial"/>
              <a:cs typeface="Arial"/>
              <a:sym typeface="Arial"/>
            </a:endParaRPr>
          </a:p>
        </p:txBody>
      </p:sp>
      <p:sp>
        <p:nvSpPr>
          <p:cNvPr id="6904" name="Google Shape;6904;g2580e301964_0_6262"/>
          <p:cNvSpPr/>
          <p:nvPr/>
        </p:nvSpPr>
        <p:spPr>
          <a:xfrm>
            <a:off x="248204" y="5510552"/>
            <a:ext cx="60960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class=</a:t>
            </a:r>
            <a:r>
              <a:rPr lang="en-US" sz="1800">
                <a:solidFill>
                  <a:srgbClr val="FF0000"/>
                </a:solidFill>
                <a:latin typeface="Calibri"/>
                <a:ea typeface="Calibri"/>
                <a:cs typeface="Calibri"/>
                <a:sym typeface="Calibri"/>
              </a:rPr>
              <a:t>"glyphicon glyphicon-log-in</a:t>
            </a:r>
            <a:r>
              <a:rPr lang="en-US" sz="1800">
                <a:solidFill>
                  <a:schemeClr val="lt1"/>
                </a:solidFill>
                <a:latin typeface="Calibri"/>
                <a:ea typeface="Calibri"/>
                <a:cs typeface="Calibri"/>
                <a:sym typeface="Calibri"/>
              </a:rPr>
              <a:t>"這裡是使用bootstrap所提供的icon，直接用class就可以插入這些icon。</a:t>
            </a:r>
            <a:endParaRPr/>
          </a:p>
        </p:txBody>
      </p:sp>
      <p:cxnSp>
        <p:nvCxnSpPr>
          <p:cNvPr id="6905" name="Google Shape;6905;g2580e301964_0_6262"/>
          <p:cNvCxnSpPr/>
          <p:nvPr/>
        </p:nvCxnSpPr>
        <p:spPr>
          <a:xfrm>
            <a:off x="103909" y="5524313"/>
            <a:ext cx="6797700" cy="0"/>
          </a:xfrm>
          <a:prstGeom prst="straightConnector1">
            <a:avLst/>
          </a:prstGeom>
          <a:noFill/>
          <a:ln cap="flat" cmpd="sng" w="9525">
            <a:solidFill>
              <a:srgbClr val="FFD966"/>
            </a:solidFill>
            <a:prstDash val="solid"/>
            <a:miter lim="800000"/>
            <a:headEnd len="sm" w="sm" type="none"/>
            <a:tailEnd len="sm" w="sm" type="none"/>
          </a:ln>
        </p:spPr>
      </p:cxn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897"/>
                                        </p:tgtEl>
                                        <p:attrNameLst>
                                          <p:attrName>style.visibility</p:attrName>
                                        </p:attrNameLst>
                                      </p:cBhvr>
                                      <p:to>
                                        <p:strVal val="visible"/>
                                      </p:to>
                                    </p:set>
                                    <p:anim calcmode="lin" valueType="num">
                                      <p:cBhvr additive="base">
                                        <p:cTn dur="750"/>
                                        <p:tgtEl>
                                          <p:spTgt spid="6897"/>
                                        </p:tgtEl>
                                        <p:attrNameLst>
                                          <p:attrName>ppt_w</p:attrName>
                                        </p:attrNameLst>
                                      </p:cBhvr>
                                      <p:tavLst>
                                        <p:tav fmla="" tm="0">
                                          <p:val>
                                            <p:strVal val="0"/>
                                          </p:val>
                                        </p:tav>
                                        <p:tav fmla="" tm="100000">
                                          <p:val>
                                            <p:strVal val="#ppt_w"/>
                                          </p:val>
                                        </p:tav>
                                      </p:tavLst>
                                    </p:anim>
                                    <p:anim calcmode="lin" valueType="num">
                                      <p:cBhvr additive="base">
                                        <p:cTn dur="750"/>
                                        <p:tgtEl>
                                          <p:spTgt spid="689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898"/>
                                        </p:tgtEl>
                                        <p:attrNameLst>
                                          <p:attrName>style.visibility</p:attrName>
                                        </p:attrNameLst>
                                      </p:cBhvr>
                                      <p:to>
                                        <p:strVal val="visible"/>
                                      </p:to>
                                    </p:set>
                                    <p:anim calcmode="lin" valueType="num">
                                      <p:cBhvr additive="base">
                                        <p:cTn dur="750"/>
                                        <p:tgtEl>
                                          <p:spTgt spid="6898"/>
                                        </p:tgtEl>
                                        <p:attrNameLst>
                                          <p:attrName>ppt_w</p:attrName>
                                        </p:attrNameLst>
                                      </p:cBhvr>
                                      <p:tavLst>
                                        <p:tav fmla="" tm="0">
                                          <p:val>
                                            <p:strVal val="0"/>
                                          </p:val>
                                        </p:tav>
                                        <p:tav fmla="" tm="100000">
                                          <p:val>
                                            <p:strVal val="#ppt_w"/>
                                          </p:val>
                                        </p:tav>
                                      </p:tavLst>
                                    </p:anim>
                                    <p:anim calcmode="lin" valueType="num">
                                      <p:cBhvr additive="base">
                                        <p:cTn dur="750"/>
                                        <p:tgtEl>
                                          <p:spTgt spid="68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899"/>
                                        </p:tgtEl>
                                        <p:attrNameLst>
                                          <p:attrName>style.visibility</p:attrName>
                                        </p:attrNameLst>
                                      </p:cBhvr>
                                      <p:to>
                                        <p:strVal val="visible"/>
                                      </p:to>
                                    </p:set>
                                    <p:anim calcmode="lin" valueType="num">
                                      <p:cBhvr additive="base">
                                        <p:cTn dur="750"/>
                                        <p:tgtEl>
                                          <p:spTgt spid="6899"/>
                                        </p:tgtEl>
                                        <p:attrNameLst>
                                          <p:attrName>ppt_w</p:attrName>
                                        </p:attrNameLst>
                                      </p:cBhvr>
                                      <p:tavLst>
                                        <p:tav fmla="" tm="0">
                                          <p:val>
                                            <p:strVal val="0"/>
                                          </p:val>
                                        </p:tav>
                                        <p:tav fmla="" tm="100000">
                                          <p:val>
                                            <p:strVal val="#ppt_w"/>
                                          </p:val>
                                        </p:tav>
                                      </p:tavLst>
                                    </p:anim>
                                    <p:anim calcmode="lin" valueType="num">
                                      <p:cBhvr additive="base">
                                        <p:cTn dur="750"/>
                                        <p:tgtEl>
                                          <p:spTgt spid="689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910" name="Shape 6910"/>
        <p:cNvGrpSpPr/>
        <p:nvPr/>
      </p:nvGrpSpPr>
      <p:grpSpPr>
        <a:xfrm>
          <a:off x="0" y="0"/>
          <a:ext cx="0" cy="0"/>
          <a:chOff x="0" y="0"/>
          <a:chExt cx="0" cy="0"/>
        </a:xfrm>
      </p:grpSpPr>
      <p:sp>
        <p:nvSpPr>
          <p:cNvPr id="6911" name="Google Shape;6911;g2580e301964_0_628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912" name="Google Shape;6912;g2580e301964_0_6280"/>
          <p:cNvGrpSpPr/>
          <p:nvPr/>
        </p:nvGrpSpPr>
        <p:grpSpPr>
          <a:xfrm>
            <a:off x="5826806" y="1018339"/>
            <a:ext cx="538327" cy="59700"/>
            <a:chOff x="5607050" y="1793751"/>
            <a:chExt cx="538327" cy="59700"/>
          </a:xfrm>
        </p:grpSpPr>
        <p:sp>
          <p:nvSpPr>
            <p:cNvPr id="6913" name="Google Shape;6913;g2580e301964_0_628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4" name="Google Shape;6914;g2580e301964_0_628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5" name="Google Shape;6915;g2580e301964_0_628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16" name="Google Shape;6916;g2580e301964_0_6280"/>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7" name="Google Shape;6917;g2580e301964_0_6280"/>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8" name="Google Shape;6918;g2580e301964_0_6280"/>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9" name="Google Shape;6919;g2580e301964_0_6280"/>
          <p:cNvSpPr txBox="1"/>
          <p:nvPr/>
        </p:nvSpPr>
        <p:spPr>
          <a:xfrm>
            <a:off x="8913858" y="101018"/>
            <a:ext cx="340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MODEL彈出式表單</a:t>
            </a:r>
            <a:endParaRPr/>
          </a:p>
        </p:txBody>
      </p:sp>
      <p:sp>
        <p:nvSpPr>
          <p:cNvPr id="6920" name="Google Shape;6920;g2580e301964_0_6280"/>
          <p:cNvSpPr/>
          <p:nvPr/>
        </p:nvSpPr>
        <p:spPr>
          <a:xfrm>
            <a:off x="8017" y="1231985"/>
            <a:ext cx="12249000" cy="45243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lang="en-US" sz="2400">
                <a:solidFill>
                  <a:schemeClr val="lt1"/>
                </a:solidFill>
                <a:latin typeface="Arial"/>
                <a:ea typeface="Arial"/>
                <a:cs typeface="Arial"/>
                <a:sym typeface="Arial"/>
              </a:rPr>
              <a:t>Bootstrap 自帶 12 種 jQuery 外掛，擴充套件了功能，可以給站點新增更多的互動，利用 Bootstrap 資料 API, 可以在不編寫任何程式碼的情況被觸發</a:t>
            </a:r>
            <a:endParaRPr sz="2400">
              <a:solidFill>
                <a:schemeClr val="lt1"/>
              </a:solidFill>
              <a:latin typeface="Arial"/>
              <a:ea typeface="Arial"/>
              <a:cs typeface="Arial"/>
              <a:sym typeface="Arial"/>
            </a:endParaRPr>
          </a:p>
          <a:p>
            <a:pPr indent="0" lvl="0" marL="0" marR="0" rtl="0" algn="l">
              <a:lnSpc>
                <a:spcPct val="200000"/>
              </a:lnSpc>
              <a:spcBef>
                <a:spcPts val="0"/>
              </a:spcBef>
              <a:spcAft>
                <a:spcPts val="0"/>
              </a:spcAft>
              <a:buNone/>
            </a:pPr>
            <a:r>
              <a:t/>
            </a:r>
            <a:endParaRPr sz="2400">
              <a:solidFill>
                <a:schemeClr val="lt1"/>
              </a:solidFill>
              <a:latin typeface="Arial"/>
              <a:ea typeface="Arial"/>
              <a:cs typeface="Arial"/>
              <a:sym typeface="Arial"/>
            </a:endParaRPr>
          </a:p>
          <a:p>
            <a:pPr indent="0" lvl="0" marL="0" marR="0" rtl="0" algn="l">
              <a:lnSpc>
                <a:spcPct val="200000"/>
              </a:lnSpc>
              <a:spcBef>
                <a:spcPts val="0"/>
              </a:spcBef>
              <a:spcAft>
                <a:spcPts val="0"/>
              </a:spcAft>
              <a:buNone/>
            </a:pPr>
            <a:r>
              <a:rPr lang="en-US" sz="2400">
                <a:solidFill>
                  <a:schemeClr val="lt1"/>
                </a:solidFill>
                <a:latin typeface="Calibri"/>
                <a:ea typeface="Calibri"/>
                <a:cs typeface="Calibri"/>
                <a:sym typeface="Calibri"/>
              </a:rPr>
              <a:t>模態框外掛:</a:t>
            </a:r>
            <a:endParaRPr/>
          </a:p>
          <a:p>
            <a:pPr indent="0" lvl="0" marL="0" marR="0" rtl="0" algn="l">
              <a:lnSpc>
                <a:spcPct val="200000"/>
              </a:lnSpc>
              <a:spcBef>
                <a:spcPts val="0"/>
              </a:spcBef>
              <a:spcAft>
                <a:spcPts val="0"/>
              </a:spcAft>
              <a:buNone/>
            </a:pPr>
            <a:r>
              <a:rPr lang="en-US" sz="2400">
                <a:solidFill>
                  <a:schemeClr val="lt1"/>
                </a:solidFill>
                <a:latin typeface="Calibri"/>
                <a:ea typeface="Calibri"/>
                <a:cs typeface="Calibri"/>
                <a:sym typeface="Calibri"/>
              </a:rPr>
              <a:t>模態框（Modal）是覆蓋在父窗體上的子窗體子窗體可提供資訊, 互動等</a:t>
            </a:r>
            <a:endParaRPr/>
          </a:p>
          <a:p>
            <a:pPr indent="0" lvl="0" marL="0" marR="0" rtl="0" algn="l">
              <a:lnSpc>
                <a:spcPct val="200000"/>
              </a:lnSpc>
              <a:spcBef>
                <a:spcPts val="0"/>
              </a:spcBef>
              <a:spcAft>
                <a:spcPts val="0"/>
              </a:spcAft>
              <a:buNone/>
            </a:pPr>
            <a:r>
              <a:rPr lang="en-US" sz="2400">
                <a:solidFill>
                  <a:schemeClr val="lt1"/>
                </a:solidFill>
                <a:latin typeface="Calibri"/>
                <a:ea typeface="Calibri"/>
                <a:cs typeface="Calibri"/>
                <a:sym typeface="Calibri"/>
              </a:rPr>
              <a:t>在目標元素上設定屬性data-toggle="modal"  和 data-target="#id"(要切換的目標模態框元素)</a:t>
            </a:r>
            <a:endParaRPr b="0" i="0" sz="2400">
              <a:solidFill>
                <a:schemeClr val="lt1"/>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916"/>
                                        </p:tgtEl>
                                        <p:attrNameLst>
                                          <p:attrName>style.visibility</p:attrName>
                                        </p:attrNameLst>
                                      </p:cBhvr>
                                      <p:to>
                                        <p:strVal val="visible"/>
                                      </p:to>
                                    </p:set>
                                    <p:anim calcmode="lin" valueType="num">
                                      <p:cBhvr additive="base">
                                        <p:cTn dur="750"/>
                                        <p:tgtEl>
                                          <p:spTgt spid="6916"/>
                                        </p:tgtEl>
                                        <p:attrNameLst>
                                          <p:attrName>ppt_w</p:attrName>
                                        </p:attrNameLst>
                                      </p:cBhvr>
                                      <p:tavLst>
                                        <p:tav fmla="" tm="0">
                                          <p:val>
                                            <p:strVal val="0"/>
                                          </p:val>
                                        </p:tav>
                                        <p:tav fmla="" tm="100000">
                                          <p:val>
                                            <p:strVal val="#ppt_w"/>
                                          </p:val>
                                        </p:tav>
                                      </p:tavLst>
                                    </p:anim>
                                    <p:anim calcmode="lin" valueType="num">
                                      <p:cBhvr additive="base">
                                        <p:cTn dur="750"/>
                                        <p:tgtEl>
                                          <p:spTgt spid="69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917"/>
                                        </p:tgtEl>
                                        <p:attrNameLst>
                                          <p:attrName>style.visibility</p:attrName>
                                        </p:attrNameLst>
                                      </p:cBhvr>
                                      <p:to>
                                        <p:strVal val="visible"/>
                                      </p:to>
                                    </p:set>
                                    <p:anim calcmode="lin" valueType="num">
                                      <p:cBhvr additive="base">
                                        <p:cTn dur="750"/>
                                        <p:tgtEl>
                                          <p:spTgt spid="6917"/>
                                        </p:tgtEl>
                                        <p:attrNameLst>
                                          <p:attrName>ppt_w</p:attrName>
                                        </p:attrNameLst>
                                      </p:cBhvr>
                                      <p:tavLst>
                                        <p:tav fmla="" tm="0">
                                          <p:val>
                                            <p:strVal val="0"/>
                                          </p:val>
                                        </p:tav>
                                        <p:tav fmla="" tm="100000">
                                          <p:val>
                                            <p:strVal val="#ppt_w"/>
                                          </p:val>
                                        </p:tav>
                                      </p:tavLst>
                                    </p:anim>
                                    <p:anim calcmode="lin" valueType="num">
                                      <p:cBhvr additive="base">
                                        <p:cTn dur="750"/>
                                        <p:tgtEl>
                                          <p:spTgt spid="69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918"/>
                                        </p:tgtEl>
                                        <p:attrNameLst>
                                          <p:attrName>style.visibility</p:attrName>
                                        </p:attrNameLst>
                                      </p:cBhvr>
                                      <p:to>
                                        <p:strVal val="visible"/>
                                      </p:to>
                                    </p:set>
                                    <p:anim calcmode="lin" valueType="num">
                                      <p:cBhvr additive="base">
                                        <p:cTn dur="750"/>
                                        <p:tgtEl>
                                          <p:spTgt spid="6918"/>
                                        </p:tgtEl>
                                        <p:attrNameLst>
                                          <p:attrName>ppt_w</p:attrName>
                                        </p:attrNameLst>
                                      </p:cBhvr>
                                      <p:tavLst>
                                        <p:tav fmla="" tm="0">
                                          <p:val>
                                            <p:strVal val="0"/>
                                          </p:val>
                                        </p:tav>
                                        <p:tav fmla="" tm="100000">
                                          <p:val>
                                            <p:strVal val="#ppt_w"/>
                                          </p:val>
                                        </p:tav>
                                      </p:tavLst>
                                    </p:anim>
                                    <p:anim calcmode="lin" valueType="num">
                                      <p:cBhvr additive="base">
                                        <p:cTn dur="750"/>
                                        <p:tgtEl>
                                          <p:spTgt spid="691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925" name="Shape 6925"/>
        <p:cNvGrpSpPr/>
        <p:nvPr/>
      </p:nvGrpSpPr>
      <p:grpSpPr>
        <a:xfrm>
          <a:off x="0" y="0"/>
          <a:ext cx="0" cy="0"/>
          <a:chOff x="0" y="0"/>
          <a:chExt cx="0" cy="0"/>
        </a:xfrm>
      </p:grpSpPr>
      <p:sp>
        <p:nvSpPr>
          <p:cNvPr id="6926" name="Google Shape;6926;g2580e301964_0_629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927" name="Google Shape;6927;g2580e301964_0_6294"/>
          <p:cNvGrpSpPr/>
          <p:nvPr/>
        </p:nvGrpSpPr>
        <p:grpSpPr>
          <a:xfrm>
            <a:off x="5826806" y="1018339"/>
            <a:ext cx="538327" cy="59700"/>
            <a:chOff x="5607050" y="1793751"/>
            <a:chExt cx="538327" cy="59700"/>
          </a:xfrm>
        </p:grpSpPr>
        <p:sp>
          <p:nvSpPr>
            <p:cNvPr id="6928" name="Google Shape;6928;g2580e301964_0_629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9" name="Google Shape;6929;g2580e301964_0_629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0" name="Google Shape;6930;g2580e301964_0_629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31" name="Google Shape;6931;g2580e301964_0_6294"/>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2" name="Google Shape;6932;g2580e301964_0_6294"/>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3" name="Google Shape;6933;g2580e301964_0_6294"/>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4" name="Google Shape;6934;g2580e301964_0_6294"/>
          <p:cNvSpPr txBox="1"/>
          <p:nvPr/>
        </p:nvSpPr>
        <p:spPr>
          <a:xfrm>
            <a:off x="8913858" y="101018"/>
            <a:ext cx="340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MODEL彈出式表單</a:t>
            </a:r>
            <a:endParaRPr/>
          </a:p>
        </p:txBody>
      </p:sp>
      <p:pic>
        <p:nvPicPr>
          <p:cNvPr id="6935" name="Google Shape;6935;g2580e301964_0_6294"/>
          <p:cNvPicPr preferRelativeResize="0"/>
          <p:nvPr/>
        </p:nvPicPr>
        <p:blipFill rotWithShape="1">
          <a:blip r:embed="rId3">
            <a:alphaModFix/>
          </a:blip>
          <a:srcRect b="0" l="0" r="0" t="0"/>
          <a:stretch/>
        </p:blipFill>
        <p:spPr>
          <a:xfrm>
            <a:off x="1556704" y="2009577"/>
            <a:ext cx="9078592" cy="2838846"/>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931"/>
                                        </p:tgtEl>
                                        <p:attrNameLst>
                                          <p:attrName>style.visibility</p:attrName>
                                        </p:attrNameLst>
                                      </p:cBhvr>
                                      <p:to>
                                        <p:strVal val="visible"/>
                                      </p:to>
                                    </p:set>
                                    <p:anim calcmode="lin" valueType="num">
                                      <p:cBhvr additive="base">
                                        <p:cTn dur="750"/>
                                        <p:tgtEl>
                                          <p:spTgt spid="6931"/>
                                        </p:tgtEl>
                                        <p:attrNameLst>
                                          <p:attrName>ppt_w</p:attrName>
                                        </p:attrNameLst>
                                      </p:cBhvr>
                                      <p:tavLst>
                                        <p:tav fmla="" tm="0">
                                          <p:val>
                                            <p:strVal val="0"/>
                                          </p:val>
                                        </p:tav>
                                        <p:tav fmla="" tm="100000">
                                          <p:val>
                                            <p:strVal val="#ppt_w"/>
                                          </p:val>
                                        </p:tav>
                                      </p:tavLst>
                                    </p:anim>
                                    <p:anim calcmode="lin" valueType="num">
                                      <p:cBhvr additive="base">
                                        <p:cTn dur="750"/>
                                        <p:tgtEl>
                                          <p:spTgt spid="693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932"/>
                                        </p:tgtEl>
                                        <p:attrNameLst>
                                          <p:attrName>style.visibility</p:attrName>
                                        </p:attrNameLst>
                                      </p:cBhvr>
                                      <p:to>
                                        <p:strVal val="visible"/>
                                      </p:to>
                                    </p:set>
                                    <p:anim calcmode="lin" valueType="num">
                                      <p:cBhvr additive="base">
                                        <p:cTn dur="750"/>
                                        <p:tgtEl>
                                          <p:spTgt spid="6932"/>
                                        </p:tgtEl>
                                        <p:attrNameLst>
                                          <p:attrName>ppt_w</p:attrName>
                                        </p:attrNameLst>
                                      </p:cBhvr>
                                      <p:tavLst>
                                        <p:tav fmla="" tm="0">
                                          <p:val>
                                            <p:strVal val="0"/>
                                          </p:val>
                                        </p:tav>
                                        <p:tav fmla="" tm="100000">
                                          <p:val>
                                            <p:strVal val="#ppt_w"/>
                                          </p:val>
                                        </p:tav>
                                      </p:tavLst>
                                    </p:anim>
                                    <p:anim calcmode="lin" valueType="num">
                                      <p:cBhvr additive="base">
                                        <p:cTn dur="750"/>
                                        <p:tgtEl>
                                          <p:spTgt spid="69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933"/>
                                        </p:tgtEl>
                                        <p:attrNameLst>
                                          <p:attrName>style.visibility</p:attrName>
                                        </p:attrNameLst>
                                      </p:cBhvr>
                                      <p:to>
                                        <p:strVal val="visible"/>
                                      </p:to>
                                    </p:set>
                                    <p:anim calcmode="lin" valueType="num">
                                      <p:cBhvr additive="base">
                                        <p:cTn dur="750"/>
                                        <p:tgtEl>
                                          <p:spTgt spid="6933"/>
                                        </p:tgtEl>
                                        <p:attrNameLst>
                                          <p:attrName>ppt_w</p:attrName>
                                        </p:attrNameLst>
                                      </p:cBhvr>
                                      <p:tavLst>
                                        <p:tav fmla="" tm="0">
                                          <p:val>
                                            <p:strVal val="0"/>
                                          </p:val>
                                        </p:tav>
                                        <p:tav fmla="" tm="100000">
                                          <p:val>
                                            <p:strVal val="#ppt_w"/>
                                          </p:val>
                                        </p:tav>
                                      </p:tavLst>
                                    </p:anim>
                                    <p:anim calcmode="lin" valueType="num">
                                      <p:cBhvr additive="base">
                                        <p:cTn dur="750"/>
                                        <p:tgtEl>
                                          <p:spTgt spid="69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940" name="Shape 6940"/>
        <p:cNvGrpSpPr/>
        <p:nvPr/>
      </p:nvGrpSpPr>
      <p:grpSpPr>
        <a:xfrm>
          <a:off x="0" y="0"/>
          <a:ext cx="0" cy="0"/>
          <a:chOff x="0" y="0"/>
          <a:chExt cx="0" cy="0"/>
        </a:xfrm>
      </p:grpSpPr>
      <p:sp>
        <p:nvSpPr>
          <p:cNvPr id="6941" name="Google Shape;6941;g2580e301964_0_630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BOOTSTRAP元件</a:t>
            </a:r>
            <a:endParaRPr sz="1400">
              <a:solidFill>
                <a:schemeClr val="lt1"/>
              </a:solidFill>
              <a:latin typeface="Arial"/>
              <a:ea typeface="Arial"/>
              <a:cs typeface="Arial"/>
              <a:sym typeface="Arial"/>
            </a:endParaRPr>
          </a:p>
        </p:txBody>
      </p:sp>
      <p:grpSp>
        <p:nvGrpSpPr>
          <p:cNvPr id="6942" name="Google Shape;6942;g2580e301964_0_6308"/>
          <p:cNvGrpSpPr/>
          <p:nvPr/>
        </p:nvGrpSpPr>
        <p:grpSpPr>
          <a:xfrm>
            <a:off x="5826806" y="1018339"/>
            <a:ext cx="538327" cy="59700"/>
            <a:chOff x="5607050" y="1793751"/>
            <a:chExt cx="538327" cy="59700"/>
          </a:xfrm>
        </p:grpSpPr>
        <p:sp>
          <p:nvSpPr>
            <p:cNvPr id="6943" name="Google Shape;6943;g2580e301964_0_630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4" name="Google Shape;6944;g2580e301964_0_630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5" name="Google Shape;6945;g2580e301964_0_630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46" name="Google Shape;6946;g2580e301964_0_6308"/>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7" name="Google Shape;6947;g2580e301964_0_6308"/>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8" name="Google Shape;6948;g2580e301964_0_6308"/>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9" name="Google Shape;6949;g2580e301964_0_6308"/>
          <p:cNvSpPr txBox="1"/>
          <p:nvPr/>
        </p:nvSpPr>
        <p:spPr>
          <a:xfrm>
            <a:off x="8913858" y="101018"/>
            <a:ext cx="340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MODEL彈出式表單</a:t>
            </a:r>
            <a:endParaRPr/>
          </a:p>
        </p:txBody>
      </p:sp>
      <p:sp>
        <p:nvSpPr>
          <p:cNvPr id="6950" name="Google Shape;6950;g2580e301964_0_6308"/>
          <p:cNvSpPr/>
          <p:nvPr/>
        </p:nvSpPr>
        <p:spPr>
          <a:xfrm>
            <a:off x="218364" y="125307"/>
            <a:ext cx="9633000" cy="397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Calibri"/>
                <a:ea typeface="Calibri"/>
                <a:cs typeface="Calibri"/>
                <a:sym typeface="Calibri"/>
              </a:rPr>
              <a:t>&lt;!-- 按鈕觸發模態框 --&gt;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&lt;button class="btn btn-primary" </a:t>
            </a:r>
            <a:r>
              <a:rPr lang="en-US" sz="1200">
                <a:solidFill>
                  <a:srgbClr val="FF0000"/>
                </a:solidFill>
                <a:latin typeface="Calibri"/>
                <a:ea typeface="Calibri"/>
                <a:cs typeface="Calibri"/>
                <a:sym typeface="Calibri"/>
              </a:rPr>
              <a:t>data-toggle="modal" data-target="#myModal"</a:t>
            </a:r>
            <a:r>
              <a:rPr lang="en-US" sz="1200">
                <a:solidFill>
                  <a:schemeClr val="lt1"/>
                </a:solidFill>
                <a:latin typeface="Calibri"/>
                <a:ea typeface="Calibri"/>
                <a:cs typeface="Calibri"/>
                <a:sym typeface="Calibri"/>
              </a:rPr>
              <a:t>&gt;</a:t>
            </a:r>
            <a:endParaRPr sz="1200">
              <a:solidFill>
                <a:schemeClr val="lt1"/>
              </a:solidFill>
              <a:latin typeface="Calibri"/>
              <a:ea typeface="Calibri"/>
              <a:cs typeface="Calibri"/>
              <a:sym typeface="Calibri"/>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開始演示模態框</a:t>
            </a:r>
            <a:endParaRPr sz="1200">
              <a:solidFill>
                <a:schemeClr val="lt1"/>
              </a:solidFill>
              <a:latin typeface="Calibri"/>
              <a:ea typeface="Calibri"/>
              <a:cs typeface="Calibri"/>
              <a:sym typeface="Calibri"/>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&lt;/button&gt;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&lt;!-- 模態框（Modal） --&gt;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&lt;div </a:t>
            </a:r>
            <a:r>
              <a:rPr lang="en-US" sz="1200">
                <a:solidFill>
                  <a:srgbClr val="FF0000"/>
                </a:solidFill>
                <a:latin typeface="Calibri"/>
                <a:ea typeface="Calibri"/>
                <a:cs typeface="Calibri"/>
                <a:sym typeface="Calibri"/>
              </a:rPr>
              <a:t>class="modal" id="myModal" </a:t>
            </a:r>
            <a:r>
              <a:rPr lang="en-US" sz="1200">
                <a:solidFill>
                  <a:schemeClr val="lt1"/>
                </a:solidFill>
                <a:latin typeface="Calibri"/>
                <a:ea typeface="Calibri"/>
                <a:cs typeface="Calibri"/>
                <a:sym typeface="Calibri"/>
              </a:rPr>
              <a:t>role="dialog"&gt;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&lt;div class=</a:t>
            </a:r>
            <a:r>
              <a:rPr lang="en-US" sz="1200">
                <a:solidFill>
                  <a:srgbClr val="FF0000"/>
                </a:solidFill>
                <a:latin typeface="Calibri"/>
                <a:ea typeface="Calibri"/>
                <a:cs typeface="Calibri"/>
                <a:sym typeface="Calibri"/>
              </a:rPr>
              <a:t>"modal-dialog</a:t>
            </a:r>
            <a:r>
              <a:rPr lang="en-US" sz="1200">
                <a:solidFill>
                  <a:schemeClr val="lt1"/>
                </a:solidFill>
                <a:latin typeface="Calibri"/>
                <a:ea typeface="Calibri"/>
                <a:cs typeface="Calibri"/>
                <a:sym typeface="Calibri"/>
              </a:rPr>
              <a:t>"&gt;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&lt;div class=</a:t>
            </a:r>
            <a:r>
              <a:rPr lang="en-US" sz="1200">
                <a:solidFill>
                  <a:srgbClr val="FF0000"/>
                </a:solidFill>
                <a:latin typeface="Calibri"/>
                <a:ea typeface="Calibri"/>
                <a:cs typeface="Calibri"/>
                <a:sym typeface="Calibri"/>
              </a:rPr>
              <a:t>"modal-content"</a:t>
            </a:r>
            <a:r>
              <a:rPr lang="en-US" sz="1200">
                <a:solidFill>
                  <a:schemeClr val="lt1"/>
                </a:solidFill>
                <a:latin typeface="Calibri"/>
                <a:ea typeface="Calibri"/>
                <a:cs typeface="Calibri"/>
                <a:sym typeface="Calibri"/>
              </a:rPr>
              <a:t>&gt;		</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&lt;div class=</a:t>
            </a:r>
            <a:r>
              <a:rPr lang="en-US" sz="1200">
                <a:solidFill>
                  <a:srgbClr val="FF0000"/>
                </a:solidFill>
                <a:latin typeface="Calibri"/>
                <a:ea typeface="Calibri"/>
                <a:cs typeface="Calibri"/>
                <a:sym typeface="Calibri"/>
              </a:rPr>
              <a:t>"modal-header"</a:t>
            </a:r>
            <a:r>
              <a:rPr lang="en-US" sz="1200">
                <a:solidFill>
                  <a:schemeClr val="lt1"/>
                </a:solidFill>
                <a:latin typeface="Calibri"/>
                <a:ea typeface="Calibri"/>
                <a:cs typeface="Calibri"/>
                <a:sym typeface="Calibri"/>
              </a:rPr>
              <a:t>&gt;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&lt;button type="button" class=</a:t>
            </a:r>
            <a:r>
              <a:rPr lang="en-US" sz="1200">
                <a:solidFill>
                  <a:srgbClr val="FF0000"/>
                </a:solidFill>
                <a:latin typeface="Calibri"/>
                <a:ea typeface="Calibri"/>
                <a:cs typeface="Calibri"/>
                <a:sym typeface="Calibri"/>
              </a:rPr>
              <a:t>"close"</a:t>
            </a:r>
            <a:r>
              <a:rPr lang="en-US" sz="1200">
                <a:solidFill>
                  <a:schemeClr val="lt1"/>
                </a:solidFill>
                <a:latin typeface="Calibri"/>
                <a:ea typeface="Calibri"/>
                <a:cs typeface="Calibri"/>
                <a:sym typeface="Calibri"/>
              </a:rPr>
              <a:t> </a:t>
            </a:r>
            <a:r>
              <a:rPr lang="en-US" sz="1200">
                <a:solidFill>
                  <a:srgbClr val="FF0000"/>
                </a:solidFill>
                <a:latin typeface="Calibri"/>
                <a:ea typeface="Calibri"/>
                <a:cs typeface="Calibri"/>
                <a:sym typeface="Calibri"/>
              </a:rPr>
              <a:t>data-dismiss="modal" aria-hidden="true"</a:t>
            </a:r>
            <a:r>
              <a:rPr lang="en-US" sz="1200">
                <a:solidFill>
                  <a:schemeClr val="lt1"/>
                </a:solidFill>
                <a:latin typeface="Calibri"/>
                <a:ea typeface="Calibri"/>
                <a:cs typeface="Calibri"/>
                <a:sym typeface="Calibri"/>
              </a:rPr>
              <a:t>&gt; &amp;times; &lt;/button&gt;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&lt;h4 class="modal-title" id="myModalLabel"&gt; 模態框標題 &lt;/h4&gt;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&lt;div class="modal-body"&gt; 在這裡新增一些文字 &lt;/div&gt;		</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&lt;div class="modal-footer"&gt;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&lt;button type="button" class="btn btn-default" data-dismiss="modal"&gt;關閉&lt;/button&gt;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&lt;button type="button" class="btn btn-primary"&gt; 提交更改 &lt;/button&gt;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&lt;/div&gt;		</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  &lt;/div&gt;</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&lt;/div&gt;</a:t>
            </a:r>
            <a:endParaRPr/>
          </a:p>
        </p:txBody>
      </p:sp>
      <p:sp>
        <p:nvSpPr>
          <p:cNvPr id="6951" name="Google Shape;6951;g2580e301964_0_6308"/>
          <p:cNvSpPr/>
          <p:nvPr/>
        </p:nvSpPr>
        <p:spPr>
          <a:xfrm>
            <a:off x="4517726" y="3407675"/>
            <a:ext cx="72819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200">
                <a:solidFill>
                  <a:schemeClr val="lt1"/>
                </a:solidFill>
                <a:latin typeface="Arial"/>
                <a:ea typeface="Arial"/>
                <a:cs typeface="Arial"/>
                <a:sym typeface="Arial"/>
              </a:rPr>
              <a:t> .modal 用來把 &lt;div&gt; 的內容識別為模態框, 它的效果是遮擋住全屏, 還得在它裡面新增modal-dialog</a:t>
            </a:r>
            <a:endParaRPr/>
          </a:p>
          <a:p>
            <a:pPr indent="0" lvl="0" marL="0" marR="0" rtl="0" algn="l">
              <a:lnSpc>
                <a:spcPct val="150000"/>
              </a:lnSpc>
              <a:spcBef>
                <a:spcPts val="0"/>
              </a:spcBef>
              <a:spcAft>
                <a:spcPts val="0"/>
              </a:spcAft>
              <a:buNone/>
            </a:pPr>
            <a:r>
              <a:rPr lang="en-US" sz="1200">
                <a:solidFill>
                  <a:schemeClr val="lt1"/>
                </a:solidFill>
                <a:latin typeface="Arial"/>
                <a:ea typeface="Arial"/>
                <a:cs typeface="Arial"/>
                <a:sym typeface="Arial"/>
              </a:rPr>
              <a:t> .fade 當模態框被切換時，它會引起內容淡入淡出</a:t>
            </a:r>
            <a:endParaRPr/>
          </a:p>
          <a:p>
            <a:pPr indent="0" lvl="0" marL="0" marR="0" rtl="0" algn="l">
              <a:lnSpc>
                <a:spcPct val="150000"/>
              </a:lnSpc>
              <a:spcBef>
                <a:spcPts val="0"/>
              </a:spcBef>
              <a:spcAft>
                <a:spcPts val="0"/>
              </a:spcAft>
              <a:buNone/>
            </a:pPr>
            <a:r>
              <a:rPr lang="en-US" sz="1200">
                <a:solidFill>
                  <a:schemeClr val="lt1"/>
                </a:solidFill>
                <a:latin typeface="Arial"/>
                <a:ea typeface="Arial"/>
                <a:cs typeface="Arial"/>
                <a:sym typeface="Arial"/>
              </a:rPr>
              <a:t>.modal-dialog為一個模態對話方塊設定基本樣式</a:t>
            </a:r>
            <a:endParaRPr/>
          </a:p>
          <a:p>
            <a:pPr indent="0" lvl="0" marL="0" marR="0" rtl="0" algn="l">
              <a:lnSpc>
                <a:spcPct val="150000"/>
              </a:lnSpc>
              <a:spcBef>
                <a:spcPts val="0"/>
              </a:spcBef>
              <a:spcAft>
                <a:spcPts val="0"/>
              </a:spcAft>
              <a:buNone/>
            </a:pPr>
            <a:r>
              <a:rPr lang="en-US" sz="1200">
                <a:solidFill>
                  <a:schemeClr val="lt1"/>
                </a:solidFill>
                <a:latin typeface="Arial"/>
                <a:ea typeface="Arial"/>
                <a:cs typeface="Arial"/>
                <a:sym typeface="Arial"/>
              </a:rPr>
              <a:t>.modal-content用於包裹模態框內容設定樣式</a:t>
            </a:r>
            <a:endParaRPr/>
          </a:p>
          <a:p>
            <a:pPr indent="0" lvl="0" marL="0" marR="0" rtl="0" algn="l">
              <a:lnSpc>
                <a:spcPct val="150000"/>
              </a:lnSpc>
              <a:spcBef>
                <a:spcPts val="0"/>
              </a:spcBef>
              <a:spcAft>
                <a:spcPts val="0"/>
              </a:spcAft>
              <a:buNone/>
            </a:pPr>
            <a:r>
              <a:rPr lang="en-US" sz="1200">
                <a:solidFill>
                  <a:schemeClr val="lt1"/>
                </a:solidFill>
                <a:latin typeface="Arial"/>
                <a:ea typeface="Arial"/>
                <a:cs typeface="Arial"/>
                <a:sym typeface="Arial"/>
              </a:rPr>
              <a:t>.close 用於為模態視窗的關閉按鈕設定樣式</a:t>
            </a:r>
            <a:endParaRPr/>
          </a:p>
          <a:p>
            <a:pPr indent="0" lvl="0" marL="0" marR="0" rtl="0" algn="l">
              <a:lnSpc>
                <a:spcPct val="150000"/>
              </a:lnSpc>
              <a:spcBef>
                <a:spcPts val="0"/>
              </a:spcBef>
              <a:spcAft>
                <a:spcPts val="0"/>
              </a:spcAft>
              <a:buNone/>
            </a:pPr>
            <a:r>
              <a:rPr lang="en-US" sz="1200">
                <a:solidFill>
                  <a:schemeClr val="lt1"/>
                </a:solidFill>
                <a:latin typeface="Arial"/>
                <a:ea typeface="Arial"/>
                <a:cs typeface="Arial"/>
                <a:sym typeface="Arial"/>
              </a:rPr>
              <a:t>.modal-head用於為模態視窗的標題設定樣式</a:t>
            </a:r>
            <a:endParaRPr/>
          </a:p>
          <a:p>
            <a:pPr indent="0" lvl="0" marL="0" marR="0" rtl="0" algn="l">
              <a:lnSpc>
                <a:spcPct val="150000"/>
              </a:lnSpc>
              <a:spcBef>
                <a:spcPts val="0"/>
              </a:spcBef>
              <a:spcAft>
                <a:spcPts val="0"/>
              </a:spcAft>
              <a:buNone/>
            </a:pPr>
            <a:r>
              <a:rPr lang="en-US" sz="1200">
                <a:solidFill>
                  <a:schemeClr val="lt1"/>
                </a:solidFill>
                <a:latin typeface="Arial"/>
                <a:ea typeface="Arial"/>
                <a:cs typeface="Arial"/>
                <a:sym typeface="Arial"/>
              </a:rPr>
              <a:t>.modal-body用於為模態視窗的主體設定樣式</a:t>
            </a:r>
            <a:endParaRPr/>
          </a:p>
          <a:p>
            <a:pPr indent="0" lvl="0" marL="0" marR="0" rtl="0" algn="l">
              <a:lnSpc>
                <a:spcPct val="150000"/>
              </a:lnSpc>
              <a:spcBef>
                <a:spcPts val="0"/>
              </a:spcBef>
              <a:spcAft>
                <a:spcPts val="0"/>
              </a:spcAft>
              <a:buNone/>
            </a:pPr>
            <a:r>
              <a:rPr lang="en-US" sz="1200">
                <a:solidFill>
                  <a:schemeClr val="lt1"/>
                </a:solidFill>
                <a:latin typeface="Arial"/>
                <a:ea typeface="Arial"/>
                <a:cs typeface="Arial"/>
                <a:sym typeface="Arial"/>
              </a:rPr>
              <a:t>.modal-footer用於為模態視窗的底部設定樣式</a:t>
            </a:r>
            <a:endParaRPr/>
          </a:p>
          <a:p>
            <a:pPr indent="0" lvl="0" marL="0" marR="0" rtl="0" algn="l">
              <a:lnSpc>
                <a:spcPct val="150000"/>
              </a:lnSpc>
              <a:spcBef>
                <a:spcPts val="0"/>
              </a:spcBef>
              <a:spcAft>
                <a:spcPts val="0"/>
              </a:spcAft>
              <a:buNone/>
            </a:pPr>
            <a:r>
              <a:rPr lang="en-US" sz="1200">
                <a:solidFill>
                  <a:schemeClr val="lt1"/>
                </a:solidFill>
                <a:latin typeface="Arial"/>
                <a:ea typeface="Arial"/>
                <a:cs typeface="Arial"/>
                <a:sym typeface="Arial"/>
              </a:rPr>
              <a:t>data-toggle="modal"，HTML5 自定義的 data 屬性 用於開啟模態視窗</a:t>
            </a:r>
            <a:endParaRPr/>
          </a:p>
          <a:p>
            <a:pPr indent="0" lvl="0" marL="0" marR="0" rtl="0" algn="l">
              <a:lnSpc>
                <a:spcPct val="150000"/>
              </a:lnSpc>
              <a:spcBef>
                <a:spcPts val="0"/>
              </a:spcBef>
              <a:spcAft>
                <a:spcPts val="0"/>
              </a:spcAft>
              <a:buNone/>
            </a:pPr>
            <a:r>
              <a:rPr lang="en-US" sz="1200">
                <a:solidFill>
                  <a:schemeClr val="lt1"/>
                </a:solidFill>
                <a:latin typeface="Arial"/>
                <a:ea typeface="Arial"/>
                <a:cs typeface="Arial"/>
                <a:sym typeface="Arial"/>
              </a:rPr>
              <a:t>data-dismiss="modal"，HTML5 自定義的 data 屬性 用於關閉模態視窗</a:t>
            </a:r>
            <a:endParaRPr/>
          </a:p>
          <a:p>
            <a:pPr indent="0" lvl="0" marL="0" marR="0" rtl="0" algn="l">
              <a:lnSpc>
                <a:spcPct val="150000"/>
              </a:lnSpc>
              <a:spcBef>
                <a:spcPts val="0"/>
              </a:spcBef>
              <a:spcAft>
                <a:spcPts val="0"/>
              </a:spcAft>
              <a:buNone/>
            </a:pPr>
            <a:r>
              <a:rPr lang="en-US" sz="1200">
                <a:solidFill>
                  <a:schemeClr val="lt1"/>
                </a:solidFill>
                <a:latin typeface="Arial"/>
                <a:ea typeface="Arial"/>
                <a:cs typeface="Arial"/>
                <a:sym typeface="Arial"/>
              </a:rPr>
              <a:t>data-keyboard可以設定按esc鍵時關閉模態框(預設是true), 如果設定data-keyboard='false'則esc鍵不能關閉模態框</a:t>
            </a:r>
            <a:endParaRPr b="0" i="0" sz="1200">
              <a:solidFill>
                <a:schemeClr val="lt1"/>
              </a:solidFill>
              <a:latin typeface="Arial"/>
              <a:ea typeface="Arial"/>
              <a:cs typeface="Arial"/>
              <a:sym typeface="Arial"/>
            </a:endParaRPr>
          </a:p>
        </p:txBody>
      </p:sp>
      <p:cxnSp>
        <p:nvCxnSpPr>
          <p:cNvPr id="6952" name="Google Shape;6952;g2580e301964_0_6308"/>
          <p:cNvCxnSpPr/>
          <p:nvPr/>
        </p:nvCxnSpPr>
        <p:spPr>
          <a:xfrm flipH="1" rot="10800000">
            <a:off x="2198339" y="3353443"/>
            <a:ext cx="9533100" cy="51900"/>
          </a:xfrm>
          <a:prstGeom prst="straightConnector1">
            <a:avLst/>
          </a:prstGeom>
          <a:noFill/>
          <a:ln cap="flat" cmpd="sng" w="9525">
            <a:solidFill>
              <a:srgbClr val="FFD966"/>
            </a:solidFill>
            <a:prstDash val="solid"/>
            <a:miter lim="800000"/>
            <a:headEnd len="sm" w="sm" type="none"/>
            <a:tailEnd len="sm" w="sm" type="none"/>
          </a:ln>
        </p:spPr>
      </p:cxnSp>
      <p:cxnSp>
        <p:nvCxnSpPr>
          <p:cNvPr id="6953" name="Google Shape;6953;g2580e301964_0_6308"/>
          <p:cNvCxnSpPr/>
          <p:nvPr/>
        </p:nvCxnSpPr>
        <p:spPr>
          <a:xfrm rot="10800000">
            <a:off x="5642264" y="1641907"/>
            <a:ext cx="0" cy="343500"/>
          </a:xfrm>
          <a:prstGeom prst="straightConnector1">
            <a:avLst/>
          </a:prstGeom>
          <a:noFill/>
          <a:ln cap="flat" cmpd="sng" w="9525">
            <a:solidFill>
              <a:srgbClr val="FF0000"/>
            </a:solidFill>
            <a:prstDash val="solid"/>
            <a:miter lim="800000"/>
            <a:headEnd len="sm" w="sm" type="none"/>
            <a:tailEnd len="med" w="med" type="triangle"/>
          </a:ln>
        </p:spPr>
      </p:cxnSp>
      <p:sp>
        <p:nvSpPr>
          <p:cNvPr id="6954" name="Google Shape;6954;g2580e301964_0_6308"/>
          <p:cNvSpPr txBox="1"/>
          <p:nvPr/>
        </p:nvSpPr>
        <p:spPr>
          <a:xfrm>
            <a:off x="5034908" y="1286745"/>
            <a:ext cx="1338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關閉的圖示</a:t>
            </a:r>
            <a:endParaRPr/>
          </a:p>
        </p:txBody>
      </p:sp>
      <p:sp>
        <p:nvSpPr>
          <p:cNvPr id="6955" name="Google Shape;6955;g2580e301964_0_6308"/>
          <p:cNvSpPr/>
          <p:nvPr/>
        </p:nvSpPr>
        <p:spPr>
          <a:xfrm>
            <a:off x="277788" y="4398897"/>
            <a:ext cx="6096000" cy="203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&lt;script&gt;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$(document).ready(function(){</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$("#myModal").click(function(){</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$("#myModal").modal();</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&lt;/script&gt;</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946"/>
                                        </p:tgtEl>
                                        <p:attrNameLst>
                                          <p:attrName>style.visibility</p:attrName>
                                        </p:attrNameLst>
                                      </p:cBhvr>
                                      <p:to>
                                        <p:strVal val="visible"/>
                                      </p:to>
                                    </p:set>
                                    <p:anim calcmode="lin" valueType="num">
                                      <p:cBhvr additive="base">
                                        <p:cTn dur="750"/>
                                        <p:tgtEl>
                                          <p:spTgt spid="6946"/>
                                        </p:tgtEl>
                                        <p:attrNameLst>
                                          <p:attrName>ppt_w</p:attrName>
                                        </p:attrNameLst>
                                      </p:cBhvr>
                                      <p:tavLst>
                                        <p:tav fmla="" tm="0">
                                          <p:val>
                                            <p:strVal val="0"/>
                                          </p:val>
                                        </p:tav>
                                        <p:tav fmla="" tm="100000">
                                          <p:val>
                                            <p:strVal val="#ppt_w"/>
                                          </p:val>
                                        </p:tav>
                                      </p:tavLst>
                                    </p:anim>
                                    <p:anim calcmode="lin" valueType="num">
                                      <p:cBhvr additive="base">
                                        <p:cTn dur="750"/>
                                        <p:tgtEl>
                                          <p:spTgt spid="694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947"/>
                                        </p:tgtEl>
                                        <p:attrNameLst>
                                          <p:attrName>style.visibility</p:attrName>
                                        </p:attrNameLst>
                                      </p:cBhvr>
                                      <p:to>
                                        <p:strVal val="visible"/>
                                      </p:to>
                                    </p:set>
                                    <p:anim calcmode="lin" valueType="num">
                                      <p:cBhvr additive="base">
                                        <p:cTn dur="750"/>
                                        <p:tgtEl>
                                          <p:spTgt spid="6947"/>
                                        </p:tgtEl>
                                        <p:attrNameLst>
                                          <p:attrName>ppt_w</p:attrName>
                                        </p:attrNameLst>
                                      </p:cBhvr>
                                      <p:tavLst>
                                        <p:tav fmla="" tm="0">
                                          <p:val>
                                            <p:strVal val="0"/>
                                          </p:val>
                                        </p:tav>
                                        <p:tav fmla="" tm="100000">
                                          <p:val>
                                            <p:strVal val="#ppt_w"/>
                                          </p:val>
                                        </p:tav>
                                      </p:tavLst>
                                    </p:anim>
                                    <p:anim calcmode="lin" valueType="num">
                                      <p:cBhvr additive="base">
                                        <p:cTn dur="750"/>
                                        <p:tgtEl>
                                          <p:spTgt spid="69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948"/>
                                        </p:tgtEl>
                                        <p:attrNameLst>
                                          <p:attrName>style.visibility</p:attrName>
                                        </p:attrNameLst>
                                      </p:cBhvr>
                                      <p:to>
                                        <p:strVal val="visible"/>
                                      </p:to>
                                    </p:set>
                                    <p:anim calcmode="lin" valueType="num">
                                      <p:cBhvr additive="base">
                                        <p:cTn dur="750"/>
                                        <p:tgtEl>
                                          <p:spTgt spid="6948"/>
                                        </p:tgtEl>
                                        <p:attrNameLst>
                                          <p:attrName>ppt_w</p:attrName>
                                        </p:attrNameLst>
                                      </p:cBhvr>
                                      <p:tavLst>
                                        <p:tav fmla="" tm="0">
                                          <p:val>
                                            <p:strVal val="0"/>
                                          </p:val>
                                        </p:tav>
                                        <p:tav fmla="" tm="100000">
                                          <p:val>
                                            <p:strVal val="#ppt_w"/>
                                          </p:val>
                                        </p:tav>
                                      </p:tavLst>
                                    </p:anim>
                                    <p:anim calcmode="lin" valueType="num">
                                      <p:cBhvr additive="base">
                                        <p:cTn dur="750"/>
                                        <p:tgtEl>
                                          <p:spTgt spid="694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6960" name="Shape 6960"/>
        <p:cNvGrpSpPr/>
        <p:nvPr/>
      </p:nvGrpSpPr>
      <p:grpSpPr>
        <a:xfrm>
          <a:off x="0" y="0"/>
          <a:ext cx="0" cy="0"/>
          <a:chOff x="0" y="0"/>
          <a:chExt cx="0" cy="0"/>
        </a:xfrm>
      </p:grpSpPr>
      <p:sp>
        <p:nvSpPr>
          <p:cNvPr id="6961" name="Google Shape;6961;g2580e301964_0_642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rPr>
              <a:t>Echart.js</a:t>
            </a:r>
            <a:endParaRPr sz="1400">
              <a:solidFill>
                <a:schemeClr val="lt1"/>
              </a:solidFill>
              <a:latin typeface="Arial"/>
              <a:ea typeface="Arial"/>
              <a:cs typeface="Arial"/>
              <a:sym typeface="Arial"/>
            </a:endParaRPr>
          </a:p>
        </p:txBody>
      </p:sp>
      <p:grpSp>
        <p:nvGrpSpPr>
          <p:cNvPr id="6962" name="Google Shape;6962;g2580e301964_0_6426"/>
          <p:cNvGrpSpPr/>
          <p:nvPr/>
        </p:nvGrpSpPr>
        <p:grpSpPr>
          <a:xfrm>
            <a:off x="5826806" y="1018339"/>
            <a:ext cx="538327" cy="59700"/>
            <a:chOff x="5607050" y="1793751"/>
            <a:chExt cx="538327" cy="59700"/>
          </a:xfrm>
        </p:grpSpPr>
        <p:sp>
          <p:nvSpPr>
            <p:cNvPr id="6963" name="Google Shape;6963;g2580e301964_0_642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4" name="Google Shape;6964;g2580e301964_0_642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5" name="Google Shape;6965;g2580e301964_0_642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66" name="Google Shape;6966;g2580e301964_0_642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7" name="Google Shape;6967;g2580e301964_0_642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8" name="Google Shape;6968;g2580e301964_0_642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9" name="Google Shape;6969;g2580e301964_0_642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970" name="Google Shape;6970;g2580e301964_0_642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6971" name="Google Shape;6971;g2580e301964_0_642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2" name="Google Shape;6972;g2580e301964_0_642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3" name="Google Shape;6973;g2580e301964_0_642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4" name="Google Shape;6974;g2580e301964_0_642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5" name="Google Shape;6975;g2580e301964_0_642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6" name="Google Shape;6976;g2580e301964_0_642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7" name="Google Shape;6977;g2580e301964_0_642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8" name="Google Shape;6978;g2580e301964_0_642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9" name="Google Shape;6979;g2580e301964_0_642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0" name="Google Shape;6980;g2580e301964_0_642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1" name="Google Shape;6981;g2580e301964_0_642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2" name="Google Shape;6982;g2580e301964_0_642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3" name="Google Shape;6983;g2580e301964_0_642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4" name="Google Shape;6984;g2580e301964_0_642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5" name="Google Shape;6985;g2580e301964_0_642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6" name="Google Shape;6986;g2580e301964_0_642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7" name="Google Shape;6987;g2580e301964_0_642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8" name="Google Shape;6988;g2580e301964_0_642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9" name="Google Shape;6989;g2580e301964_0_642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0" name="Google Shape;6990;g2580e301964_0_642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1" name="Google Shape;6991;g2580e301964_0_642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2" name="Google Shape;6992;g2580e301964_0_642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3" name="Google Shape;6993;g2580e301964_0_642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4" name="Google Shape;6994;g2580e301964_0_6426"/>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6995" name="Google Shape;6995;g2580e301964_0_6426"/>
          <p:cNvSpPr/>
          <p:nvPr/>
        </p:nvSpPr>
        <p:spPr>
          <a:xfrm>
            <a:off x="838950" y="1468241"/>
            <a:ext cx="10832400" cy="397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chemeClr val="lt1"/>
                </a:solidFill>
                <a:latin typeface="Times New Roman"/>
                <a:ea typeface="Times New Roman"/>
                <a:cs typeface="Times New Roman"/>
                <a:sym typeface="Times New Roman"/>
              </a:rPr>
              <a:t>Apache ECharts是一個使用TypeScript實現的視覺化圖表庫，由Apache軟體基金會提供，可以執行在主流桌面及行動瀏覽器上，包括Internet Explorer 8/9/10/11、Google Chrome、Firefox、Safari等，其底層依賴向量圖形庫ZRender。</a:t>
            </a:r>
            <a:endParaRPr sz="2800">
              <a:solidFill>
                <a:schemeClr val="lt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406400" lvl="0" marL="457200" marR="0" rtl="0" algn="l">
              <a:lnSpc>
                <a:spcPct val="15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關於引入套件的方法先前以示範，這裡不在多敘述。</a:t>
            </a:r>
            <a:endParaRPr sz="2800">
              <a:solidFill>
                <a:schemeClr val="lt1"/>
              </a:solidFill>
              <a:latin typeface="Times New Roman"/>
              <a:ea typeface="Times New Roman"/>
              <a:cs typeface="Times New Roman"/>
              <a:sym typeface="Times New Roman"/>
            </a:endParaRPr>
          </a:p>
        </p:txBody>
      </p:sp>
      <p:pic>
        <p:nvPicPr>
          <p:cNvPr id="6996" name="Google Shape;6996;g2580e301964_0_6426"/>
          <p:cNvPicPr preferRelativeResize="0"/>
          <p:nvPr/>
        </p:nvPicPr>
        <p:blipFill>
          <a:blip r:embed="rId3">
            <a:alphaModFix/>
          </a:blip>
          <a:stretch>
            <a:fillRect/>
          </a:stretch>
        </p:blipFill>
        <p:spPr>
          <a:xfrm>
            <a:off x="838950" y="414675"/>
            <a:ext cx="3886200" cy="95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969"/>
                                        </p:tgtEl>
                                        <p:attrNameLst>
                                          <p:attrName>style.visibility</p:attrName>
                                        </p:attrNameLst>
                                      </p:cBhvr>
                                      <p:to>
                                        <p:strVal val="visible"/>
                                      </p:to>
                                    </p:set>
                                    <p:anim calcmode="lin" valueType="num">
                                      <p:cBhvr additive="base">
                                        <p:cTn dur="750"/>
                                        <p:tgtEl>
                                          <p:spTgt spid="69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6973"/>
                                        </p:tgtEl>
                                        <p:attrNameLst>
                                          <p:attrName>style.visibility</p:attrName>
                                        </p:attrNameLst>
                                      </p:cBhvr>
                                      <p:to>
                                        <p:strVal val="visible"/>
                                      </p:to>
                                    </p:set>
                                    <p:anim calcmode="lin" valueType="num">
                                      <p:cBhvr additive="base">
                                        <p:cTn dur="750"/>
                                        <p:tgtEl>
                                          <p:spTgt spid="69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967"/>
                                        </p:tgtEl>
                                        <p:attrNameLst>
                                          <p:attrName>style.visibility</p:attrName>
                                        </p:attrNameLst>
                                      </p:cBhvr>
                                      <p:to>
                                        <p:strVal val="visible"/>
                                      </p:to>
                                    </p:set>
                                    <p:anim calcmode="lin" valueType="num">
                                      <p:cBhvr additive="base">
                                        <p:cTn dur="750"/>
                                        <p:tgtEl>
                                          <p:spTgt spid="69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6966"/>
                                        </p:tgtEl>
                                        <p:attrNameLst>
                                          <p:attrName>style.visibility</p:attrName>
                                        </p:attrNameLst>
                                      </p:cBhvr>
                                      <p:to>
                                        <p:strVal val="visible"/>
                                      </p:to>
                                    </p:set>
                                    <p:anim calcmode="lin" valueType="num">
                                      <p:cBhvr additive="base">
                                        <p:cTn dur="750"/>
                                        <p:tgtEl>
                                          <p:spTgt spid="69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6968"/>
                                        </p:tgtEl>
                                        <p:attrNameLst>
                                          <p:attrName>style.visibility</p:attrName>
                                        </p:attrNameLst>
                                      </p:cBhvr>
                                      <p:to>
                                        <p:strVal val="visible"/>
                                      </p:to>
                                    </p:set>
                                    <p:anim calcmode="lin" valueType="num">
                                      <p:cBhvr additive="base">
                                        <p:cTn dur="750"/>
                                        <p:tgtEl>
                                          <p:spTgt spid="6968"/>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6970"/>
                                        </p:tgtEl>
                                        <p:attrNameLst>
                                          <p:attrName>style.visibility</p:attrName>
                                        </p:attrNameLst>
                                      </p:cBhvr>
                                      <p:to>
                                        <p:strVal val="visible"/>
                                      </p:to>
                                    </p:set>
                                    <p:animEffect filter="fade" transition="in">
                                      <p:cBhvr>
                                        <p:cTn dur="500"/>
                                        <p:tgtEl>
                                          <p:spTgt spid="6970"/>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6971"/>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6972"/>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6974"/>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6975"/>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6976"/>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6977"/>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6978"/>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6979"/>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6980"/>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6981"/>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6982"/>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6983"/>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6984"/>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6985"/>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6986"/>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6987"/>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6988"/>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6989"/>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6990"/>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6991"/>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6992"/>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69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7001" name="Shape 7001"/>
        <p:cNvGrpSpPr/>
        <p:nvPr/>
      </p:nvGrpSpPr>
      <p:grpSpPr>
        <a:xfrm>
          <a:off x="0" y="0"/>
          <a:ext cx="0" cy="0"/>
          <a:chOff x="0" y="0"/>
          <a:chExt cx="0" cy="0"/>
        </a:xfrm>
      </p:grpSpPr>
      <p:sp>
        <p:nvSpPr>
          <p:cNvPr id="7002" name="Google Shape;7002;g2580e301964_0_6385"/>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rPr>
              <a:t>Echart.js</a:t>
            </a:r>
            <a:endParaRPr sz="1400">
              <a:solidFill>
                <a:schemeClr val="lt1"/>
              </a:solidFill>
              <a:latin typeface="Arial"/>
              <a:ea typeface="Arial"/>
              <a:cs typeface="Arial"/>
              <a:sym typeface="Arial"/>
            </a:endParaRPr>
          </a:p>
        </p:txBody>
      </p:sp>
      <p:grpSp>
        <p:nvGrpSpPr>
          <p:cNvPr id="7003" name="Google Shape;7003;g2580e301964_0_6385"/>
          <p:cNvGrpSpPr/>
          <p:nvPr/>
        </p:nvGrpSpPr>
        <p:grpSpPr>
          <a:xfrm>
            <a:off x="5826806" y="1018339"/>
            <a:ext cx="538327" cy="59700"/>
            <a:chOff x="5607050" y="1793751"/>
            <a:chExt cx="538327" cy="59700"/>
          </a:xfrm>
        </p:grpSpPr>
        <p:sp>
          <p:nvSpPr>
            <p:cNvPr id="7004" name="Google Shape;7004;g2580e301964_0_6385"/>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5" name="Google Shape;7005;g2580e301964_0_6385"/>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6" name="Google Shape;7006;g2580e301964_0_6385"/>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07" name="Google Shape;7007;g2580e301964_0_6385"/>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8" name="Google Shape;7008;g2580e301964_0_6385"/>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9" name="Google Shape;7009;g2580e301964_0_6385"/>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0" name="Google Shape;7010;g2580e301964_0_6385"/>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011" name="Google Shape;7011;g2580e301964_0_6385"/>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012" name="Google Shape;7012;g2580e301964_0_6385"/>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3" name="Google Shape;7013;g2580e301964_0_6385"/>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4" name="Google Shape;7014;g2580e301964_0_6385"/>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5" name="Google Shape;7015;g2580e301964_0_6385"/>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6" name="Google Shape;7016;g2580e301964_0_6385"/>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7" name="Google Shape;7017;g2580e301964_0_6385"/>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8" name="Google Shape;7018;g2580e301964_0_6385"/>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9" name="Google Shape;7019;g2580e301964_0_6385"/>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0" name="Google Shape;7020;g2580e301964_0_6385"/>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1" name="Google Shape;7021;g2580e301964_0_6385"/>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2" name="Google Shape;7022;g2580e301964_0_6385"/>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3" name="Google Shape;7023;g2580e301964_0_6385"/>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4" name="Google Shape;7024;g2580e301964_0_6385"/>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5" name="Google Shape;7025;g2580e301964_0_6385"/>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6" name="Google Shape;7026;g2580e301964_0_6385"/>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7" name="Google Shape;7027;g2580e301964_0_6385"/>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8" name="Google Shape;7028;g2580e301964_0_6385"/>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9" name="Google Shape;7029;g2580e301964_0_6385"/>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0" name="Google Shape;7030;g2580e301964_0_6385"/>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1" name="Google Shape;7031;g2580e301964_0_6385"/>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2" name="Google Shape;7032;g2580e301964_0_6385"/>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3" name="Google Shape;7033;g2580e301964_0_6385"/>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4" name="Google Shape;7034;g2580e301964_0_6385"/>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5" name="Google Shape;7035;g2580e301964_0_6385"/>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036" name="Google Shape;7036;g2580e301964_0_6385"/>
          <p:cNvSpPr/>
          <p:nvPr/>
        </p:nvSpPr>
        <p:spPr>
          <a:xfrm>
            <a:off x="838950" y="1468241"/>
            <a:ext cx="10832400" cy="397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chemeClr val="lt1"/>
                </a:solidFill>
                <a:latin typeface="Times New Roman"/>
                <a:ea typeface="Times New Roman"/>
                <a:cs typeface="Times New Roman"/>
                <a:sym typeface="Times New Roman"/>
              </a:rPr>
              <a:t>官網：</a:t>
            </a:r>
            <a:r>
              <a:rPr lang="en-US" sz="2800" u="sng">
                <a:solidFill>
                  <a:schemeClr val="hlink"/>
                </a:solidFill>
                <a:latin typeface="Times New Roman"/>
                <a:ea typeface="Times New Roman"/>
                <a:cs typeface="Times New Roman"/>
                <a:sym typeface="Times New Roman"/>
                <a:hlinkClick r:id="rId3"/>
              </a:rPr>
              <a:t>https://echarts.apache.org/zh/index.html</a:t>
            </a:r>
            <a:endParaRPr sz="2800">
              <a:solidFill>
                <a:schemeClr val="lt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2800">
              <a:solidFill>
                <a:schemeClr val="lt1"/>
              </a:solidFill>
              <a:latin typeface="Times New Roman"/>
              <a:ea typeface="Times New Roman"/>
              <a:cs typeface="Times New Roman"/>
              <a:sym typeface="Times New Roman"/>
            </a:endParaRPr>
          </a:p>
          <a:p>
            <a:pPr indent="-406400" lvl="0" marL="457200" rtl="0" algn="l">
              <a:lnSpc>
                <a:spcPct val="15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可在所有示例中選擇你想要的圖表</a:t>
            </a:r>
            <a:r>
              <a:rPr lang="en-US" sz="2800">
                <a:solidFill>
                  <a:schemeClr val="lt1"/>
                </a:solidFill>
                <a:latin typeface="Times New Roman"/>
                <a:ea typeface="Times New Roman"/>
                <a:cs typeface="Times New Roman"/>
                <a:sym typeface="Times New Roman"/>
              </a:rPr>
              <a:t>。</a:t>
            </a:r>
            <a:endParaRPr sz="2800">
              <a:solidFill>
                <a:schemeClr val="lt1"/>
              </a:solidFill>
              <a:latin typeface="Times New Roman"/>
              <a:ea typeface="Times New Roman"/>
              <a:cs typeface="Times New Roman"/>
              <a:sym typeface="Times New Roman"/>
            </a:endParaRPr>
          </a:p>
        </p:txBody>
      </p:sp>
      <p:pic>
        <p:nvPicPr>
          <p:cNvPr id="7037" name="Google Shape;7037;g2580e301964_0_6385"/>
          <p:cNvPicPr preferRelativeResize="0"/>
          <p:nvPr/>
        </p:nvPicPr>
        <p:blipFill>
          <a:blip r:embed="rId4">
            <a:alphaModFix/>
          </a:blip>
          <a:stretch>
            <a:fillRect/>
          </a:stretch>
        </p:blipFill>
        <p:spPr>
          <a:xfrm>
            <a:off x="1083000" y="2182825"/>
            <a:ext cx="6724650" cy="2419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010"/>
                                        </p:tgtEl>
                                        <p:attrNameLst>
                                          <p:attrName>style.visibility</p:attrName>
                                        </p:attrNameLst>
                                      </p:cBhvr>
                                      <p:to>
                                        <p:strVal val="visible"/>
                                      </p:to>
                                    </p:set>
                                    <p:anim calcmode="lin" valueType="num">
                                      <p:cBhvr additive="base">
                                        <p:cTn dur="750"/>
                                        <p:tgtEl>
                                          <p:spTgt spid="70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7014"/>
                                        </p:tgtEl>
                                        <p:attrNameLst>
                                          <p:attrName>style.visibility</p:attrName>
                                        </p:attrNameLst>
                                      </p:cBhvr>
                                      <p:to>
                                        <p:strVal val="visible"/>
                                      </p:to>
                                    </p:set>
                                    <p:anim calcmode="lin" valueType="num">
                                      <p:cBhvr additive="base">
                                        <p:cTn dur="750"/>
                                        <p:tgtEl>
                                          <p:spTgt spid="70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008"/>
                                        </p:tgtEl>
                                        <p:attrNameLst>
                                          <p:attrName>style.visibility</p:attrName>
                                        </p:attrNameLst>
                                      </p:cBhvr>
                                      <p:to>
                                        <p:strVal val="visible"/>
                                      </p:to>
                                    </p:set>
                                    <p:anim calcmode="lin" valueType="num">
                                      <p:cBhvr additive="base">
                                        <p:cTn dur="750"/>
                                        <p:tgtEl>
                                          <p:spTgt spid="70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7007"/>
                                        </p:tgtEl>
                                        <p:attrNameLst>
                                          <p:attrName>style.visibility</p:attrName>
                                        </p:attrNameLst>
                                      </p:cBhvr>
                                      <p:to>
                                        <p:strVal val="visible"/>
                                      </p:to>
                                    </p:set>
                                    <p:anim calcmode="lin" valueType="num">
                                      <p:cBhvr additive="base">
                                        <p:cTn dur="750"/>
                                        <p:tgtEl>
                                          <p:spTgt spid="70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7009"/>
                                        </p:tgtEl>
                                        <p:attrNameLst>
                                          <p:attrName>style.visibility</p:attrName>
                                        </p:attrNameLst>
                                      </p:cBhvr>
                                      <p:to>
                                        <p:strVal val="visible"/>
                                      </p:to>
                                    </p:set>
                                    <p:anim calcmode="lin" valueType="num">
                                      <p:cBhvr additive="base">
                                        <p:cTn dur="750"/>
                                        <p:tgtEl>
                                          <p:spTgt spid="7009"/>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7011"/>
                                        </p:tgtEl>
                                        <p:attrNameLst>
                                          <p:attrName>style.visibility</p:attrName>
                                        </p:attrNameLst>
                                      </p:cBhvr>
                                      <p:to>
                                        <p:strVal val="visible"/>
                                      </p:to>
                                    </p:set>
                                    <p:animEffect filter="fade" transition="in">
                                      <p:cBhvr>
                                        <p:cTn dur="500"/>
                                        <p:tgtEl>
                                          <p:spTgt spid="7011"/>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7012"/>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7013"/>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7015"/>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7016"/>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7017"/>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7018"/>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7019"/>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7020"/>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7021"/>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7022"/>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7023"/>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7024"/>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7025"/>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7026"/>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7027"/>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7028"/>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7029"/>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7030"/>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7031"/>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7032"/>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7033"/>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70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7042" name="Shape 7042"/>
        <p:cNvGrpSpPr/>
        <p:nvPr/>
      </p:nvGrpSpPr>
      <p:grpSpPr>
        <a:xfrm>
          <a:off x="0" y="0"/>
          <a:ext cx="0" cy="0"/>
          <a:chOff x="0" y="0"/>
          <a:chExt cx="0" cy="0"/>
        </a:xfrm>
      </p:grpSpPr>
      <p:sp>
        <p:nvSpPr>
          <p:cNvPr id="7043" name="Google Shape;7043;g2580e301964_0_646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rPr>
              <a:t>Echart.js</a:t>
            </a:r>
            <a:endParaRPr sz="1400">
              <a:solidFill>
                <a:schemeClr val="lt1"/>
              </a:solidFill>
              <a:latin typeface="Arial"/>
              <a:ea typeface="Arial"/>
              <a:cs typeface="Arial"/>
              <a:sym typeface="Arial"/>
            </a:endParaRPr>
          </a:p>
        </p:txBody>
      </p:sp>
      <p:grpSp>
        <p:nvGrpSpPr>
          <p:cNvPr id="7044" name="Google Shape;7044;g2580e301964_0_6468"/>
          <p:cNvGrpSpPr/>
          <p:nvPr/>
        </p:nvGrpSpPr>
        <p:grpSpPr>
          <a:xfrm>
            <a:off x="5826806" y="1018339"/>
            <a:ext cx="538327" cy="59700"/>
            <a:chOff x="5607050" y="1793751"/>
            <a:chExt cx="538327" cy="59700"/>
          </a:xfrm>
        </p:grpSpPr>
        <p:sp>
          <p:nvSpPr>
            <p:cNvPr id="7045" name="Google Shape;7045;g2580e301964_0_646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46" name="Google Shape;7046;g2580e301964_0_646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47" name="Google Shape;7047;g2580e301964_0_646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48" name="Google Shape;7048;g2580e301964_0_6468"/>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49" name="Google Shape;7049;g2580e301964_0_6468"/>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0" name="Google Shape;7050;g2580e301964_0_6468"/>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1" name="Google Shape;7051;g2580e301964_0_6468"/>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052" name="Google Shape;7052;g2580e301964_0_6468"/>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053" name="Google Shape;7053;g2580e301964_0_6468"/>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4" name="Google Shape;7054;g2580e301964_0_6468"/>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5" name="Google Shape;7055;g2580e301964_0_6468"/>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6" name="Google Shape;7056;g2580e301964_0_6468"/>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7" name="Google Shape;7057;g2580e301964_0_6468"/>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8" name="Google Shape;7058;g2580e301964_0_6468"/>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9" name="Google Shape;7059;g2580e301964_0_6468"/>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0" name="Google Shape;7060;g2580e301964_0_6468"/>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1" name="Google Shape;7061;g2580e301964_0_6468"/>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2" name="Google Shape;7062;g2580e301964_0_6468"/>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3" name="Google Shape;7063;g2580e301964_0_6468"/>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4" name="Google Shape;7064;g2580e301964_0_6468"/>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5" name="Google Shape;7065;g2580e301964_0_6468"/>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6" name="Google Shape;7066;g2580e301964_0_6468"/>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7" name="Google Shape;7067;g2580e301964_0_6468"/>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8" name="Google Shape;7068;g2580e301964_0_6468"/>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9" name="Google Shape;7069;g2580e301964_0_6468"/>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0" name="Google Shape;7070;g2580e301964_0_6468"/>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1" name="Google Shape;7071;g2580e301964_0_6468"/>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2" name="Google Shape;7072;g2580e301964_0_6468"/>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3" name="Google Shape;7073;g2580e301964_0_6468"/>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4" name="Google Shape;7074;g2580e301964_0_6468"/>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5" name="Google Shape;7075;g2580e301964_0_6468"/>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6" name="Google Shape;7076;g2580e301964_0_6468"/>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077" name="Google Shape;7077;g2580e301964_0_6468"/>
          <p:cNvSpPr/>
          <p:nvPr/>
        </p:nvSpPr>
        <p:spPr>
          <a:xfrm>
            <a:off x="838950" y="1468241"/>
            <a:ext cx="10832400" cy="39702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pic>
        <p:nvPicPr>
          <p:cNvPr id="7078" name="Google Shape;7078;g2580e301964_0_6468"/>
          <p:cNvPicPr preferRelativeResize="0"/>
          <p:nvPr/>
        </p:nvPicPr>
        <p:blipFill>
          <a:blip r:embed="rId3">
            <a:alphaModFix/>
          </a:blip>
          <a:stretch>
            <a:fillRect/>
          </a:stretch>
        </p:blipFill>
        <p:spPr>
          <a:xfrm>
            <a:off x="654700" y="1175284"/>
            <a:ext cx="11337901" cy="53443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051"/>
                                        </p:tgtEl>
                                        <p:attrNameLst>
                                          <p:attrName>style.visibility</p:attrName>
                                        </p:attrNameLst>
                                      </p:cBhvr>
                                      <p:to>
                                        <p:strVal val="visible"/>
                                      </p:to>
                                    </p:set>
                                    <p:anim calcmode="lin" valueType="num">
                                      <p:cBhvr additive="base">
                                        <p:cTn dur="750"/>
                                        <p:tgtEl>
                                          <p:spTgt spid="70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7055"/>
                                        </p:tgtEl>
                                        <p:attrNameLst>
                                          <p:attrName>style.visibility</p:attrName>
                                        </p:attrNameLst>
                                      </p:cBhvr>
                                      <p:to>
                                        <p:strVal val="visible"/>
                                      </p:to>
                                    </p:set>
                                    <p:anim calcmode="lin" valueType="num">
                                      <p:cBhvr additive="base">
                                        <p:cTn dur="750"/>
                                        <p:tgtEl>
                                          <p:spTgt spid="70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049"/>
                                        </p:tgtEl>
                                        <p:attrNameLst>
                                          <p:attrName>style.visibility</p:attrName>
                                        </p:attrNameLst>
                                      </p:cBhvr>
                                      <p:to>
                                        <p:strVal val="visible"/>
                                      </p:to>
                                    </p:set>
                                    <p:anim calcmode="lin" valueType="num">
                                      <p:cBhvr additive="base">
                                        <p:cTn dur="750"/>
                                        <p:tgtEl>
                                          <p:spTgt spid="70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7048"/>
                                        </p:tgtEl>
                                        <p:attrNameLst>
                                          <p:attrName>style.visibility</p:attrName>
                                        </p:attrNameLst>
                                      </p:cBhvr>
                                      <p:to>
                                        <p:strVal val="visible"/>
                                      </p:to>
                                    </p:set>
                                    <p:anim calcmode="lin" valueType="num">
                                      <p:cBhvr additive="base">
                                        <p:cTn dur="750"/>
                                        <p:tgtEl>
                                          <p:spTgt spid="70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7050"/>
                                        </p:tgtEl>
                                        <p:attrNameLst>
                                          <p:attrName>style.visibility</p:attrName>
                                        </p:attrNameLst>
                                      </p:cBhvr>
                                      <p:to>
                                        <p:strVal val="visible"/>
                                      </p:to>
                                    </p:set>
                                    <p:anim calcmode="lin" valueType="num">
                                      <p:cBhvr additive="base">
                                        <p:cTn dur="750"/>
                                        <p:tgtEl>
                                          <p:spTgt spid="7050"/>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7052"/>
                                        </p:tgtEl>
                                        <p:attrNameLst>
                                          <p:attrName>style.visibility</p:attrName>
                                        </p:attrNameLst>
                                      </p:cBhvr>
                                      <p:to>
                                        <p:strVal val="visible"/>
                                      </p:to>
                                    </p:set>
                                    <p:animEffect filter="fade" transition="in">
                                      <p:cBhvr>
                                        <p:cTn dur="500"/>
                                        <p:tgtEl>
                                          <p:spTgt spid="7052"/>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7053"/>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7054"/>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7056"/>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7057"/>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7058"/>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7059"/>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7060"/>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7061"/>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7062"/>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7063"/>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7064"/>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7065"/>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7066"/>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7067"/>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7068"/>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7069"/>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7070"/>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7071"/>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7072"/>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7073"/>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7074"/>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70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7083" name="Shape 7083"/>
        <p:cNvGrpSpPr/>
        <p:nvPr/>
      </p:nvGrpSpPr>
      <p:grpSpPr>
        <a:xfrm>
          <a:off x="0" y="0"/>
          <a:ext cx="0" cy="0"/>
          <a:chOff x="0" y="0"/>
          <a:chExt cx="0" cy="0"/>
        </a:xfrm>
      </p:grpSpPr>
      <p:sp>
        <p:nvSpPr>
          <p:cNvPr id="7084" name="Google Shape;7084;g2580e301964_0_650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rPr>
              <a:t>Echart.js</a:t>
            </a:r>
            <a:endParaRPr sz="1400">
              <a:solidFill>
                <a:schemeClr val="lt1"/>
              </a:solidFill>
              <a:latin typeface="Arial"/>
              <a:ea typeface="Arial"/>
              <a:cs typeface="Arial"/>
              <a:sym typeface="Arial"/>
            </a:endParaRPr>
          </a:p>
        </p:txBody>
      </p:sp>
      <p:grpSp>
        <p:nvGrpSpPr>
          <p:cNvPr id="7085" name="Google Shape;7085;g2580e301964_0_6509"/>
          <p:cNvGrpSpPr/>
          <p:nvPr/>
        </p:nvGrpSpPr>
        <p:grpSpPr>
          <a:xfrm>
            <a:off x="5826806" y="1018339"/>
            <a:ext cx="538327" cy="59700"/>
            <a:chOff x="5607050" y="1793751"/>
            <a:chExt cx="538327" cy="59700"/>
          </a:xfrm>
        </p:grpSpPr>
        <p:sp>
          <p:nvSpPr>
            <p:cNvPr id="7086" name="Google Shape;7086;g2580e301964_0_650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7" name="Google Shape;7087;g2580e301964_0_650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8" name="Google Shape;7088;g2580e301964_0_650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89" name="Google Shape;7089;g2580e301964_0_6509"/>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0" name="Google Shape;7090;g2580e301964_0_6509"/>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1" name="Google Shape;7091;g2580e301964_0_6509"/>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2" name="Google Shape;7092;g2580e301964_0_6509"/>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093" name="Google Shape;7093;g2580e301964_0_6509"/>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094" name="Google Shape;7094;g2580e301964_0_6509"/>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5" name="Google Shape;7095;g2580e301964_0_6509"/>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6" name="Google Shape;7096;g2580e301964_0_6509"/>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7" name="Google Shape;7097;g2580e301964_0_6509"/>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8" name="Google Shape;7098;g2580e301964_0_6509"/>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9" name="Google Shape;7099;g2580e301964_0_6509"/>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0" name="Google Shape;7100;g2580e301964_0_6509"/>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1" name="Google Shape;7101;g2580e301964_0_6509"/>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2" name="Google Shape;7102;g2580e301964_0_6509"/>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3" name="Google Shape;7103;g2580e301964_0_6509"/>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4" name="Google Shape;7104;g2580e301964_0_6509"/>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5" name="Google Shape;7105;g2580e301964_0_6509"/>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6" name="Google Shape;7106;g2580e301964_0_6509"/>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7" name="Google Shape;7107;g2580e301964_0_6509"/>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8" name="Google Shape;7108;g2580e301964_0_6509"/>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9" name="Google Shape;7109;g2580e301964_0_6509"/>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0" name="Google Shape;7110;g2580e301964_0_6509"/>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1" name="Google Shape;7111;g2580e301964_0_6509"/>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2" name="Google Shape;7112;g2580e301964_0_6509"/>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3" name="Google Shape;7113;g2580e301964_0_6509"/>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4" name="Google Shape;7114;g2580e301964_0_6509"/>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5" name="Google Shape;7115;g2580e301964_0_6509"/>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6" name="Google Shape;7116;g2580e301964_0_6509"/>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7" name="Google Shape;7117;g2580e301964_0_6509"/>
          <p:cNvSpPr/>
          <p:nvPr/>
        </p:nvSpPr>
        <p:spPr>
          <a:xfrm>
            <a:off x="0" y="90100"/>
            <a:ext cx="0" cy="276900"/>
          </a:xfrm>
          <a:prstGeom prst="rect">
            <a:avLst/>
          </a:prstGeom>
          <a:solidFill>
            <a:srgbClr val="2728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118" name="Google Shape;7118;g2580e301964_0_6509"/>
          <p:cNvSpPr/>
          <p:nvPr/>
        </p:nvSpPr>
        <p:spPr>
          <a:xfrm>
            <a:off x="838950" y="1468241"/>
            <a:ext cx="10832400" cy="39702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pic>
        <p:nvPicPr>
          <p:cNvPr id="7119" name="Google Shape;7119;g2580e301964_0_6509"/>
          <p:cNvPicPr preferRelativeResize="0"/>
          <p:nvPr/>
        </p:nvPicPr>
        <p:blipFill>
          <a:blip r:embed="rId3">
            <a:alphaModFix/>
          </a:blip>
          <a:stretch>
            <a:fillRect/>
          </a:stretch>
        </p:blipFill>
        <p:spPr>
          <a:xfrm>
            <a:off x="248750" y="2586240"/>
            <a:ext cx="5773700" cy="3520825"/>
          </a:xfrm>
          <a:prstGeom prst="rect">
            <a:avLst/>
          </a:prstGeom>
          <a:noFill/>
          <a:ln>
            <a:noFill/>
          </a:ln>
        </p:spPr>
      </p:pic>
      <p:pic>
        <p:nvPicPr>
          <p:cNvPr id="7120" name="Google Shape;7120;g2580e301964_0_6509"/>
          <p:cNvPicPr preferRelativeResize="0"/>
          <p:nvPr/>
        </p:nvPicPr>
        <p:blipFill>
          <a:blip r:embed="rId4">
            <a:alphaModFix/>
          </a:blip>
          <a:stretch>
            <a:fillRect/>
          </a:stretch>
        </p:blipFill>
        <p:spPr>
          <a:xfrm>
            <a:off x="6132520" y="2600139"/>
            <a:ext cx="5468050" cy="3493006"/>
          </a:xfrm>
          <a:prstGeom prst="rect">
            <a:avLst/>
          </a:prstGeom>
          <a:noFill/>
          <a:ln>
            <a:noFill/>
          </a:ln>
        </p:spPr>
      </p:pic>
      <p:sp>
        <p:nvSpPr>
          <p:cNvPr id="7121" name="Google Shape;7121;g2580e301964_0_6509"/>
          <p:cNvSpPr/>
          <p:nvPr/>
        </p:nvSpPr>
        <p:spPr>
          <a:xfrm>
            <a:off x="300450" y="1157416"/>
            <a:ext cx="10832400" cy="397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chemeClr val="lt1"/>
                </a:solidFill>
                <a:latin typeface="Times New Roman"/>
                <a:ea typeface="Times New Roman"/>
                <a:cs typeface="Times New Roman"/>
                <a:sym typeface="Times New Roman"/>
              </a:rPr>
              <a:t>選擇圖表後，可直接複製程式碼，新增至專案中。</a:t>
            </a:r>
            <a:endParaRPr sz="2800">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092"/>
                                        </p:tgtEl>
                                        <p:attrNameLst>
                                          <p:attrName>style.visibility</p:attrName>
                                        </p:attrNameLst>
                                      </p:cBhvr>
                                      <p:to>
                                        <p:strVal val="visible"/>
                                      </p:to>
                                    </p:set>
                                    <p:anim calcmode="lin" valueType="num">
                                      <p:cBhvr additive="base">
                                        <p:cTn dur="750"/>
                                        <p:tgtEl>
                                          <p:spTgt spid="70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7096"/>
                                        </p:tgtEl>
                                        <p:attrNameLst>
                                          <p:attrName>style.visibility</p:attrName>
                                        </p:attrNameLst>
                                      </p:cBhvr>
                                      <p:to>
                                        <p:strVal val="visible"/>
                                      </p:to>
                                    </p:set>
                                    <p:anim calcmode="lin" valueType="num">
                                      <p:cBhvr additive="base">
                                        <p:cTn dur="750"/>
                                        <p:tgtEl>
                                          <p:spTgt spid="70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090"/>
                                        </p:tgtEl>
                                        <p:attrNameLst>
                                          <p:attrName>style.visibility</p:attrName>
                                        </p:attrNameLst>
                                      </p:cBhvr>
                                      <p:to>
                                        <p:strVal val="visible"/>
                                      </p:to>
                                    </p:set>
                                    <p:anim calcmode="lin" valueType="num">
                                      <p:cBhvr additive="base">
                                        <p:cTn dur="750"/>
                                        <p:tgtEl>
                                          <p:spTgt spid="70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7089"/>
                                        </p:tgtEl>
                                        <p:attrNameLst>
                                          <p:attrName>style.visibility</p:attrName>
                                        </p:attrNameLst>
                                      </p:cBhvr>
                                      <p:to>
                                        <p:strVal val="visible"/>
                                      </p:to>
                                    </p:set>
                                    <p:anim calcmode="lin" valueType="num">
                                      <p:cBhvr additive="base">
                                        <p:cTn dur="750"/>
                                        <p:tgtEl>
                                          <p:spTgt spid="70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7091"/>
                                        </p:tgtEl>
                                        <p:attrNameLst>
                                          <p:attrName>style.visibility</p:attrName>
                                        </p:attrNameLst>
                                      </p:cBhvr>
                                      <p:to>
                                        <p:strVal val="visible"/>
                                      </p:to>
                                    </p:set>
                                    <p:anim calcmode="lin" valueType="num">
                                      <p:cBhvr additive="base">
                                        <p:cTn dur="750"/>
                                        <p:tgtEl>
                                          <p:spTgt spid="709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7093"/>
                                        </p:tgtEl>
                                        <p:attrNameLst>
                                          <p:attrName>style.visibility</p:attrName>
                                        </p:attrNameLst>
                                      </p:cBhvr>
                                      <p:to>
                                        <p:strVal val="visible"/>
                                      </p:to>
                                    </p:set>
                                    <p:animEffect filter="fade" transition="in">
                                      <p:cBhvr>
                                        <p:cTn dur="500"/>
                                        <p:tgtEl>
                                          <p:spTgt spid="7093"/>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7094"/>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7095"/>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7097"/>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7098"/>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7099"/>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7100"/>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7101"/>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7102"/>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7103"/>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7104"/>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7105"/>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7106"/>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7107"/>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7108"/>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7109"/>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7110"/>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7111"/>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7112"/>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7113"/>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7114"/>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7115"/>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71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0911"/>
            </a:gs>
            <a:gs pos="51000">
              <a:srgbClr val="0E1B2E">
                <a:alpha val="94901"/>
              </a:srgbClr>
            </a:gs>
            <a:gs pos="100000">
              <a:srgbClr val="091731"/>
            </a:gs>
          </a:gsLst>
          <a:lin ang="5400000" scaled="0"/>
        </a:gradFill>
      </p:bgPr>
    </p:bg>
    <p:spTree>
      <p:nvGrpSpPr>
        <p:cNvPr id="7125" name="Shape 7125"/>
        <p:cNvGrpSpPr/>
        <p:nvPr/>
      </p:nvGrpSpPr>
      <p:grpSpPr>
        <a:xfrm>
          <a:off x="0" y="0"/>
          <a:ext cx="0" cy="0"/>
          <a:chOff x="0" y="0"/>
          <a:chExt cx="0" cy="0"/>
        </a:xfrm>
      </p:grpSpPr>
      <p:sp>
        <p:nvSpPr>
          <p:cNvPr id="7126" name="Google Shape;7126;p42"/>
          <p:cNvSpPr/>
          <p:nvPr/>
        </p:nvSpPr>
        <p:spPr>
          <a:xfrm>
            <a:off x="3971625" y="1304625"/>
            <a:ext cx="4248751" cy="4248751"/>
          </a:xfrm>
          <a:prstGeom prst="ellipse">
            <a:avLst/>
          </a:prstGeom>
          <a:solidFill>
            <a:schemeClr val="lt1"/>
          </a:solidFill>
          <a:ln>
            <a:noFill/>
          </a:ln>
          <a:effectLst>
            <a:outerShdw blurRad="901700" sx="102000" rotWithShape="0" dir="16200000" dist="38100" sy="102000">
              <a:srgbClr val="00B0F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127" name="Google Shape;7127;p42"/>
          <p:cNvSpPr/>
          <p:nvPr/>
        </p:nvSpPr>
        <p:spPr>
          <a:xfrm>
            <a:off x="4482566" y="1815566"/>
            <a:ext cx="3226869" cy="3226869"/>
          </a:xfrm>
          <a:prstGeom prst="ellipse">
            <a:avLst/>
          </a:prstGeom>
          <a:solidFill>
            <a:schemeClr val="lt1"/>
          </a:solidFill>
          <a:ln>
            <a:noFill/>
          </a:ln>
          <a:effectLst>
            <a:outerShdw blurRad="317500" sx="118000" rotWithShape="0" algn="ctr" sy="118000">
              <a:srgbClr val="0070C0">
                <a:alpha val="1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128" name="Google Shape;7128;p42"/>
          <p:cNvSpPr/>
          <p:nvPr/>
        </p:nvSpPr>
        <p:spPr>
          <a:xfrm>
            <a:off x="5027596" y="2360596"/>
            <a:ext cx="2136808" cy="2136808"/>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129" name="Google Shape;7129;p42"/>
          <p:cNvSpPr/>
          <p:nvPr/>
        </p:nvSpPr>
        <p:spPr>
          <a:xfrm>
            <a:off x="6056679" y="5518899"/>
            <a:ext cx="88900" cy="889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130" name="Google Shape;7130;p42"/>
          <p:cNvGrpSpPr/>
          <p:nvPr/>
        </p:nvGrpSpPr>
        <p:grpSpPr>
          <a:xfrm>
            <a:off x="3463560" y="338945"/>
            <a:ext cx="5277931" cy="5798363"/>
            <a:chOff x="3463560" y="338945"/>
            <a:chExt cx="5277931" cy="5798363"/>
          </a:xfrm>
        </p:grpSpPr>
        <p:sp>
          <p:nvSpPr>
            <p:cNvPr id="7131" name="Google Shape;7131;p42"/>
            <p:cNvSpPr/>
            <p:nvPr/>
          </p:nvSpPr>
          <p:spPr>
            <a:xfrm>
              <a:off x="4502744" y="4844849"/>
              <a:ext cx="53544" cy="5354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2" name="Google Shape;7132;p42"/>
            <p:cNvSpPr/>
            <p:nvPr/>
          </p:nvSpPr>
          <p:spPr>
            <a:xfrm>
              <a:off x="4134940" y="2415539"/>
              <a:ext cx="81563" cy="81563"/>
            </a:xfrm>
            <a:prstGeom prst="ellipse">
              <a:avLst/>
            </a:prstGeom>
            <a:solidFill>
              <a:srgbClr val="057D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3" name="Google Shape;7133;p42"/>
            <p:cNvSpPr/>
            <p:nvPr/>
          </p:nvSpPr>
          <p:spPr>
            <a:xfrm>
              <a:off x="6459537" y="5722862"/>
              <a:ext cx="47625" cy="4762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4" name="Google Shape;7134;p42"/>
            <p:cNvSpPr/>
            <p:nvPr/>
          </p:nvSpPr>
          <p:spPr>
            <a:xfrm>
              <a:off x="6695774" y="5701095"/>
              <a:ext cx="47091" cy="47091"/>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5" name="Google Shape;7135;p42"/>
            <p:cNvSpPr/>
            <p:nvPr/>
          </p:nvSpPr>
          <p:spPr>
            <a:xfrm flipH="1">
              <a:off x="6412484" y="5607226"/>
              <a:ext cx="52831" cy="52831"/>
            </a:xfrm>
            <a:prstGeom prst="ellipse">
              <a:avLst/>
            </a:prstGeom>
            <a:solidFill>
              <a:srgbClr val="D8D8D8">
                <a:alpha val="56862"/>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6" name="Google Shape;7136;p42"/>
            <p:cNvSpPr/>
            <p:nvPr/>
          </p:nvSpPr>
          <p:spPr>
            <a:xfrm>
              <a:off x="6950092" y="5364067"/>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7" name="Google Shape;7137;p42"/>
            <p:cNvSpPr/>
            <p:nvPr/>
          </p:nvSpPr>
          <p:spPr>
            <a:xfrm>
              <a:off x="6778609" y="5528778"/>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8" name="Google Shape;7138;p42"/>
            <p:cNvSpPr/>
            <p:nvPr/>
          </p:nvSpPr>
          <p:spPr>
            <a:xfrm>
              <a:off x="6827805" y="5570078"/>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9" name="Google Shape;7139;p42"/>
            <p:cNvSpPr/>
            <p:nvPr/>
          </p:nvSpPr>
          <p:spPr>
            <a:xfrm>
              <a:off x="6592814" y="5794082"/>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0" name="Google Shape;7140;p42"/>
            <p:cNvSpPr/>
            <p:nvPr/>
          </p:nvSpPr>
          <p:spPr>
            <a:xfrm>
              <a:off x="6592814" y="5794383"/>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1" name="Google Shape;7141;p42"/>
            <p:cNvSpPr/>
            <p:nvPr/>
          </p:nvSpPr>
          <p:spPr>
            <a:xfrm>
              <a:off x="6532262" y="5491091"/>
              <a:ext cx="47091" cy="47091"/>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2" name="Google Shape;7142;p42"/>
            <p:cNvSpPr/>
            <p:nvPr/>
          </p:nvSpPr>
          <p:spPr>
            <a:xfrm>
              <a:off x="6681632" y="5453403"/>
              <a:ext cx="61233" cy="61233"/>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3" name="Google Shape;7143;p42"/>
            <p:cNvSpPr/>
            <p:nvPr/>
          </p:nvSpPr>
          <p:spPr>
            <a:xfrm>
              <a:off x="6619150" y="5468231"/>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4" name="Google Shape;7144;p42"/>
            <p:cNvSpPr/>
            <p:nvPr/>
          </p:nvSpPr>
          <p:spPr>
            <a:xfrm>
              <a:off x="6855410" y="5882010"/>
              <a:ext cx="49196" cy="49196"/>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5" name="Google Shape;7145;p42"/>
            <p:cNvSpPr/>
            <p:nvPr/>
          </p:nvSpPr>
          <p:spPr>
            <a:xfrm>
              <a:off x="6950092" y="5882010"/>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6" name="Google Shape;7146;p42"/>
            <p:cNvSpPr/>
            <p:nvPr/>
          </p:nvSpPr>
          <p:spPr>
            <a:xfrm>
              <a:off x="6197584" y="6059504"/>
              <a:ext cx="77804" cy="7780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7" name="Google Shape;7147;p42"/>
            <p:cNvSpPr/>
            <p:nvPr/>
          </p:nvSpPr>
          <p:spPr>
            <a:xfrm>
              <a:off x="6128502" y="6018212"/>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8" name="Google Shape;7148;p42"/>
            <p:cNvSpPr/>
            <p:nvPr/>
          </p:nvSpPr>
          <p:spPr>
            <a:xfrm>
              <a:off x="6183280" y="5660057"/>
              <a:ext cx="72200" cy="72200"/>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9" name="Google Shape;7149;p42"/>
            <p:cNvSpPr/>
            <p:nvPr/>
          </p:nvSpPr>
          <p:spPr>
            <a:xfrm>
              <a:off x="6101899" y="5726631"/>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0" name="Google Shape;7150;p42"/>
            <p:cNvSpPr/>
            <p:nvPr/>
          </p:nvSpPr>
          <p:spPr>
            <a:xfrm>
              <a:off x="5807958" y="5721291"/>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1" name="Google Shape;7151;p42"/>
            <p:cNvSpPr/>
            <p:nvPr/>
          </p:nvSpPr>
          <p:spPr>
            <a:xfrm>
              <a:off x="5879953" y="5589708"/>
              <a:ext cx="47625" cy="4762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2" name="Google Shape;7152;p42"/>
            <p:cNvSpPr/>
            <p:nvPr/>
          </p:nvSpPr>
          <p:spPr>
            <a:xfrm>
              <a:off x="5797598" y="5560862"/>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3" name="Google Shape;7153;p42"/>
            <p:cNvSpPr/>
            <p:nvPr/>
          </p:nvSpPr>
          <p:spPr>
            <a:xfrm>
              <a:off x="5581948" y="5769484"/>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4" name="Google Shape;7154;p42"/>
            <p:cNvSpPr/>
            <p:nvPr/>
          </p:nvSpPr>
          <p:spPr>
            <a:xfrm>
              <a:off x="5400771" y="5882010"/>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5" name="Google Shape;7155;p42"/>
            <p:cNvSpPr/>
            <p:nvPr/>
          </p:nvSpPr>
          <p:spPr>
            <a:xfrm>
              <a:off x="5285484" y="5871220"/>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6" name="Google Shape;7156;p42"/>
            <p:cNvSpPr/>
            <p:nvPr/>
          </p:nvSpPr>
          <p:spPr>
            <a:xfrm>
              <a:off x="5372187" y="5592282"/>
              <a:ext cx="45719" cy="45719"/>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7" name="Google Shape;7157;p42"/>
            <p:cNvSpPr/>
            <p:nvPr/>
          </p:nvSpPr>
          <p:spPr>
            <a:xfrm>
              <a:off x="5553340" y="5500170"/>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8" name="Google Shape;7158;p42"/>
            <p:cNvSpPr/>
            <p:nvPr/>
          </p:nvSpPr>
          <p:spPr>
            <a:xfrm>
              <a:off x="5573176" y="5570468"/>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9" name="Google Shape;7159;p42"/>
            <p:cNvSpPr/>
            <p:nvPr/>
          </p:nvSpPr>
          <p:spPr>
            <a:xfrm>
              <a:off x="5409288" y="5437260"/>
              <a:ext cx="61942" cy="61942"/>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0" name="Google Shape;7160;p42"/>
            <p:cNvSpPr/>
            <p:nvPr/>
          </p:nvSpPr>
          <p:spPr>
            <a:xfrm>
              <a:off x="4978659" y="5614068"/>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1" name="Google Shape;7161;p42"/>
            <p:cNvSpPr/>
            <p:nvPr/>
          </p:nvSpPr>
          <p:spPr>
            <a:xfrm>
              <a:off x="4773871" y="5787642"/>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2" name="Google Shape;7162;p42"/>
            <p:cNvSpPr/>
            <p:nvPr/>
          </p:nvSpPr>
          <p:spPr>
            <a:xfrm>
              <a:off x="4909082" y="5303773"/>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3" name="Google Shape;7163;p42"/>
            <p:cNvSpPr/>
            <p:nvPr/>
          </p:nvSpPr>
          <p:spPr>
            <a:xfrm>
              <a:off x="4978659" y="5250706"/>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4" name="Google Shape;7164;p42"/>
            <p:cNvSpPr/>
            <p:nvPr/>
          </p:nvSpPr>
          <p:spPr>
            <a:xfrm>
              <a:off x="5017874" y="5367544"/>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5" name="Google Shape;7165;p42"/>
            <p:cNvSpPr/>
            <p:nvPr/>
          </p:nvSpPr>
          <p:spPr>
            <a:xfrm>
              <a:off x="5060771" y="5306852"/>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6" name="Google Shape;7166;p42"/>
            <p:cNvSpPr/>
            <p:nvPr/>
          </p:nvSpPr>
          <p:spPr>
            <a:xfrm>
              <a:off x="5032206" y="5479315"/>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7" name="Google Shape;7167;p42"/>
            <p:cNvSpPr/>
            <p:nvPr/>
          </p:nvSpPr>
          <p:spPr>
            <a:xfrm>
              <a:off x="5053345" y="5550445"/>
              <a:ext cx="53206" cy="53206"/>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8" name="Google Shape;7168;p42"/>
            <p:cNvSpPr/>
            <p:nvPr/>
          </p:nvSpPr>
          <p:spPr>
            <a:xfrm>
              <a:off x="4773870" y="5787641"/>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9" name="Google Shape;7169;p42"/>
            <p:cNvSpPr/>
            <p:nvPr/>
          </p:nvSpPr>
          <p:spPr>
            <a:xfrm>
              <a:off x="4385669" y="5763044"/>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0" name="Google Shape;7170;p42"/>
            <p:cNvSpPr/>
            <p:nvPr/>
          </p:nvSpPr>
          <p:spPr>
            <a:xfrm>
              <a:off x="4887442" y="5178117"/>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1" name="Google Shape;7171;p42"/>
            <p:cNvSpPr/>
            <p:nvPr/>
          </p:nvSpPr>
          <p:spPr>
            <a:xfrm>
              <a:off x="4870091" y="5278148"/>
              <a:ext cx="52251" cy="5225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2" name="Google Shape;7172;p42"/>
            <p:cNvSpPr/>
            <p:nvPr/>
          </p:nvSpPr>
          <p:spPr>
            <a:xfrm>
              <a:off x="4630911" y="5321533"/>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3" name="Google Shape;7173;p42"/>
            <p:cNvSpPr/>
            <p:nvPr/>
          </p:nvSpPr>
          <p:spPr>
            <a:xfrm>
              <a:off x="4327341" y="5383602"/>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4" name="Google Shape;7174;p42"/>
            <p:cNvSpPr/>
            <p:nvPr/>
          </p:nvSpPr>
          <p:spPr>
            <a:xfrm>
              <a:off x="3936724" y="5058165"/>
              <a:ext cx="69801" cy="69801"/>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5" name="Google Shape;7175;p42"/>
            <p:cNvSpPr/>
            <p:nvPr/>
          </p:nvSpPr>
          <p:spPr>
            <a:xfrm>
              <a:off x="3580876" y="4992688"/>
              <a:ext cx="65477" cy="65477"/>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6" name="Google Shape;7176;p42"/>
            <p:cNvSpPr/>
            <p:nvPr/>
          </p:nvSpPr>
          <p:spPr>
            <a:xfrm>
              <a:off x="4362241" y="5106584"/>
              <a:ext cx="85503" cy="8550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7" name="Google Shape;7177;p42"/>
            <p:cNvSpPr/>
            <p:nvPr/>
          </p:nvSpPr>
          <p:spPr>
            <a:xfrm>
              <a:off x="4305643" y="5037718"/>
              <a:ext cx="56598" cy="5659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8" name="Google Shape;7178;p42"/>
            <p:cNvSpPr/>
            <p:nvPr/>
          </p:nvSpPr>
          <p:spPr>
            <a:xfrm>
              <a:off x="4442256" y="4910469"/>
              <a:ext cx="53544" cy="5354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9" name="Google Shape;7179;p42"/>
            <p:cNvSpPr/>
            <p:nvPr/>
          </p:nvSpPr>
          <p:spPr>
            <a:xfrm>
              <a:off x="4482566" y="4945837"/>
              <a:ext cx="62075" cy="6207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0" name="Google Shape;7180;p42"/>
            <p:cNvSpPr/>
            <p:nvPr/>
          </p:nvSpPr>
          <p:spPr>
            <a:xfrm>
              <a:off x="4374021" y="4854900"/>
              <a:ext cx="61942" cy="61942"/>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1" name="Google Shape;7181;p42"/>
            <p:cNvSpPr/>
            <p:nvPr/>
          </p:nvSpPr>
          <p:spPr>
            <a:xfrm>
              <a:off x="4395306" y="4824671"/>
              <a:ext cx="73722" cy="73722"/>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2" name="Google Shape;7182;p42"/>
            <p:cNvSpPr/>
            <p:nvPr/>
          </p:nvSpPr>
          <p:spPr>
            <a:xfrm>
              <a:off x="4175722" y="4713318"/>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3" name="Google Shape;7183;p42"/>
            <p:cNvSpPr/>
            <p:nvPr/>
          </p:nvSpPr>
          <p:spPr>
            <a:xfrm>
              <a:off x="4217808" y="4556691"/>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4" name="Google Shape;7184;p42"/>
            <p:cNvSpPr/>
            <p:nvPr/>
          </p:nvSpPr>
          <p:spPr>
            <a:xfrm>
              <a:off x="4106338" y="4521790"/>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5" name="Google Shape;7185;p42"/>
            <p:cNvSpPr/>
            <p:nvPr/>
          </p:nvSpPr>
          <p:spPr>
            <a:xfrm>
              <a:off x="4049740" y="4633896"/>
              <a:ext cx="56598" cy="5659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6" name="Google Shape;7186;p42"/>
            <p:cNvSpPr/>
            <p:nvPr/>
          </p:nvSpPr>
          <p:spPr>
            <a:xfrm>
              <a:off x="4333621" y="4713318"/>
              <a:ext cx="69801" cy="69801"/>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7" name="Google Shape;7187;p42"/>
            <p:cNvSpPr/>
            <p:nvPr/>
          </p:nvSpPr>
          <p:spPr>
            <a:xfrm>
              <a:off x="4022585" y="4111324"/>
              <a:ext cx="85503" cy="8550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8" name="Google Shape;7188;p42"/>
            <p:cNvSpPr/>
            <p:nvPr/>
          </p:nvSpPr>
          <p:spPr>
            <a:xfrm>
              <a:off x="3907095" y="4257893"/>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9" name="Google Shape;7189;p42"/>
            <p:cNvSpPr/>
            <p:nvPr/>
          </p:nvSpPr>
          <p:spPr>
            <a:xfrm>
              <a:off x="3808279" y="4410105"/>
              <a:ext cx="69801" cy="69801"/>
            </a:xfrm>
            <a:prstGeom prst="ellipse">
              <a:avLst/>
            </a:prstGeom>
            <a:solidFill>
              <a:srgbClr val="97C4D9">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0" name="Google Shape;7190;p42"/>
            <p:cNvSpPr/>
            <p:nvPr/>
          </p:nvSpPr>
          <p:spPr>
            <a:xfrm>
              <a:off x="4006525" y="4399630"/>
              <a:ext cx="53102" cy="5310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1" name="Google Shape;7191;p42"/>
            <p:cNvSpPr/>
            <p:nvPr/>
          </p:nvSpPr>
          <p:spPr>
            <a:xfrm>
              <a:off x="3985691" y="4315954"/>
              <a:ext cx="66884" cy="6688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2" name="Google Shape;7192;p42"/>
            <p:cNvSpPr/>
            <p:nvPr/>
          </p:nvSpPr>
          <p:spPr>
            <a:xfrm>
              <a:off x="3953338" y="4027718"/>
              <a:ext cx="62075" cy="62075"/>
            </a:xfrm>
            <a:prstGeom prst="ellipse">
              <a:avLst/>
            </a:prstGeom>
            <a:solidFill>
              <a:srgbClr val="D8D8D8">
                <a:alpha val="72941"/>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7193" name="Google Shape;7193;p42"/>
            <p:cNvSpPr/>
            <p:nvPr/>
          </p:nvSpPr>
          <p:spPr>
            <a:xfrm>
              <a:off x="3969431" y="4171366"/>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4" name="Google Shape;7194;p42"/>
            <p:cNvSpPr/>
            <p:nvPr/>
          </p:nvSpPr>
          <p:spPr>
            <a:xfrm>
              <a:off x="3864881" y="4107627"/>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5" name="Google Shape;7195;p42"/>
            <p:cNvSpPr/>
            <p:nvPr/>
          </p:nvSpPr>
          <p:spPr>
            <a:xfrm>
              <a:off x="3587514" y="4195055"/>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6" name="Google Shape;7196;p42"/>
            <p:cNvSpPr/>
            <p:nvPr/>
          </p:nvSpPr>
          <p:spPr>
            <a:xfrm>
              <a:off x="3780012" y="3918376"/>
              <a:ext cx="48788" cy="4878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7" name="Google Shape;7197;p42"/>
            <p:cNvSpPr/>
            <p:nvPr/>
          </p:nvSpPr>
          <p:spPr>
            <a:xfrm>
              <a:off x="3845097" y="3967164"/>
              <a:ext cx="50776" cy="50776"/>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8" name="Google Shape;7198;p42"/>
            <p:cNvSpPr/>
            <p:nvPr/>
          </p:nvSpPr>
          <p:spPr>
            <a:xfrm>
              <a:off x="3840696" y="3860615"/>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9" name="Google Shape;7199;p42"/>
            <p:cNvSpPr/>
            <p:nvPr/>
          </p:nvSpPr>
          <p:spPr>
            <a:xfrm>
              <a:off x="3704542" y="3846864"/>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0" name="Google Shape;7200;p42"/>
            <p:cNvSpPr/>
            <p:nvPr/>
          </p:nvSpPr>
          <p:spPr>
            <a:xfrm>
              <a:off x="3761759" y="3796227"/>
              <a:ext cx="67041" cy="6704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1" name="Google Shape;7201;p42"/>
            <p:cNvSpPr/>
            <p:nvPr/>
          </p:nvSpPr>
          <p:spPr>
            <a:xfrm>
              <a:off x="3745051" y="4145103"/>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2" name="Google Shape;7202;p42"/>
            <p:cNvSpPr/>
            <p:nvPr/>
          </p:nvSpPr>
          <p:spPr>
            <a:xfrm>
              <a:off x="3749924" y="3262453"/>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3" name="Google Shape;7203;p42"/>
            <p:cNvSpPr/>
            <p:nvPr/>
          </p:nvSpPr>
          <p:spPr>
            <a:xfrm>
              <a:off x="3809158" y="3082456"/>
              <a:ext cx="57761" cy="57761"/>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4" name="Google Shape;7204;p42"/>
            <p:cNvSpPr/>
            <p:nvPr/>
          </p:nvSpPr>
          <p:spPr>
            <a:xfrm>
              <a:off x="3873013" y="2803525"/>
              <a:ext cx="54003" cy="5400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5" name="Google Shape;7205;p42"/>
            <p:cNvSpPr/>
            <p:nvPr/>
          </p:nvSpPr>
          <p:spPr>
            <a:xfrm>
              <a:off x="3754496" y="2771606"/>
              <a:ext cx="58030" cy="5803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6" name="Google Shape;7206;p42"/>
            <p:cNvSpPr/>
            <p:nvPr/>
          </p:nvSpPr>
          <p:spPr>
            <a:xfrm>
              <a:off x="3813982" y="2621071"/>
              <a:ext cx="58030" cy="5803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7" name="Google Shape;7207;p42"/>
            <p:cNvSpPr/>
            <p:nvPr/>
          </p:nvSpPr>
          <p:spPr>
            <a:xfrm>
              <a:off x="3958206" y="2650412"/>
              <a:ext cx="74550" cy="7455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8" name="Google Shape;7208;p42"/>
            <p:cNvSpPr/>
            <p:nvPr/>
          </p:nvSpPr>
          <p:spPr>
            <a:xfrm>
              <a:off x="3910187" y="2382300"/>
              <a:ext cx="46789" cy="46789"/>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9" name="Google Shape;7209;p42"/>
            <p:cNvSpPr/>
            <p:nvPr/>
          </p:nvSpPr>
          <p:spPr>
            <a:xfrm>
              <a:off x="4002630" y="2453762"/>
              <a:ext cx="46789" cy="46789"/>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0" name="Google Shape;7210;p42"/>
            <p:cNvSpPr/>
            <p:nvPr/>
          </p:nvSpPr>
          <p:spPr>
            <a:xfrm>
              <a:off x="4059627" y="2523374"/>
              <a:ext cx="53288" cy="53288"/>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1" name="Google Shape;7211;p42"/>
            <p:cNvSpPr/>
            <p:nvPr/>
          </p:nvSpPr>
          <p:spPr>
            <a:xfrm>
              <a:off x="3823132" y="2521690"/>
              <a:ext cx="54972" cy="54972"/>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2" name="Google Shape;7212;p42"/>
            <p:cNvSpPr/>
            <p:nvPr/>
          </p:nvSpPr>
          <p:spPr>
            <a:xfrm>
              <a:off x="3716183" y="2518786"/>
              <a:ext cx="54972" cy="54972"/>
            </a:xfrm>
            <a:prstGeom prst="ellipse">
              <a:avLst/>
            </a:prstGeom>
            <a:solidFill>
              <a:srgbClr val="D0CECE">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3" name="Google Shape;7213;p42"/>
            <p:cNvSpPr/>
            <p:nvPr/>
          </p:nvSpPr>
          <p:spPr>
            <a:xfrm>
              <a:off x="3747236" y="2598132"/>
              <a:ext cx="74550" cy="7455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4" name="Google Shape;7214;p42"/>
            <p:cNvSpPr/>
            <p:nvPr/>
          </p:nvSpPr>
          <p:spPr>
            <a:xfrm>
              <a:off x="3913980" y="2536956"/>
              <a:ext cx="74550" cy="7455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5" name="Google Shape;7215;p42"/>
            <p:cNvSpPr/>
            <p:nvPr/>
          </p:nvSpPr>
          <p:spPr>
            <a:xfrm>
              <a:off x="3463560" y="2194055"/>
              <a:ext cx="86089" cy="86089"/>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6" name="Google Shape;7216;p42"/>
            <p:cNvSpPr/>
            <p:nvPr/>
          </p:nvSpPr>
          <p:spPr>
            <a:xfrm>
              <a:off x="3508539" y="2341563"/>
              <a:ext cx="58831" cy="588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7" name="Google Shape;7217;p42"/>
            <p:cNvSpPr/>
            <p:nvPr/>
          </p:nvSpPr>
          <p:spPr>
            <a:xfrm>
              <a:off x="3567370" y="2092326"/>
              <a:ext cx="58831" cy="588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8" name="Google Shape;7218;p42"/>
            <p:cNvSpPr/>
            <p:nvPr/>
          </p:nvSpPr>
          <p:spPr>
            <a:xfrm>
              <a:off x="3580534" y="1987536"/>
              <a:ext cx="58831" cy="588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9" name="Google Shape;7219;p42"/>
            <p:cNvSpPr/>
            <p:nvPr/>
          </p:nvSpPr>
          <p:spPr>
            <a:xfrm>
              <a:off x="3785284" y="1921052"/>
              <a:ext cx="66484" cy="66484"/>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0" name="Google Shape;7220;p42"/>
            <p:cNvSpPr/>
            <p:nvPr/>
          </p:nvSpPr>
          <p:spPr>
            <a:xfrm>
              <a:off x="3704542" y="2009531"/>
              <a:ext cx="61951" cy="6195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1" name="Google Shape;7221;p42"/>
            <p:cNvSpPr/>
            <p:nvPr/>
          </p:nvSpPr>
          <p:spPr>
            <a:xfrm>
              <a:off x="3805159" y="2125391"/>
              <a:ext cx="74550" cy="7455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2" name="Google Shape;7222;p42"/>
            <p:cNvSpPr/>
            <p:nvPr/>
          </p:nvSpPr>
          <p:spPr>
            <a:xfrm>
              <a:off x="3830930" y="2257342"/>
              <a:ext cx="74550" cy="7455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3" name="Google Shape;7223;p42"/>
            <p:cNvSpPr/>
            <p:nvPr/>
          </p:nvSpPr>
          <p:spPr>
            <a:xfrm>
              <a:off x="4184988" y="2273671"/>
              <a:ext cx="54003" cy="5400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4" name="Google Shape;7224;p42"/>
            <p:cNvSpPr/>
            <p:nvPr/>
          </p:nvSpPr>
          <p:spPr>
            <a:xfrm>
              <a:off x="4238991" y="2247467"/>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5" name="Google Shape;7225;p42"/>
            <p:cNvSpPr/>
            <p:nvPr/>
          </p:nvSpPr>
          <p:spPr>
            <a:xfrm>
              <a:off x="4026266" y="2289108"/>
              <a:ext cx="74550" cy="7455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6" name="Google Shape;7226;p42"/>
            <p:cNvSpPr/>
            <p:nvPr/>
          </p:nvSpPr>
          <p:spPr>
            <a:xfrm>
              <a:off x="3994622" y="2243389"/>
              <a:ext cx="45719" cy="45719"/>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7" name="Google Shape;7227;p42"/>
            <p:cNvSpPr/>
            <p:nvPr/>
          </p:nvSpPr>
          <p:spPr>
            <a:xfrm>
              <a:off x="4070778" y="2217969"/>
              <a:ext cx="54047" cy="54047"/>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8" name="Google Shape;7228;p42"/>
            <p:cNvSpPr/>
            <p:nvPr/>
          </p:nvSpPr>
          <p:spPr>
            <a:xfrm>
              <a:off x="3879709" y="2040506"/>
              <a:ext cx="66083" cy="66083"/>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9" name="Google Shape;7229;p42"/>
            <p:cNvSpPr/>
            <p:nvPr/>
          </p:nvSpPr>
          <p:spPr>
            <a:xfrm>
              <a:off x="3781125" y="1920086"/>
              <a:ext cx="66083" cy="66083"/>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0" name="Google Shape;7230;p42"/>
            <p:cNvSpPr/>
            <p:nvPr/>
          </p:nvSpPr>
          <p:spPr>
            <a:xfrm>
              <a:off x="3729196" y="1670508"/>
              <a:ext cx="66083" cy="6608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1" name="Google Shape;7231;p42"/>
            <p:cNvSpPr/>
            <p:nvPr/>
          </p:nvSpPr>
          <p:spPr>
            <a:xfrm>
              <a:off x="3983336" y="1773009"/>
              <a:ext cx="66083" cy="6608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2" name="Google Shape;7232;p42"/>
            <p:cNvSpPr/>
            <p:nvPr/>
          </p:nvSpPr>
          <p:spPr>
            <a:xfrm>
              <a:off x="4210448" y="2103023"/>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3" name="Google Shape;7233;p42"/>
            <p:cNvSpPr/>
            <p:nvPr/>
          </p:nvSpPr>
          <p:spPr>
            <a:xfrm>
              <a:off x="4145384" y="2006464"/>
              <a:ext cx="51100" cy="51100"/>
            </a:xfrm>
            <a:prstGeom prst="ellipse">
              <a:avLst/>
            </a:prstGeom>
            <a:solidFill>
              <a:srgbClr val="97C4D9">
                <a:alpha val="6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4" name="Google Shape;7234;p42"/>
            <p:cNvSpPr/>
            <p:nvPr/>
          </p:nvSpPr>
          <p:spPr>
            <a:xfrm>
              <a:off x="4033332" y="2120002"/>
              <a:ext cx="74550" cy="7455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5" name="Google Shape;7235;p42"/>
            <p:cNvSpPr/>
            <p:nvPr/>
          </p:nvSpPr>
          <p:spPr>
            <a:xfrm>
              <a:off x="4077722" y="2092905"/>
              <a:ext cx="48484" cy="48484"/>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6" name="Google Shape;7236;p42"/>
            <p:cNvSpPr/>
            <p:nvPr/>
          </p:nvSpPr>
          <p:spPr>
            <a:xfrm>
              <a:off x="4110122" y="2154672"/>
              <a:ext cx="48484" cy="48484"/>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7" name="Google Shape;7237;p42"/>
            <p:cNvSpPr/>
            <p:nvPr/>
          </p:nvSpPr>
          <p:spPr>
            <a:xfrm>
              <a:off x="4137919" y="2113338"/>
              <a:ext cx="48484" cy="48484"/>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8" name="Google Shape;7238;p42"/>
            <p:cNvSpPr/>
            <p:nvPr/>
          </p:nvSpPr>
          <p:spPr>
            <a:xfrm>
              <a:off x="4336242" y="2068296"/>
              <a:ext cx="66083" cy="6608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9" name="Google Shape;7239;p42"/>
            <p:cNvSpPr/>
            <p:nvPr/>
          </p:nvSpPr>
          <p:spPr>
            <a:xfrm>
              <a:off x="4285963" y="2157764"/>
              <a:ext cx="66083" cy="6608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0" name="Google Shape;7240;p42"/>
            <p:cNvSpPr/>
            <p:nvPr/>
          </p:nvSpPr>
          <p:spPr>
            <a:xfrm>
              <a:off x="4247825" y="2092310"/>
              <a:ext cx="66083" cy="6608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1" name="Google Shape;7241;p42"/>
            <p:cNvSpPr/>
            <p:nvPr/>
          </p:nvSpPr>
          <p:spPr>
            <a:xfrm>
              <a:off x="4450081" y="1969596"/>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2" name="Google Shape;7242;p42"/>
            <p:cNvSpPr/>
            <p:nvPr/>
          </p:nvSpPr>
          <p:spPr>
            <a:xfrm>
              <a:off x="4352440" y="1981935"/>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3" name="Google Shape;7243;p42"/>
            <p:cNvSpPr/>
            <p:nvPr/>
          </p:nvSpPr>
          <p:spPr>
            <a:xfrm>
              <a:off x="4295525" y="1868478"/>
              <a:ext cx="45719" cy="45719"/>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4" name="Google Shape;7244;p42"/>
            <p:cNvSpPr/>
            <p:nvPr/>
          </p:nvSpPr>
          <p:spPr>
            <a:xfrm>
              <a:off x="4233141" y="2020140"/>
              <a:ext cx="45719" cy="45719"/>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5" name="Google Shape;7245;p42"/>
            <p:cNvSpPr/>
            <p:nvPr/>
          </p:nvSpPr>
          <p:spPr>
            <a:xfrm>
              <a:off x="3859584" y="1427320"/>
              <a:ext cx="66083" cy="66083"/>
            </a:xfrm>
            <a:prstGeom prst="ellipse">
              <a:avLst/>
            </a:prstGeom>
            <a:solidFill>
              <a:srgbClr val="97C4D9">
                <a:alpha val="1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6" name="Google Shape;7246;p42"/>
            <p:cNvSpPr/>
            <p:nvPr/>
          </p:nvSpPr>
          <p:spPr>
            <a:xfrm>
              <a:off x="4163442" y="1479456"/>
              <a:ext cx="66083" cy="66083"/>
            </a:xfrm>
            <a:prstGeom prst="ellipse">
              <a:avLst/>
            </a:prstGeom>
            <a:solidFill>
              <a:srgbClr val="97C4D9">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7" name="Google Shape;7247;p42"/>
            <p:cNvSpPr/>
            <p:nvPr/>
          </p:nvSpPr>
          <p:spPr>
            <a:xfrm>
              <a:off x="4430814" y="1768111"/>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8" name="Google Shape;7248;p42"/>
            <p:cNvSpPr/>
            <p:nvPr/>
          </p:nvSpPr>
          <p:spPr>
            <a:xfrm>
              <a:off x="4533428" y="1690872"/>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9" name="Google Shape;7249;p42"/>
            <p:cNvSpPr/>
            <p:nvPr/>
          </p:nvSpPr>
          <p:spPr>
            <a:xfrm>
              <a:off x="4498684" y="1742389"/>
              <a:ext cx="61664" cy="6166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0" name="Google Shape;7250;p42"/>
            <p:cNvSpPr/>
            <p:nvPr/>
          </p:nvSpPr>
          <p:spPr>
            <a:xfrm>
              <a:off x="4482869" y="1663848"/>
              <a:ext cx="48484" cy="48484"/>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1" name="Google Shape;7251;p42"/>
            <p:cNvSpPr/>
            <p:nvPr/>
          </p:nvSpPr>
          <p:spPr>
            <a:xfrm>
              <a:off x="4579147" y="1584232"/>
              <a:ext cx="60738" cy="60738"/>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2" name="Google Shape;7252;p42"/>
            <p:cNvSpPr/>
            <p:nvPr/>
          </p:nvSpPr>
          <p:spPr>
            <a:xfrm>
              <a:off x="4459218" y="1523792"/>
              <a:ext cx="60738" cy="60738"/>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3" name="Google Shape;7253;p42"/>
            <p:cNvSpPr/>
            <p:nvPr/>
          </p:nvSpPr>
          <p:spPr>
            <a:xfrm>
              <a:off x="4688219" y="1523857"/>
              <a:ext cx="70594" cy="7059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4" name="Google Shape;7254;p42"/>
            <p:cNvSpPr/>
            <p:nvPr/>
          </p:nvSpPr>
          <p:spPr>
            <a:xfrm>
              <a:off x="4471788" y="1663017"/>
              <a:ext cx="60738" cy="60738"/>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5" name="Google Shape;7255;p42"/>
            <p:cNvSpPr/>
            <p:nvPr/>
          </p:nvSpPr>
          <p:spPr>
            <a:xfrm>
              <a:off x="4267689" y="1737270"/>
              <a:ext cx="81845" cy="81845"/>
            </a:xfrm>
            <a:prstGeom prst="ellipse">
              <a:avLst/>
            </a:prstGeom>
            <a:solidFill>
              <a:srgbClr val="97C4D9">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6" name="Google Shape;7256;p42"/>
            <p:cNvSpPr/>
            <p:nvPr/>
          </p:nvSpPr>
          <p:spPr>
            <a:xfrm>
              <a:off x="4419274" y="1701332"/>
              <a:ext cx="54703" cy="54703"/>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7" name="Google Shape;7257;p42"/>
            <p:cNvSpPr/>
            <p:nvPr/>
          </p:nvSpPr>
          <p:spPr>
            <a:xfrm>
              <a:off x="4815770" y="1420741"/>
              <a:ext cx="54703" cy="54703"/>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8" name="Google Shape;7258;p42"/>
            <p:cNvSpPr/>
            <p:nvPr/>
          </p:nvSpPr>
          <p:spPr>
            <a:xfrm>
              <a:off x="4831981" y="1540593"/>
              <a:ext cx="54703" cy="54703"/>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9" name="Google Shape;7259;p42"/>
            <p:cNvSpPr/>
            <p:nvPr/>
          </p:nvSpPr>
          <p:spPr>
            <a:xfrm>
              <a:off x="4898061" y="1559898"/>
              <a:ext cx="68174" cy="68174"/>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0" name="Google Shape;7260;p42"/>
            <p:cNvSpPr/>
            <p:nvPr/>
          </p:nvSpPr>
          <p:spPr>
            <a:xfrm>
              <a:off x="5193037" y="1405255"/>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1" name="Google Shape;7261;p42"/>
            <p:cNvSpPr/>
            <p:nvPr/>
          </p:nvSpPr>
          <p:spPr>
            <a:xfrm>
              <a:off x="5117134" y="1449746"/>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2" name="Google Shape;7262;p42"/>
            <p:cNvSpPr/>
            <p:nvPr/>
          </p:nvSpPr>
          <p:spPr>
            <a:xfrm>
              <a:off x="4973004" y="1514777"/>
              <a:ext cx="60738" cy="60738"/>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3" name="Google Shape;7263;p42"/>
            <p:cNvSpPr/>
            <p:nvPr/>
          </p:nvSpPr>
          <p:spPr>
            <a:xfrm>
              <a:off x="4987226" y="1452694"/>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4" name="Google Shape;7264;p42"/>
            <p:cNvSpPr/>
            <p:nvPr/>
          </p:nvSpPr>
          <p:spPr>
            <a:xfrm>
              <a:off x="5083956" y="1431896"/>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5" name="Google Shape;7265;p42"/>
            <p:cNvSpPr/>
            <p:nvPr/>
          </p:nvSpPr>
          <p:spPr>
            <a:xfrm>
              <a:off x="5076300" y="1363524"/>
              <a:ext cx="54897" cy="5489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6" name="Google Shape;7266;p42"/>
            <p:cNvSpPr/>
            <p:nvPr/>
          </p:nvSpPr>
          <p:spPr>
            <a:xfrm>
              <a:off x="5262055" y="1277708"/>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7" name="Google Shape;7267;p42"/>
            <p:cNvSpPr/>
            <p:nvPr/>
          </p:nvSpPr>
          <p:spPr>
            <a:xfrm>
              <a:off x="4950991" y="1362158"/>
              <a:ext cx="67018" cy="6701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8" name="Google Shape;7268;p42"/>
            <p:cNvSpPr/>
            <p:nvPr/>
          </p:nvSpPr>
          <p:spPr>
            <a:xfrm>
              <a:off x="4912206" y="1399691"/>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9" name="Google Shape;7269;p42"/>
            <p:cNvSpPr/>
            <p:nvPr/>
          </p:nvSpPr>
          <p:spPr>
            <a:xfrm>
              <a:off x="5045941" y="1196183"/>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0" name="Google Shape;7270;p42"/>
            <p:cNvSpPr/>
            <p:nvPr/>
          </p:nvSpPr>
          <p:spPr>
            <a:xfrm>
              <a:off x="5273520" y="1100597"/>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1" name="Google Shape;7271;p42"/>
            <p:cNvSpPr/>
            <p:nvPr/>
          </p:nvSpPr>
          <p:spPr>
            <a:xfrm>
              <a:off x="4994237" y="1282983"/>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2" name="Google Shape;7272;p42"/>
            <p:cNvSpPr/>
            <p:nvPr/>
          </p:nvSpPr>
          <p:spPr>
            <a:xfrm>
              <a:off x="5082342" y="1358603"/>
              <a:ext cx="51344" cy="5134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3" name="Google Shape;7273;p42"/>
            <p:cNvSpPr/>
            <p:nvPr/>
          </p:nvSpPr>
          <p:spPr>
            <a:xfrm>
              <a:off x="5261965" y="1279175"/>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4" name="Google Shape;7274;p42"/>
            <p:cNvSpPr/>
            <p:nvPr/>
          </p:nvSpPr>
          <p:spPr>
            <a:xfrm>
              <a:off x="4840925" y="1207716"/>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5" name="Google Shape;7275;p42"/>
            <p:cNvSpPr/>
            <p:nvPr/>
          </p:nvSpPr>
          <p:spPr>
            <a:xfrm>
              <a:off x="4604315" y="1240690"/>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6" name="Google Shape;7276;p42"/>
            <p:cNvSpPr/>
            <p:nvPr/>
          </p:nvSpPr>
          <p:spPr>
            <a:xfrm>
              <a:off x="4456783" y="1083608"/>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7" name="Google Shape;7277;p42"/>
            <p:cNvSpPr/>
            <p:nvPr/>
          </p:nvSpPr>
          <p:spPr>
            <a:xfrm>
              <a:off x="4450081" y="899572"/>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8" name="Google Shape;7278;p42"/>
            <p:cNvSpPr/>
            <p:nvPr/>
          </p:nvSpPr>
          <p:spPr>
            <a:xfrm>
              <a:off x="5020978" y="900868"/>
              <a:ext cx="64733" cy="6473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9" name="Google Shape;7279;p42"/>
            <p:cNvSpPr/>
            <p:nvPr/>
          </p:nvSpPr>
          <p:spPr>
            <a:xfrm>
              <a:off x="5062884" y="105958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0" name="Google Shape;7280;p42"/>
            <p:cNvSpPr/>
            <p:nvPr/>
          </p:nvSpPr>
          <p:spPr>
            <a:xfrm>
              <a:off x="5103748" y="109900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1" name="Google Shape;7281;p42"/>
            <p:cNvSpPr/>
            <p:nvPr/>
          </p:nvSpPr>
          <p:spPr>
            <a:xfrm>
              <a:off x="4925558" y="1152785"/>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2" name="Google Shape;7282;p42"/>
            <p:cNvSpPr/>
            <p:nvPr/>
          </p:nvSpPr>
          <p:spPr>
            <a:xfrm>
              <a:off x="4878688" y="1119551"/>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3" name="Google Shape;7283;p42"/>
            <p:cNvSpPr/>
            <p:nvPr/>
          </p:nvSpPr>
          <p:spPr>
            <a:xfrm>
              <a:off x="5190193" y="98299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4" name="Google Shape;7284;p42"/>
            <p:cNvSpPr/>
            <p:nvPr/>
          </p:nvSpPr>
          <p:spPr>
            <a:xfrm>
              <a:off x="5344555" y="823602"/>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5" name="Google Shape;7285;p42"/>
            <p:cNvSpPr/>
            <p:nvPr/>
          </p:nvSpPr>
          <p:spPr>
            <a:xfrm>
              <a:off x="5355076" y="929828"/>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6" name="Google Shape;7286;p42"/>
            <p:cNvSpPr/>
            <p:nvPr/>
          </p:nvSpPr>
          <p:spPr>
            <a:xfrm>
              <a:off x="5488222" y="967599"/>
              <a:ext cx="81556" cy="81556"/>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7" name="Google Shape;7287;p42"/>
            <p:cNvSpPr/>
            <p:nvPr/>
          </p:nvSpPr>
          <p:spPr>
            <a:xfrm>
              <a:off x="5498387" y="1221604"/>
              <a:ext cx="81556" cy="81556"/>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8" name="Google Shape;7288;p42"/>
            <p:cNvSpPr/>
            <p:nvPr/>
          </p:nvSpPr>
          <p:spPr>
            <a:xfrm>
              <a:off x="5570502" y="1291813"/>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9" name="Google Shape;7289;p42"/>
            <p:cNvSpPr/>
            <p:nvPr/>
          </p:nvSpPr>
          <p:spPr>
            <a:xfrm>
              <a:off x="5536064" y="1183388"/>
              <a:ext cx="67018" cy="6701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0" name="Google Shape;7290;p42"/>
            <p:cNvSpPr/>
            <p:nvPr/>
          </p:nvSpPr>
          <p:spPr>
            <a:xfrm>
              <a:off x="5638909" y="1207924"/>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1" name="Google Shape;7291;p42"/>
            <p:cNvSpPr/>
            <p:nvPr/>
          </p:nvSpPr>
          <p:spPr>
            <a:xfrm>
              <a:off x="5615884" y="1139421"/>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2" name="Google Shape;7292;p42"/>
            <p:cNvSpPr/>
            <p:nvPr/>
          </p:nvSpPr>
          <p:spPr>
            <a:xfrm>
              <a:off x="5648250" y="1062627"/>
              <a:ext cx="81556" cy="81556"/>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3" name="Google Shape;7293;p42"/>
            <p:cNvSpPr/>
            <p:nvPr/>
          </p:nvSpPr>
          <p:spPr>
            <a:xfrm>
              <a:off x="5702573" y="1127938"/>
              <a:ext cx="49189" cy="49189"/>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4" name="Google Shape;7294;p42"/>
            <p:cNvSpPr/>
            <p:nvPr/>
          </p:nvSpPr>
          <p:spPr>
            <a:xfrm>
              <a:off x="5738013" y="1153388"/>
              <a:ext cx="49189" cy="49189"/>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5" name="Google Shape;7295;p42"/>
            <p:cNvSpPr/>
            <p:nvPr/>
          </p:nvSpPr>
          <p:spPr>
            <a:xfrm>
              <a:off x="5753693" y="873150"/>
              <a:ext cx="67018" cy="67018"/>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6" name="Google Shape;7296;p42"/>
            <p:cNvSpPr/>
            <p:nvPr/>
          </p:nvSpPr>
          <p:spPr>
            <a:xfrm>
              <a:off x="5948363" y="831180"/>
              <a:ext cx="78620" cy="78620"/>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7" name="Google Shape;7297;p42"/>
            <p:cNvSpPr/>
            <p:nvPr/>
          </p:nvSpPr>
          <p:spPr>
            <a:xfrm>
              <a:off x="6047380" y="1020037"/>
              <a:ext cx="54519" cy="54519"/>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8" name="Google Shape;7298;p42"/>
            <p:cNvSpPr/>
            <p:nvPr/>
          </p:nvSpPr>
          <p:spPr>
            <a:xfrm>
              <a:off x="6181708" y="1168712"/>
              <a:ext cx="67018" cy="6701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9" name="Google Shape;7299;p42"/>
            <p:cNvSpPr/>
            <p:nvPr/>
          </p:nvSpPr>
          <p:spPr>
            <a:xfrm>
              <a:off x="5954164" y="1193544"/>
              <a:ext cx="67018" cy="67018"/>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0" name="Google Shape;7300;p42"/>
            <p:cNvSpPr/>
            <p:nvPr/>
          </p:nvSpPr>
          <p:spPr>
            <a:xfrm>
              <a:off x="5902482" y="1253149"/>
              <a:ext cx="45719" cy="45719"/>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1" name="Google Shape;7301;p42"/>
            <p:cNvSpPr/>
            <p:nvPr/>
          </p:nvSpPr>
          <p:spPr>
            <a:xfrm>
              <a:off x="5906773" y="1104495"/>
              <a:ext cx="67018" cy="67018"/>
            </a:xfrm>
            <a:prstGeom prst="ellipse">
              <a:avLst/>
            </a:prstGeom>
            <a:solidFill>
              <a:srgbClr val="629BB4">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2" name="Google Shape;7302;p42"/>
            <p:cNvSpPr/>
            <p:nvPr/>
          </p:nvSpPr>
          <p:spPr>
            <a:xfrm>
              <a:off x="6166603" y="1102387"/>
              <a:ext cx="54519" cy="54519"/>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3" name="Google Shape;7303;p42"/>
            <p:cNvSpPr/>
            <p:nvPr/>
          </p:nvSpPr>
          <p:spPr>
            <a:xfrm>
              <a:off x="6234785" y="1073713"/>
              <a:ext cx="54519" cy="54519"/>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4" name="Google Shape;7304;p42"/>
            <p:cNvSpPr/>
            <p:nvPr/>
          </p:nvSpPr>
          <p:spPr>
            <a:xfrm>
              <a:off x="6232210" y="998737"/>
              <a:ext cx="54519" cy="54519"/>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5" name="Google Shape;7305;p42"/>
            <p:cNvSpPr/>
            <p:nvPr/>
          </p:nvSpPr>
          <p:spPr>
            <a:xfrm>
              <a:off x="6412484" y="691903"/>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6" name="Google Shape;7306;p42"/>
            <p:cNvSpPr/>
            <p:nvPr/>
          </p:nvSpPr>
          <p:spPr>
            <a:xfrm>
              <a:off x="6405053" y="1013450"/>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7" name="Google Shape;7307;p42"/>
            <p:cNvSpPr/>
            <p:nvPr/>
          </p:nvSpPr>
          <p:spPr>
            <a:xfrm>
              <a:off x="6499589" y="979604"/>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8" name="Google Shape;7308;p42"/>
            <p:cNvSpPr/>
            <p:nvPr/>
          </p:nvSpPr>
          <p:spPr>
            <a:xfrm>
              <a:off x="6348103" y="1110964"/>
              <a:ext cx="67018" cy="6701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9" name="Google Shape;7309;p42"/>
            <p:cNvSpPr/>
            <p:nvPr/>
          </p:nvSpPr>
          <p:spPr>
            <a:xfrm>
              <a:off x="6262686" y="1155442"/>
              <a:ext cx="67018" cy="6701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0" name="Google Shape;7310;p42"/>
            <p:cNvSpPr/>
            <p:nvPr/>
          </p:nvSpPr>
          <p:spPr>
            <a:xfrm>
              <a:off x="6341861" y="1167648"/>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1" name="Google Shape;7311;p42"/>
            <p:cNvSpPr/>
            <p:nvPr/>
          </p:nvSpPr>
          <p:spPr>
            <a:xfrm>
              <a:off x="6535140" y="1169163"/>
              <a:ext cx="78620" cy="78620"/>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2" name="Google Shape;7312;p42"/>
            <p:cNvSpPr/>
            <p:nvPr/>
          </p:nvSpPr>
          <p:spPr>
            <a:xfrm>
              <a:off x="6479681" y="1124282"/>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3" name="Google Shape;7313;p42"/>
            <p:cNvSpPr/>
            <p:nvPr/>
          </p:nvSpPr>
          <p:spPr>
            <a:xfrm>
              <a:off x="6592814" y="1254427"/>
              <a:ext cx="57291" cy="5729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4" name="Google Shape;7314;p42"/>
            <p:cNvSpPr/>
            <p:nvPr/>
          </p:nvSpPr>
          <p:spPr>
            <a:xfrm>
              <a:off x="6772185" y="621577"/>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5" name="Google Shape;7315;p42"/>
            <p:cNvSpPr/>
            <p:nvPr/>
          </p:nvSpPr>
          <p:spPr>
            <a:xfrm>
              <a:off x="5183529" y="523435"/>
              <a:ext cx="78436" cy="78436"/>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6" name="Google Shape;7316;p42"/>
            <p:cNvSpPr/>
            <p:nvPr/>
          </p:nvSpPr>
          <p:spPr>
            <a:xfrm>
              <a:off x="5855583" y="452001"/>
              <a:ext cx="78436" cy="78436"/>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7" name="Google Shape;7317;p42"/>
            <p:cNvSpPr/>
            <p:nvPr/>
          </p:nvSpPr>
          <p:spPr>
            <a:xfrm>
              <a:off x="5990445" y="338945"/>
              <a:ext cx="78436" cy="78436"/>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8" name="Google Shape;7318;p42"/>
            <p:cNvSpPr/>
            <p:nvPr/>
          </p:nvSpPr>
          <p:spPr>
            <a:xfrm>
              <a:off x="7336600" y="1029530"/>
              <a:ext cx="54749" cy="54749"/>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9" name="Google Shape;7319;p42"/>
            <p:cNvSpPr/>
            <p:nvPr/>
          </p:nvSpPr>
          <p:spPr>
            <a:xfrm>
              <a:off x="6935380" y="1080241"/>
              <a:ext cx="78620" cy="78620"/>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0" name="Google Shape;7320;p42"/>
            <p:cNvSpPr/>
            <p:nvPr/>
          </p:nvSpPr>
          <p:spPr>
            <a:xfrm>
              <a:off x="6738339" y="1006362"/>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1" name="Google Shape;7321;p42"/>
            <p:cNvSpPr/>
            <p:nvPr/>
          </p:nvSpPr>
          <p:spPr>
            <a:xfrm>
              <a:off x="6695774" y="890395"/>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2" name="Google Shape;7322;p42"/>
            <p:cNvSpPr/>
            <p:nvPr/>
          </p:nvSpPr>
          <p:spPr>
            <a:xfrm>
              <a:off x="6982365" y="1293526"/>
              <a:ext cx="59775" cy="59775"/>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3" name="Google Shape;7323;p42"/>
            <p:cNvSpPr/>
            <p:nvPr/>
          </p:nvSpPr>
          <p:spPr>
            <a:xfrm>
              <a:off x="6876886" y="1295377"/>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4" name="Google Shape;7324;p42"/>
            <p:cNvSpPr/>
            <p:nvPr/>
          </p:nvSpPr>
          <p:spPr>
            <a:xfrm>
              <a:off x="6545804" y="1271921"/>
              <a:ext cx="57291" cy="5729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5" name="Google Shape;7325;p42"/>
            <p:cNvSpPr/>
            <p:nvPr/>
          </p:nvSpPr>
          <p:spPr>
            <a:xfrm>
              <a:off x="6957996" y="1364261"/>
              <a:ext cx="57291" cy="5729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6" name="Google Shape;7326;p42"/>
            <p:cNvSpPr/>
            <p:nvPr/>
          </p:nvSpPr>
          <p:spPr>
            <a:xfrm>
              <a:off x="7334603" y="1017066"/>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7" name="Google Shape;7327;p42"/>
            <p:cNvSpPr/>
            <p:nvPr/>
          </p:nvSpPr>
          <p:spPr>
            <a:xfrm>
              <a:off x="7166852" y="1214454"/>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8" name="Google Shape;7328;p42"/>
            <p:cNvSpPr/>
            <p:nvPr/>
          </p:nvSpPr>
          <p:spPr>
            <a:xfrm>
              <a:off x="7451536" y="1271911"/>
              <a:ext cx="67226" cy="6722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9" name="Google Shape;7329;p42"/>
            <p:cNvSpPr/>
            <p:nvPr/>
          </p:nvSpPr>
          <p:spPr>
            <a:xfrm>
              <a:off x="7565524" y="1243933"/>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0" name="Google Shape;7330;p42"/>
            <p:cNvSpPr/>
            <p:nvPr/>
          </p:nvSpPr>
          <p:spPr>
            <a:xfrm>
              <a:off x="7184100" y="1382616"/>
              <a:ext cx="58047" cy="58047"/>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1" name="Google Shape;7331;p42"/>
            <p:cNvSpPr/>
            <p:nvPr/>
          </p:nvSpPr>
          <p:spPr>
            <a:xfrm>
              <a:off x="7142211" y="1500883"/>
              <a:ext cx="58047" cy="58047"/>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2" name="Google Shape;7332;p42"/>
            <p:cNvSpPr/>
            <p:nvPr/>
          </p:nvSpPr>
          <p:spPr>
            <a:xfrm>
              <a:off x="7055341" y="1479456"/>
              <a:ext cx="58047" cy="58047"/>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3" name="Google Shape;7333;p42"/>
            <p:cNvSpPr/>
            <p:nvPr/>
          </p:nvSpPr>
          <p:spPr>
            <a:xfrm>
              <a:off x="7371434" y="1486932"/>
              <a:ext cx="76312" cy="7631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4" name="Google Shape;7334;p42"/>
            <p:cNvSpPr/>
            <p:nvPr/>
          </p:nvSpPr>
          <p:spPr>
            <a:xfrm>
              <a:off x="7272269" y="1402978"/>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5" name="Google Shape;7335;p42"/>
            <p:cNvSpPr/>
            <p:nvPr/>
          </p:nvSpPr>
          <p:spPr>
            <a:xfrm>
              <a:off x="7307746" y="1437928"/>
              <a:ext cx="58047" cy="58047"/>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6" name="Google Shape;7336;p42"/>
            <p:cNvSpPr/>
            <p:nvPr/>
          </p:nvSpPr>
          <p:spPr>
            <a:xfrm>
              <a:off x="7314371" y="1488284"/>
              <a:ext cx="71451" cy="7145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7" name="Google Shape;7337;p42"/>
            <p:cNvSpPr/>
            <p:nvPr/>
          </p:nvSpPr>
          <p:spPr>
            <a:xfrm>
              <a:off x="7440177" y="1506231"/>
              <a:ext cx="45719" cy="45719"/>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8" name="Google Shape;7338;p42"/>
            <p:cNvSpPr/>
            <p:nvPr/>
          </p:nvSpPr>
          <p:spPr>
            <a:xfrm>
              <a:off x="7534395" y="1545539"/>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9" name="Google Shape;7339;p42"/>
            <p:cNvSpPr/>
            <p:nvPr/>
          </p:nvSpPr>
          <p:spPr>
            <a:xfrm>
              <a:off x="7770516" y="1551950"/>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0" name="Google Shape;7340;p42"/>
            <p:cNvSpPr/>
            <p:nvPr/>
          </p:nvSpPr>
          <p:spPr>
            <a:xfrm>
              <a:off x="7685317" y="1506021"/>
              <a:ext cx="45929" cy="45929"/>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1" name="Google Shape;7341;p42"/>
            <p:cNvSpPr/>
            <p:nvPr/>
          </p:nvSpPr>
          <p:spPr>
            <a:xfrm>
              <a:off x="7433071" y="1620674"/>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2" name="Google Shape;7342;p42"/>
            <p:cNvSpPr/>
            <p:nvPr/>
          </p:nvSpPr>
          <p:spPr>
            <a:xfrm>
              <a:off x="7299602" y="1619521"/>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3" name="Google Shape;7343;p42"/>
            <p:cNvSpPr/>
            <p:nvPr/>
          </p:nvSpPr>
          <p:spPr>
            <a:xfrm>
              <a:off x="7390409" y="1727430"/>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4" name="Google Shape;7344;p42"/>
            <p:cNvSpPr/>
            <p:nvPr/>
          </p:nvSpPr>
          <p:spPr>
            <a:xfrm>
              <a:off x="7524806" y="1673486"/>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5" name="Google Shape;7345;p42"/>
            <p:cNvSpPr/>
            <p:nvPr/>
          </p:nvSpPr>
          <p:spPr>
            <a:xfrm>
              <a:off x="7462201" y="1698379"/>
              <a:ext cx="53016" cy="5301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6" name="Google Shape;7346;p42"/>
            <p:cNvSpPr/>
            <p:nvPr/>
          </p:nvSpPr>
          <p:spPr>
            <a:xfrm>
              <a:off x="7534145" y="1718464"/>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7" name="Google Shape;7347;p42"/>
            <p:cNvSpPr/>
            <p:nvPr/>
          </p:nvSpPr>
          <p:spPr>
            <a:xfrm>
              <a:off x="7593300" y="1719419"/>
              <a:ext cx="67226" cy="6722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8" name="Google Shape;7348;p42"/>
            <p:cNvSpPr/>
            <p:nvPr/>
          </p:nvSpPr>
          <p:spPr>
            <a:xfrm>
              <a:off x="7752942" y="1743195"/>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9" name="Google Shape;7349;p42"/>
            <p:cNvSpPr/>
            <p:nvPr/>
          </p:nvSpPr>
          <p:spPr>
            <a:xfrm>
              <a:off x="7737016" y="1824074"/>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0" name="Google Shape;7350;p42"/>
            <p:cNvSpPr/>
            <p:nvPr/>
          </p:nvSpPr>
          <p:spPr>
            <a:xfrm>
              <a:off x="7690993" y="1820575"/>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1" name="Google Shape;7351;p42"/>
            <p:cNvSpPr/>
            <p:nvPr/>
          </p:nvSpPr>
          <p:spPr>
            <a:xfrm>
              <a:off x="7625877" y="1833754"/>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2" name="Google Shape;7352;p42"/>
            <p:cNvSpPr/>
            <p:nvPr/>
          </p:nvSpPr>
          <p:spPr>
            <a:xfrm>
              <a:off x="7758418" y="1972029"/>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3" name="Google Shape;7353;p42"/>
            <p:cNvSpPr/>
            <p:nvPr/>
          </p:nvSpPr>
          <p:spPr>
            <a:xfrm>
              <a:off x="7722642" y="1957937"/>
              <a:ext cx="45719" cy="45719"/>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4" name="Google Shape;7354;p42"/>
            <p:cNvSpPr/>
            <p:nvPr/>
          </p:nvSpPr>
          <p:spPr>
            <a:xfrm>
              <a:off x="7700625" y="1924040"/>
              <a:ext cx="57793" cy="5779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5" name="Google Shape;7355;p42"/>
            <p:cNvSpPr/>
            <p:nvPr/>
          </p:nvSpPr>
          <p:spPr>
            <a:xfrm>
              <a:off x="7940705" y="1745165"/>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6" name="Google Shape;7356;p42"/>
            <p:cNvSpPr/>
            <p:nvPr/>
          </p:nvSpPr>
          <p:spPr>
            <a:xfrm>
              <a:off x="7816063" y="2025369"/>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7" name="Google Shape;7357;p42"/>
            <p:cNvSpPr/>
            <p:nvPr/>
          </p:nvSpPr>
          <p:spPr>
            <a:xfrm>
              <a:off x="7908689" y="1987536"/>
              <a:ext cx="67226" cy="6722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8" name="Google Shape;7358;p42"/>
            <p:cNvSpPr/>
            <p:nvPr/>
          </p:nvSpPr>
          <p:spPr>
            <a:xfrm>
              <a:off x="8085202" y="1777040"/>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9" name="Google Shape;7359;p42"/>
            <p:cNvSpPr/>
            <p:nvPr/>
          </p:nvSpPr>
          <p:spPr>
            <a:xfrm>
              <a:off x="8473990" y="1684618"/>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0" name="Google Shape;7360;p42"/>
            <p:cNvSpPr/>
            <p:nvPr/>
          </p:nvSpPr>
          <p:spPr>
            <a:xfrm>
              <a:off x="8014092" y="2134625"/>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1" name="Google Shape;7361;p42"/>
            <p:cNvSpPr/>
            <p:nvPr/>
          </p:nvSpPr>
          <p:spPr>
            <a:xfrm>
              <a:off x="8067176" y="2124269"/>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2" name="Google Shape;7362;p42"/>
            <p:cNvSpPr/>
            <p:nvPr/>
          </p:nvSpPr>
          <p:spPr>
            <a:xfrm>
              <a:off x="8058063" y="1947689"/>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3" name="Google Shape;7363;p42"/>
            <p:cNvSpPr/>
            <p:nvPr/>
          </p:nvSpPr>
          <p:spPr>
            <a:xfrm>
              <a:off x="8243912" y="2000705"/>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4" name="Google Shape;7364;p42"/>
            <p:cNvSpPr/>
            <p:nvPr/>
          </p:nvSpPr>
          <p:spPr>
            <a:xfrm>
              <a:off x="8135927" y="2338432"/>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5" name="Google Shape;7365;p42"/>
            <p:cNvSpPr/>
            <p:nvPr/>
          </p:nvSpPr>
          <p:spPr>
            <a:xfrm>
              <a:off x="7873014" y="2136194"/>
              <a:ext cx="67691" cy="67691"/>
            </a:xfrm>
            <a:prstGeom prst="ellipse">
              <a:avLst/>
            </a:prstGeom>
            <a:solidFill>
              <a:srgbClr val="629BB4">
                <a:alpha val="3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6" name="Google Shape;7366;p42"/>
            <p:cNvSpPr/>
            <p:nvPr/>
          </p:nvSpPr>
          <p:spPr>
            <a:xfrm>
              <a:off x="7839763" y="2201936"/>
              <a:ext cx="67691" cy="6769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7" name="Google Shape;7367;p42"/>
            <p:cNvSpPr/>
            <p:nvPr/>
          </p:nvSpPr>
          <p:spPr>
            <a:xfrm>
              <a:off x="8140861" y="2338432"/>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8" name="Google Shape;7368;p42"/>
            <p:cNvSpPr/>
            <p:nvPr/>
          </p:nvSpPr>
          <p:spPr>
            <a:xfrm>
              <a:off x="7969239" y="2293859"/>
              <a:ext cx="48029" cy="48029"/>
            </a:xfrm>
            <a:prstGeom prst="ellipse">
              <a:avLst/>
            </a:prstGeom>
            <a:solidFill>
              <a:srgbClr val="629BB4">
                <a:alpha val="1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9" name="Google Shape;7369;p42"/>
            <p:cNvSpPr/>
            <p:nvPr/>
          </p:nvSpPr>
          <p:spPr>
            <a:xfrm>
              <a:off x="8089538" y="2373285"/>
              <a:ext cx="74821" cy="74821"/>
            </a:xfrm>
            <a:prstGeom prst="ellipse">
              <a:avLst/>
            </a:prstGeom>
            <a:solidFill>
              <a:srgbClr val="629BB4">
                <a:alpha val="1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0" name="Google Shape;7370;p42"/>
            <p:cNvSpPr/>
            <p:nvPr/>
          </p:nvSpPr>
          <p:spPr>
            <a:xfrm>
              <a:off x="8293544" y="2395243"/>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1" name="Google Shape;7371;p42"/>
            <p:cNvSpPr/>
            <p:nvPr/>
          </p:nvSpPr>
          <p:spPr>
            <a:xfrm>
              <a:off x="8366712" y="2456320"/>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2" name="Google Shape;7372;p42"/>
            <p:cNvSpPr/>
            <p:nvPr/>
          </p:nvSpPr>
          <p:spPr>
            <a:xfrm>
              <a:off x="8166475" y="2404245"/>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3" name="Google Shape;7373;p42"/>
            <p:cNvSpPr/>
            <p:nvPr/>
          </p:nvSpPr>
          <p:spPr>
            <a:xfrm>
              <a:off x="8018935" y="2463269"/>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4" name="Google Shape;7374;p42"/>
            <p:cNvSpPr/>
            <p:nvPr/>
          </p:nvSpPr>
          <p:spPr>
            <a:xfrm>
              <a:off x="8113690" y="2461990"/>
              <a:ext cx="54725" cy="5472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5" name="Google Shape;7375;p42"/>
            <p:cNvSpPr/>
            <p:nvPr/>
          </p:nvSpPr>
          <p:spPr>
            <a:xfrm>
              <a:off x="8194433" y="2479257"/>
              <a:ext cx="74286" cy="74286"/>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6" name="Google Shape;7376;p42"/>
            <p:cNvSpPr/>
            <p:nvPr/>
          </p:nvSpPr>
          <p:spPr>
            <a:xfrm>
              <a:off x="8271096" y="2573758"/>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7" name="Google Shape;7377;p42"/>
            <p:cNvSpPr/>
            <p:nvPr/>
          </p:nvSpPr>
          <p:spPr>
            <a:xfrm>
              <a:off x="8271168" y="2510688"/>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8" name="Google Shape;7378;p42"/>
            <p:cNvSpPr/>
            <p:nvPr/>
          </p:nvSpPr>
          <p:spPr>
            <a:xfrm>
              <a:off x="8341233" y="2697334"/>
              <a:ext cx="74563" cy="74563"/>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9" name="Google Shape;7379;p42"/>
            <p:cNvSpPr/>
            <p:nvPr/>
          </p:nvSpPr>
          <p:spPr>
            <a:xfrm>
              <a:off x="8504399" y="2583789"/>
              <a:ext cx="74563" cy="74563"/>
            </a:xfrm>
            <a:prstGeom prst="ellipse">
              <a:avLst/>
            </a:prstGeom>
            <a:solidFill>
              <a:srgbClr val="629BB4">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0" name="Google Shape;7380;p42"/>
            <p:cNvSpPr/>
            <p:nvPr/>
          </p:nvSpPr>
          <p:spPr>
            <a:xfrm>
              <a:off x="8256262" y="2706399"/>
              <a:ext cx="74563" cy="74563"/>
            </a:xfrm>
            <a:prstGeom prst="ellipse">
              <a:avLst/>
            </a:prstGeom>
            <a:solidFill>
              <a:srgbClr val="629BB4">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1" name="Google Shape;7381;p42"/>
            <p:cNvSpPr/>
            <p:nvPr/>
          </p:nvSpPr>
          <p:spPr>
            <a:xfrm>
              <a:off x="8133119" y="2555532"/>
              <a:ext cx="74286" cy="74286"/>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2" name="Google Shape;7382;p42"/>
            <p:cNvSpPr/>
            <p:nvPr/>
          </p:nvSpPr>
          <p:spPr>
            <a:xfrm>
              <a:off x="8084959" y="2659213"/>
              <a:ext cx="74286" cy="74286"/>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3" name="Google Shape;7383;p42"/>
            <p:cNvSpPr/>
            <p:nvPr/>
          </p:nvSpPr>
          <p:spPr>
            <a:xfrm>
              <a:off x="8157290" y="2697320"/>
              <a:ext cx="74286" cy="74286"/>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4" name="Google Shape;7384;p42"/>
            <p:cNvSpPr/>
            <p:nvPr/>
          </p:nvSpPr>
          <p:spPr>
            <a:xfrm>
              <a:off x="8362503" y="2561814"/>
              <a:ext cx="45719" cy="45719"/>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5" name="Google Shape;7385;p42"/>
            <p:cNvSpPr/>
            <p:nvPr/>
          </p:nvSpPr>
          <p:spPr>
            <a:xfrm>
              <a:off x="8308891" y="3020671"/>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6" name="Google Shape;7386;p42"/>
            <p:cNvSpPr/>
            <p:nvPr/>
          </p:nvSpPr>
          <p:spPr>
            <a:xfrm>
              <a:off x="8421561" y="2877529"/>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7" name="Google Shape;7387;p42"/>
            <p:cNvSpPr/>
            <p:nvPr/>
          </p:nvSpPr>
          <p:spPr>
            <a:xfrm>
              <a:off x="8225852" y="2798013"/>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8" name="Google Shape;7388;p42"/>
            <p:cNvSpPr/>
            <p:nvPr/>
          </p:nvSpPr>
          <p:spPr>
            <a:xfrm>
              <a:off x="8396722" y="3136996"/>
              <a:ext cx="67691" cy="67691"/>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9" name="Google Shape;7389;p42"/>
            <p:cNvSpPr/>
            <p:nvPr/>
          </p:nvSpPr>
          <p:spPr>
            <a:xfrm>
              <a:off x="8389852" y="3782248"/>
              <a:ext cx="85721" cy="8572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0" name="Google Shape;7390;p42"/>
            <p:cNvSpPr/>
            <p:nvPr/>
          </p:nvSpPr>
          <p:spPr>
            <a:xfrm>
              <a:off x="8256413" y="4027718"/>
              <a:ext cx="85721" cy="8572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1" name="Google Shape;7391;p42"/>
            <p:cNvSpPr/>
            <p:nvPr/>
          </p:nvSpPr>
          <p:spPr>
            <a:xfrm>
              <a:off x="8209128" y="4099757"/>
              <a:ext cx="99249" cy="99249"/>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2" name="Google Shape;7392;p42"/>
            <p:cNvSpPr/>
            <p:nvPr/>
          </p:nvSpPr>
          <p:spPr>
            <a:xfrm>
              <a:off x="8147707" y="4220675"/>
              <a:ext cx="57761" cy="5776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3" name="Google Shape;7393;p42"/>
            <p:cNvSpPr/>
            <p:nvPr/>
          </p:nvSpPr>
          <p:spPr>
            <a:xfrm>
              <a:off x="8254281" y="4236697"/>
              <a:ext cx="96615" cy="9661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4" name="Google Shape;7394;p42"/>
            <p:cNvSpPr/>
            <p:nvPr/>
          </p:nvSpPr>
          <p:spPr>
            <a:xfrm>
              <a:off x="8085663" y="4562114"/>
              <a:ext cx="96615" cy="9661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5" name="Google Shape;7395;p42"/>
            <p:cNvSpPr/>
            <p:nvPr/>
          </p:nvSpPr>
          <p:spPr>
            <a:xfrm>
              <a:off x="8067176" y="4390753"/>
              <a:ext cx="97502" cy="97502"/>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6" name="Google Shape;7396;p42"/>
            <p:cNvSpPr/>
            <p:nvPr/>
          </p:nvSpPr>
          <p:spPr>
            <a:xfrm>
              <a:off x="8002247" y="4467104"/>
              <a:ext cx="63340" cy="6334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7" name="Google Shape;7397;p42"/>
            <p:cNvSpPr/>
            <p:nvPr/>
          </p:nvSpPr>
          <p:spPr>
            <a:xfrm>
              <a:off x="8119972" y="4988065"/>
              <a:ext cx="84016" cy="8401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8" name="Google Shape;7398;p42"/>
            <p:cNvSpPr/>
            <p:nvPr/>
          </p:nvSpPr>
          <p:spPr>
            <a:xfrm>
              <a:off x="7994723" y="4297083"/>
              <a:ext cx="63340" cy="6334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9" name="Google Shape;7399;p42"/>
            <p:cNvSpPr/>
            <p:nvPr/>
          </p:nvSpPr>
          <p:spPr>
            <a:xfrm>
              <a:off x="8362119" y="4591591"/>
              <a:ext cx="63340" cy="6334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0" name="Google Shape;7400;p42"/>
            <p:cNvSpPr/>
            <p:nvPr/>
          </p:nvSpPr>
          <p:spPr>
            <a:xfrm>
              <a:off x="7924001" y="4627154"/>
              <a:ext cx="86164" cy="8616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1" name="Google Shape;7401;p42"/>
            <p:cNvSpPr/>
            <p:nvPr/>
          </p:nvSpPr>
          <p:spPr>
            <a:xfrm>
              <a:off x="7901977" y="4559440"/>
              <a:ext cx="53188" cy="53188"/>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2" name="Google Shape;7402;p42"/>
            <p:cNvSpPr/>
            <p:nvPr/>
          </p:nvSpPr>
          <p:spPr>
            <a:xfrm>
              <a:off x="7860226" y="4647546"/>
              <a:ext cx="73136" cy="7313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3" name="Google Shape;7403;p42"/>
            <p:cNvSpPr/>
            <p:nvPr/>
          </p:nvSpPr>
          <p:spPr>
            <a:xfrm>
              <a:off x="7793479" y="4726439"/>
              <a:ext cx="59918" cy="59918"/>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4" name="Google Shape;7404;p42"/>
            <p:cNvSpPr/>
            <p:nvPr/>
          </p:nvSpPr>
          <p:spPr>
            <a:xfrm>
              <a:off x="7800245" y="4972567"/>
              <a:ext cx="71751" cy="7175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5" name="Google Shape;7405;p42"/>
            <p:cNvSpPr/>
            <p:nvPr/>
          </p:nvSpPr>
          <p:spPr>
            <a:xfrm>
              <a:off x="7594893" y="4923793"/>
              <a:ext cx="71751" cy="7175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6" name="Google Shape;7406;p42"/>
            <p:cNvSpPr/>
            <p:nvPr/>
          </p:nvSpPr>
          <p:spPr>
            <a:xfrm>
              <a:off x="7529648" y="4942838"/>
              <a:ext cx="71751" cy="7175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7" name="Google Shape;7407;p42"/>
            <p:cNvSpPr/>
            <p:nvPr/>
          </p:nvSpPr>
          <p:spPr>
            <a:xfrm>
              <a:off x="7491063" y="5138953"/>
              <a:ext cx="86164" cy="8616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8" name="Google Shape;7408;p42"/>
            <p:cNvSpPr/>
            <p:nvPr/>
          </p:nvSpPr>
          <p:spPr>
            <a:xfrm>
              <a:off x="7480083" y="5003453"/>
              <a:ext cx="71751" cy="7175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9" name="Google Shape;7409;p42"/>
            <p:cNvSpPr/>
            <p:nvPr/>
          </p:nvSpPr>
          <p:spPr>
            <a:xfrm>
              <a:off x="7658656" y="5677611"/>
              <a:ext cx="99249" cy="99249"/>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0" name="Google Shape;7410;p42"/>
            <p:cNvSpPr/>
            <p:nvPr/>
          </p:nvSpPr>
          <p:spPr>
            <a:xfrm>
              <a:off x="7485262" y="5394978"/>
              <a:ext cx="86164" cy="8616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1" name="Google Shape;7411;p42"/>
            <p:cNvSpPr/>
            <p:nvPr/>
          </p:nvSpPr>
          <p:spPr>
            <a:xfrm>
              <a:off x="7344297" y="5344097"/>
              <a:ext cx="62795" cy="6279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2" name="Google Shape;7412;p42"/>
            <p:cNvSpPr/>
            <p:nvPr/>
          </p:nvSpPr>
          <p:spPr>
            <a:xfrm>
              <a:off x="7233767" y="5316840"/>
              <a:ext cx="62795" cy="6279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3" name="Google Shape;7413;p42"/>
            <p:cNvSpPr/>
            <p:nvPr/>
          </p:nvSpPr>
          <p:spPr>
            <a:xfrm>
              <a:off x="7218634" y="5299001"/>
              <a:ext cx="62795" cy="6279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4" name="Google Shape;7414;p42"/>
            <p:cNvSpPr/>
            <p:nvPr/>
          </p:nvSpPr>
          <p:spPr>
            <a:xfrm>
              <a:off x="7272752" y="5159226"/>
              <a:ext cx="69510" cy="6951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5" name="Google Shape;7415;p42"/>
            <p:cNvSpPr/>
            <p:nvPr/>
          </p:nvSpPr>
          <p:spPr>
            <a:xfrm>
              <a:off x="7272749" y="5236305"/>
              <a:ext cx="47625" cy="4762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6" name="Google Shape;7416;p42"/>
            <p:cNvSpPr/>
            <p:nvPr/>
          </p:nvSpPr>
          <p:spPr>
            <a:xfrm>
              <a:off x="7402294" y="5096265"/>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7" name="Google Shape;7417;p42"/>
            <p:cNvSpPr/>
            <p:nvPr/>
          </p:nvSpPr>
          <p:spPr>
            <a:xfrm>
              <a:off x="7309962" y="5183017"/>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8" name="Google Shape;7418;p42"/>
            <p:cNvSpPr/>
            <p:nvPr/>
          </p:nvSpPr>
          <p:spPr>
            <a:xfrm>
              <a:off x="7738707" y="5142891"/>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9" name="Google Shape;7419;p42"/>
            <p:cNvSpPr/>
            <p:nvPr/>
          </p:nvSpPr>
          <p:spPr>
            <a:xfrm>
              <a:off x="7562922" y="5061966"/>
              <a:ext cx="47625" cy="4762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0" name="Google Shape;7420;p42"/>
            <p:cNvSpPr/>
            <p:nvPr/>
          </p:nvSpPr>
          <p:spPr>
            <a:xfrm>
              <a:off x="7766856" y="4795605"/>
              <a:ext cx="72200" cy="72200"/>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1" name="Google Shape;7421;p42"/>
            <p:cNvSpPr/>
            <p:nvPr/>
          </p:nvSpPr>
          <p:spPr>
            <a:xfrm>
              <a:off x="7972937" y="4573304"/>
              <a:ext cx="49196" cy="49196"/>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2" name="Google Shape;7422;p42"/>
            <p:cNvSpPr/>
            <p:nvPr/>
          </p:nvSpPr>
          <p:spPr>
            <a:xfrm>
              <a:off x="7638968" y="4917605"/>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3" name="Google Shape;7423;p42"/>
            <p:cNvSpPr/>
            <p:nvPr/>
          </p:nvSpPr>
          <p:spPr>
            <a:xfrm>
              <a:off x="7861692" y="4618343"/>
              <a:ext cx="47625" cy="47625"/>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4" name="Google Shape;7424;p42"/>
            <p:cNvSpPr/>
            <p:nvPr/>
          </p:nvSpPr>
          <p:spPr>
            <a:xfrm>
              <a:off x="8660074" y="5204863"/>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5" name="Google Shape;7425;p42"/>
            <p:cNvSpPr/>
            <p:nvPr/>
          </p:nvSpPr>
          <p:spPr>
            <a:xfrm>
              <a:off x="7407152" y="1602415"/>
              <a:ext cx="61664" cy="6166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6" name="Google Shape;7426;p42"/>
            <p:cNvSpPr/>
            <p:nvPr/>
          </p:nvSpPr>
          <p:spPr>
            <a:xfrm>
              <a:off x="7252546" y="1583281"/>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7" name="Google Shape;7427;p42"/>
            <p:cNvSpPr/>
            <p:nvPr/>
          </p:nvSpPr>
          <p:spPr>
            <a:xfrm>
              <a:off x="7111610" y="1344051"/>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8" name="Google Shape;7428;p42"/>
            <p:cNvSpPr/>
            <p:nvPr/>
          </p:nvSpPr>
          <p:spPr>
            <a:xfrm>
              <a:off x="7494395" y="1723941"/>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9" name="Google Shape;7429;p42"/>
            <p:cNvSpPr/>
            <p:nvPr/>
          </p:nvSpPr>
          <p:spPr>
            <a:xfrm>
              <a:off x="7676090" y="1869631"/>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0" name="Google Shape;7430;p42"/>
            <p:cNvSpPr/>
            <p:nvPr/>
          </p:nvSpPr>
          <p:spPr>
            <a:xfrm>
              <a:off x="6432776" y="1234306"/>
              <a:ext cx="61664" cy="6166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1" name="Google Shape;7431;p42"/>
            <p:cNvSpPr/>
            <p:nvPr/>
          </p:nvSpPr>
          <p:spPr>
            <a:xfrm>
              <a:off x="7349066" y="1481681"/>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2" name="Google Shape;7432;p42"/>
            <p:cNvSpPr/>
            <p:nvPr/>
          </p:nvSpPr>
          <p:spPr>
            <a:xfrm>
              <a:off x="5673895" y="116560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3" name="Google Shape;7433;p42"/>
            <p:cNvSpPr/>
            <p:nvPr/>
          </p:nvSpPr>
          <p:spPr>
            <a:xfrm>
              <a:off x="6228680" y="1135267"/>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4" name="Google Shape;7434;p42"/>
            <p:cNvSpPr/>
            <p:nvPr/>
          </p:nvSpPr>
          <p:spPr>
            <a:xfrm>
              <a:off x="8154536" y="2485176"/>
              <a:ext cx="45719" cy="4571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5" name="Google Shape;7435;p42"/>
            <p:cNvSpPr/>
            <p:nvPr/>
          </p:nvSpPr>
          <p:spPr>
            <a:xfrm>
              <a:off x="8138138" y="2409760"/>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6" name="Google Shape;7436;p42"/>
            <p:cNvSpPr/>
            <p:nvPr/>
          </p:nvSpPr>
          <p:spPr>
            <a:xfrm>
              <a:off x="8308377" y="27440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7" name="Google Shape;7437;p42"/>
            <p:cNvSpPr/>
            <p:nvPr/>
          </p:nvSpPr>
          <p:spPr>
            <a:xfrm>
              <a:off x="8131412" y="2645961"/>
              <a:ext cx="68844" cy="68844"/>
            </a:xfrm>
            <a:prstGeom prst="ellipse">
              <a:avLst/>
            </a:prstGeom>
            <a:solidFill>
              <a:srgbClr val="97C4D9">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438" name="Google Shape;7438;p42"/>
            <p:cNvGrpSpPr/>
            <p:nvPr/>
          </p:nvGrpSpPr>
          <p:grpSpPr>
            <a:xfrm rot="3539139">
              <a:off x="6459246" y="585525"/>
              <a:ext cx="969728" cy="840965"/>
              <a:chOff x="4602481" y="675835"/>
              <a:chExt cx="969728" cy="840965"/>
            </a:xfrm>
          </p:grpSpPr>
          <p:sp>
            <p:nvSpPr>
              <p:cNvPr id="7439" name="Google Shape;7439;p42"/>
              <p:cNvSpPr/>
              <p:nvPr/>
            </p:nvSpPr>
            <p:spPr>
              <a:xfrm>
                <a:off x="5414455" y="1430108"/>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0" name="Google Shape;7440;p42"/>
              <p:cNvSpPr/>
              <p:nvPr/>
            </p:nvSpPr>
            <p:spPr>
              <a:xfrm>
                <a:off x="5198341" y="1348583"/>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1" name="Google Shape;7441;p42"/>
              <p:cNvSpPr/>
              <p:nvPr/>
            </p:nvSpPr>
            <p:spPr>
              <a:xfrm>
                <a:off x="5425920" y="1252997"/>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2" name="Google Shape;7442;p42"/>
              <p:cNvSpPr/>
              <p:nvPr/>
            </p:nvSpPr>
            <p:spPr>
              <a:xfrm>
                <a:off x="5146637" y="1435383"/>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3" name="Google Shape;7443;p42"/>
              <p:cNvSpPr/>
              <p:nvPr/>
            </p:nvSpPr>
            <p:spPr>
              <a:xfrm>
                <a:off x="5414365" y="1431575"/>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4" name="Google Shape;7444;p42"/>
              <p:cNvSpPr/>
              <p:nvPr/>
            </p:nvSpPr>
            <p:spPr>
              <a:xfrm>
                <a:off x="4993325" y="1360116"/>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5" name="Google Shape;7445;p42"/>
              <p:cNvSpPr/>
              <p:nvPr/>
            </p:nvSpPr>
            <p:spPr>
              <a:xfrm>
                <a:off x="4756715" y="1393090"/>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6" name="Google Shape;7446;p42"/>
              <p:cNvSpPr/>
              <p:nvPr/>
            </p:nvSpPr>
            <p:spPr>
              <a:xfrm>
                <a:off x="4609183" y="1236008"/>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7" name="Google Shape;7447;p42"/>
              <p:cNvSpPr/>
              <p:nvPr/>
            </p:nvSpPr>
            <p:spPr>
              <a:xfrm>
                <a:off x="4602481" y="1051972"/>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8" name="Google Shape;7448;p42"/>
              <p:cNvSpPr/>
              <p:nvPr/>
            </p:nvSpPr>
            <p:spPr>
              <a:xfrm>
                <a:off x="5173378" y="1053268"/>
                <a:ext cx="64733" cy="6473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9" name="Google Shape;7449;p42"/>
              <p:cNvSpPr/>
              <p:nvPr/>
            </p:nvSpPr>
            <p:spPr>
              <a:xfrm>
                <a:off x="5215284" y="121198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0" name="Google Shape;7450;p42"/>
              <p:cNvSpPr/>
              <p:nvPr/>
            </p:nvSpPr>
            <p:spPr>
              <a:xfrm>
                <a:off x="5256148" y="125140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1" name="Google Shape;7451;p42"/>
              <p:cNvSpPr/>
              <p:nvPr/>
            </p:nvSpPr>
            <p:spPr>
              <a:xfrm>
                <a:off x="5077958" y="1305185"/>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2" name="Google Shape;7452;p42"/>
              <p:cNvSpPr/>
              <p:nvPr/>
            </p:nvSpPr>
            <p:spPr>
              <a:xfrm>
                <a:off x="5031088" y="1271951"/>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3" name="Google Shape;7453;p42"/>
              <p:cNvSpPr/>
              <p:nvPr/>
            </p:nvSpPr>
            <p:spPr>
              <a:xfrm>
                <a:off x="5342593" y="113539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4" name="Google Shape;7454;p42"/>
              <p:cNvSpPr/>
              <p:nvPr/>
            </p:nvSpPr>
            <p:spPr>
              <a:xfrm>
                <a:off x="5496955" y="976002"/>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5" name="Google Shape;7455;p42"/>
              <p:cNvSpPr/>
              <p:nvPr/>
            </p:nvSpPr>
            <p:spPr>
              <a:xfrm>
                <a:off x="5507476" y="1082228"/>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6" name="Google Shape;7456;p42"/>
              <p:cNvSpPr/>
              <p:nvPr/>
            </p:nvSpPr>
            <p:spPr>
              <a:xfrm>
                <a:off x="5335929" y="675835"/>
                <a:ext cx="78436" cy="78436"/>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457" name="Google Shape;7457;p42"/>
            <p:cNvSpPr/>
            <p:nvPr/>
          </p:nvSpPr>
          <p:spPr>
            <a:xfrm>
              <a:off x="7814141" y="2070887"/>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8" name="Google Shape;7458;p42"/>
            <p:cNvSpPr/>
            <p:nvPr/>
          </p:nvSpPr>
          <p:spPr>
            <a:xfrm>
              <a:off x="7666049" y="1715104"/>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9" name="Google Shape;7459;p42"/>
            <p:cNvSpPr/>
            <p:nvPr/>
          </p:nvSpPr>
          <p:spPr>
            <a:xfrm>
              <a:off x="8007737" y="2348687"/>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460" name="Google Shape;7460;p42"/>
          <p:cNvSpPr/>
          <p:nvPr/>
        </p:nvSpPr>
        <p:spPr>
          <a:xfrm>
            <a:off x="4713806" y="5043891"/>
            <a:ext cx="79065" cy="79065"/>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1" name="Google Shape;7461;p42"/>
          <p:cNvSpPr/>
          <p:nvPr/>
        </p:nvSpPr>
        <p:spPr>
          <a:xfrm>
            <a:off x="4083647" y="4201675"/>
            <a:ext cx="79065" cy="79065"/>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2" name="Google Shape;7462;p42"/>
          <p:cNvSpPr/>
          <p:nvPr/>
        </p:nvSpPr>
        <p:spPr>
          <a:xfrm>
            <a:off x="5762607" y="4986253"/>
            <a:ext cx="60804" cy="579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3" name="Google Shape;7463;p42"/>
          <p:cNvSpPr/>
          <p:nvPr/>
        </p:nvSpPr>
        <p:spPr>
          <a:xfrm>
            <a:off x="5273520" y="4802746"/>
            <a:ext cx="60804" cy="579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4" name="Google Shape;7464;p42"/>
          <p:cNvSpPr/>
          <p:nvPr/>
        </p:nvSpPr>
        <p:spPr>
          <a:xfrm>
            <a:off x="7440990" y="5031348"/>
            <a:ext cx="60804" cy="579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5" name="Google Shape;7465;p42"/>
          <p:cNvSpPr/>
          <p:nvPr/>
        </p:nvSpPr>
        <p:spPr>
          <a:xfrm>
            <a:off x="6868286" y="4658729"/>
            <a:ext cx="75969" cy="72363"/>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6" name="Google Shape;7466;p42"/>
          <p:cNvSpPr/>
          <p:nvPr/>
        </p:nvSpPr>
        <p:spPr>
          <a:xfrm>
            <a:off x="6351446" y="4137801"/>
            <a:ext cx="47997" cy="45719"/>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7" name="Google Shape;7467;p42"/>
          <p:cNvSpPr/>
          <p:nvPr/>
        </p:nvSpPr>
        <p:spPr>
          <a:xfrm>
            <a:off x="6619064" y="3889495"/>
            <a:ext cx="75507" cy="71923"/>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8" name="Google Shape;7468;p42"/>
          <p:cNvSpPr/>
          <p:nvPr/>
        </p:nvSpPr>
        <p:spPr>
          <a:xfrm>
            <a:off x="6309112" y="2901669"/>
            <a:ext cx="47997" cy="45719"/>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9" name="Google Shape;7469;p42"/>
          <p:cNvSpPr/>
          <p:nvPr/>
        </p:nvSpPr>
        <p:spPr>
          <a:xfrm>
            <a:off x="5606369" y="2630726"/>
            <a:ext cx="47997" cy="45719"/>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0" name="Google Shape;7470;p42"/>
          <p:cNvSpPr/>
          <p:nvPr/>
        </p:nvSpPr>
        <p:spPr>
          <a:xfrm>
            <a:off x="6715468" y="2718803"/>
            <a:ext cx="47997"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1" name="Google Shape;7471;p42"/>
          <p:cNvSpPr/>
          <p:nvPr/>
        </p:nvSpPr>
        <p:spPr>
          <a:xfrm>
            <a:off x="4810828" y="2379551"/>
            <a:ext cx="60804" cy="579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2" name="Google Shape;7472;p42"/>
          <p:cNvSpPr/>
          <p:nvPr/>
        </p:nvSpPr>
        <p:spPr>
          <a:xfrm>
            <a:off x="5391165" y="1934800"/>
            <a:ext cx="60804" cy="579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3" name="Google Shape;7473;p42"/>
          <p:cNvSpPr/>
          <p:nvPr/>
        </p:nvSpPr>
        <p:spPr>
          <a:xfrm>
            <a:off x="6613760" y="2172582"/>
            <a:ext cx="60804" cy="579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4" name="Google Shape;7474;p42"/>
          <p:cNvSpPr/>
          <p:nvPr/>
        </p:nvSpPr>
        <p:spPr>
          <a:xfrm>
            <a:off x="4975804" y="1543353"/>
            <a:ext cx="88900" cy="889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5" name="Google Shape;7475;p42"/>
          <p:cNvSpPr/>
          <p:nvPr/>
        </p:nvSpPr>
        <p:spPr>
          <a:xfrm>
            <a:off x="4077780" y="2574869"/>
            <a:ext cx="88900" cy="889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6" name="Google Shape;7476;p42"/>
          <p:cNvSpPr/>
          <p:nvPr/>
        </p:nvSpPr>
        <p:spPr>
          <a:xfrm>
            <a:off x="7137930" y="1566419"/>
            <a:ext cx="60804" cy="579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7" name="Google Shape;7477;p42"/>
          <p:cNvSpPr/>
          <p:nvPr/>
        </p:nvSpPr>
        <p:spPr>
          <a:xfrm>
            <a:off x="7928905" y="2375286"/>
            <a:ext cx="60804" cy="579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8" name="Google Shape;7478;p42"/>
          <p:cNvSpPr/>
          <p:nvPr/>
        </p:nvSpPr>
        <p:spPr>
          <a:xfrm>
            <a:off x="8178120" y="3307179"/>
            <a:ext cx="88900" cy="889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9" name="Google Shape;7479;p42"/>
          <p:cNvSpPr/>
          <p:nvPr/>
        </p:nvSpPr>
        <p:spPr>
          <a:xfrm>
            <a:off x="7443660" y="2342852"/>
            <a:ext cx="47997" cy="45719"/>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0" name="Google Shape;7480;p42"/>
          <p:cNvSpPr txBox="1"/>
          <p:nvPr/>
        </p:nvSpPr>
        <p:spPr>
          <a:xfrm>
            <a:off x="4739380" y="3075104"/>
            <a:ext cx="271872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756A7"/>
                </a:solidFill>
                <a:latin typeface="Arial"/>
                <a:ea typeface="Arial"/>
                <a:cs typeface="Arial"/>
                <a:sym typeface="Arial"/>
              </a:rPr>
              <a:t>THANKS!</a:t>
            </a:r>
            <a:endParaRPr b="1" sz="3600">
              <a:solidFill>
                <a:srgbClr val="0756A7"/>
              </a:solidFill>
              <a:latin typeface="Arial"/>
              <a:ea typeface="Arial"/>
              <a:cs typeface="Arial"/>
              <a:sym typeface="Arial"/>
            </a:endParaRPr>
          </a:p>
        </p:txBody>
      </p:sp>
    </p:spTree>
  </p:cSld>
  <p:clrMapOvr>
    <a:masterClrMapping/>
  </p:clrMapOvr>
  <mc:AlternateContent>
    <mc:Choice Requires="p14">
      <p:transition spd="slow">
        <p14:flash/>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126"/>
                                        </p:tgtEl>
                                        <p:attrNameLst>
                                          <p:attrName>style.visibility</p:attrName>
                                        </p:attrNameLst>
                                      </p:cBhvr>
                                      <p:to>
                                        <p:strVal val="visible"/>
                                      </p:to>
                                    </p:set>
                                    <p:anim calcmode="lin" valueType="num">
                                      <p:cBhvr additive="base">
                                        <p:cTn dur="750"/>
                                        <p:tgtEl>
                                          <p:spTgt spid="7126"/>
                                        </p:tgtEl>
                                        <p:attrNameLst>
                                          <p:attrName>ppt_w</p:attrName>
                                        </p:attrNameLst>
                                      </p:cBhvr>
                                      <p:tavLst>
                                        <p:tav fmla="" tm="0">
                                          <p:val>
                                            <p:strVal val="0"/>
                                          </p:val>
                                        </p:tav>
                                        <p:tav fmla="" tm="100000">
                                          <p:val>
                                            <p:strVal val="#ppt_w"/>
                                          </p:val>
                                        </p:tav>
                                      </p:tavLst>
                                    </p:anim>
                                    <p:anim calcmode="lin" valueType="num">
                                      <p:cBhvr additive="base">
                                        <p:cTn dur="750"/>
                                        <p:tgtEl>
                                          <p:spTgt spid="71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7127"/>
                                        </p:tgtEl>
                                        <p:attrNameLst>
                                          <p:attrName>style.visibility</p:attrName>
                                        </p:attrNameLst>
                                      </p:cBhvr>
                                      <p:to>
                                        <p:strVal val="visible"/>
                                      </p:to>
                                    </p:set>
                                    <p:anim calcmode="lin" valueType="num">
                                      <p:cBhvr additive="base">
                                        <p:cTn dur="750"/>
                                        <p:tgtEl>
                                          <p:spTgt spid="7127"/>
                                        </p:tgtEl>
                                        <p:attrNameLst>
                                          <p:attrName>ppt_w</p:attrName>
                                        </p:attrNameLst>
                                      </p:cBhvr>
                                      <p:tavLst>
                                        <p:tav fmla="" tm="0">
                                          <p:val>
                                            <p:strVal val="0"/>
                                          </p:val>
                                        </p:tav>
                                        <p:tav fmla="" tm="100000">
                                          <p:val>
                                            <p:strVal val="#ppt_w"/>
                                          </p:val>
                                        </p:tav>
                                      </p:tavLst>
                                    </p:anim>
                                    <p:anim calcmode="lin" valueType="num">
                                      <p:cBhvr additive="base">
                                        <p:cTn dur="750"/>
                                        <p:tgtEl>
                                          <p:spTgt spid="71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7128"/>
                                        </p:tgtEl>
                                        <p:attrNameLst>
                                          <p:attrName>style.visibility</p:attrName>
                                        </p:attrNameLst>
                                      </p:cBhvr>
                                      <p:to>
                                        <p:strVal val="visible"/>
                                      </p:to>
                                    </p:set>
                                    <p:anim calcmode="lin" valueType="num">
                                      <p:cBhvr additive="base">
                                        <p:cTn dur="750"/>
                                        <p:tgtEl>
                                          <p:spTgt spid="7128"/>
                                        </p:tgtEl>
                                        <p:attrNameLst>
                                          <p:attrName>ppt_w</p:attrName>
                                        </p:attrNameLst>
                                      </p:cBhvr>
                                      <p:tavLst>
                                        <p:tav fmla="" tm="0">
                                          <p:val>
                                            <p:strVal val="0"/>
                                          </p:val>
                                        </p:tav>
                                        <p:tav fmla="" tm="100000">
                                          <p:val>
                                            <p:strVal val="#ppt_w"/>
                                          </p:val>
                                        </p:tav>
                                      </p:tavLst>
                                    </p:anim>
                                    <p:anim calcmode="lin" valueType="num">
                                      <p:cBhvr additive="base">
                                        <p:cTn dur="750"/>
                                        <p:tgtEl>
                                          <p:spTgt spid="7128"/>
                                        </p:tgtEl>
                                        <p:attrNameLst>
                                          <p:attrName>ppt_h</p:attrName>
                                        </p:attrNameLst>
                                      </p:cBhvr>
                                      <p:tavLst>
                                        <p:tav fmla="" tm="0">
                                          <p:val>
                                            <p:strVal val="0"/>
                                          </p:val>
                                        </p:tav>
                                        <p:tav fmla="" tm="100000">
                                          <p:val>
                                            <p:strVal val="#ppt_h"/>
                                          </p:val>
                                        </p:tav>
                                      </p:tavLst>
                                    </p:anim>
                                  </p:childTnLst>
                                </p:cTn>
                              </p:par>
                            </p:childTnLst>
                          </p:cTn>
                        </p:par>
                        <p:par>
                          <p:cTn fill="hold">
                            <p:stCondLst>
                              <p:cond delay="750"/>
                            </p:stCondLst>
                            <p:childTnLst>
                              <p:par>
                                <p:cTn fill="hold" nodeType="afterEffect" presetClass="entr" presetID="10" presetSubtype="0">
                                  <p:stCondLst>
                                    <p:cond delay="250"/>
                                  </p:stCondLst>
                                  <p:childTnLst>
                                    <p:set>
                                      <p:cBhvr>
                                        <p:cTn dur="1" fill="hold">
                                          <p:stCondLst>
                                            <p:cond delay="0"/>
                                          </p:stCondLst>
                                        </p:cTn>
                                        <p:tgtEl>
                                          <p:spTgt spid="7130"/>
                                        </p:tgtEl>
                                        <p:attrNameLst>
                                          <p:attrName>style.visibility</p:attrName>
                                        </p:attrNameLst>
                                      </p:cBhvr>
                                      <p:to>
                                        <p:strVal val="visible"/>
                                      </p:to>
                                    </p:set>
                                    <p:animEffect filter="fade" transition="in">
                                      <p:cBhvr>
                                        <p:cTn dur="1250"/>
                                        <p:tgtEl>
                                          <p:spTgt spid="7130"/>
                                        </p:tgtEl>
                                      </p:cBhvr>
                                    </p:animEffect>
                                  </p:childTnLst>
                                </p:cTn>
                              </p:par>
                              <p:par>
                                <p:cTn fill="hold" nodeType="withEffect" presetClass="entr" presetID="2" presetSubtype="4">
                                  <p:stCondLst>
                                    <p:cond delay="1250"/>
                                  </p:stCondLst>
                                  <p:childTnLst>
                                    <p:set>
                                      <p:cBhvr>
                                        <p:cTn dur="1" fill="hold">
                                          <p:stCondLst>
                                            <p:cond delay="0"/>
                                          </p:stCondLst>
                                        </p:cTn>
                                        <p:tgtEl>
                                          <p:spTgt spid="7129"/>
                                        </p:tgtEl>
                                        <p:attrNameLst>
                                          <p:attrName>style.visibility</p:attrName>
                                        </p:attrNameLst>
                                      </p:cBhvr>
                                      <p:to>
                                        <p:strVal val="visible"/>
                                      </p:to>
                                    </p:set>
                                    <p:anim calcmode="lin" valueType="num">
                                      <p:cBhvr additive="base">
                                        <p:cTn dur="1250"/>
                                        <p:tgtEl>
                                          <p:spTgt spid="71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1250"/>
                                  </p:stCondLst>
                                  <p:childTnLst>
                                    <p:set>
                                      <p:cBhvr>
                                        <p:cTn dur="1" fill="hold">
                                          <p:stCondLst>
                                            <p:cond delay="0"/>
                                          </p:stCondLst>
                                        </p:cTn>
                                        <p:tgtEl>
                                          <p:spTgt spid="7460"/>
                                        </p:tgtEl>
                                        <p:attrNameLst>
                                          <p:attrName>style.visibility</p:attrName>
                                        </p:attrNameLst>
                                      </p:cBhvr>
                                      <p:to>
                                        <p:strVal val="visible"/>
                                      </p:to>
                                    </p:set>
                                    <p:anim calcmode="lin" valueType="num">
                                      <p:cBhvr additive="base">
                                        <p:cTn dur="1250"/>
                                        <p:tgtEl>
                                          <p:spTgt spid="74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61"/>
                                        </p:tgtEl>
                                        <p:attrNameLst>
                                          <p:attrName>style.visibility</p:attrName>
                                        </p:attrNameLst>
                                      </p:cBhvr>
                                      <p:to>
                                        <p:strVal val="visible"/>
                                      </p:to>
                                    </p:set>
                                    <p:anim calcmode="lin" valueType="num">
                                      <p:cBhvr additive="base">
                                        <p:cTn dur="1250"/>
                                        <p:tgtEl>
                                          <p:spTgt spid="74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1250"/>
                                  </p:stCondLst>
                                  <p:childTnLst>
                                    <p:set>
                                      <p:cBhvr>
                                        <p:cTn dur="1" fill="hold">
                                          <p:stCondLst>
                                            <p:cond delay="0"/>
                                          </p:stCondLst>
                                        </p:cTn>
                                        <p:tgtEl>
                                          <p:spTgt spid="7462"/>
                                        </p:tgtEl>
                                        <p:attrNameLst>
                                          <p:attrName>style.visibility</p:attrName>
                                        </p:attrNameLst>
                                      </p:cBhvr>
                                      <p:to>
                                        <p:strVal val="visible"/>
                                      </p:to>
                                    </p:set>
                                    <p:anim calcmode="lin" valueType="num">
                                      <p:cBhvr additive="base">
                                        <p:cTn dur="1250"/>
                                        <p:tgtEl>
                                          <p:spTgt spid="74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1250"/>
                                  </p:stCondLst>
                                  <p:childTnLst>
                                    <p:set>
                                      <p:cBhvr>
                                        <p:cTn dur="1" fill="hold">
                                          <p:stCondLst>
                                            <p:cond delay="0"/>
                                          </p:stCondLst>
                                        </p:cTn>
                                        <p:tgtEl>
                                          <p:spTgt spid="7463"/>
                                        </p:tgtEl>
                                        <p:attrNameLst>
                                          <p:attrName>style.visibility</p:attrName>
                                        </p:attrNameLst>
                                      </p:cBhvr>
                                      <p:to>
                                        <p:strVal val="visible"/>
                                      </p:to>
                                    </p:set>
                                    <p:anim calcmode="lin" valueType="num">
                                      <p:cBhvr additive="base">
                                        <p:cTn dur="1250"/>
                                        <p:tgtEl>
                                          <p:spTgt spid="74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64"/>
                                        </p:tgtEl>
                                        <p:attrNameLst>
                                          <p:attrName>style.visibility</p:attrName>
                                        </p:attrNameLst>
                                      </p:cBhvr>
                                      <p:to>
                                        <p:strVal val="visible"/>
                                      </p:to>
                                    </p:set>
                                    <p:anim calcmode="lin" valueType="num">
                                      <p:cBhvr additive="base">
                                        <p:cTn dur="1250"/>
                                        <p:tgtEl>
                                          <p:spTgt spid="74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65"/>
                                        </p:tgtEl>
                                        <p:attrNameLst>
                                          <p:attrName>style.visibility</p:attrName>
                                        </p:attrNameLst>
                                      </p:cBhvr>
                                      <p:to>
                                        <p:strVal val="visible"/>
                                      </p:to>
                                    </p:set>
                                    <p:anim calcmode="lin" valueType="num">
                                      <p:cBhvr additive="base">
                                        <p:cTn dur="1250"/>
                                        <p:tgtEl>
                                          <p:spTgt spid="74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1250"/>
                                  </p:stCondLst>
                                  <p:childTnLst>
                                    <p:set>
                                      <p:cBhvr>
                                        <p:cTn dur="1" fill="hold">
                                          <p:stCondLst>
                                            <p:cond delay="0"/>
                                          </p:stCondLst>
                                        </p:cTn>
                                        <p:tgtEl>
                                          <p:spTgt spid="7466"/>
                                        </p:tgtEl>
                                        <p:attrNameLst>
                                          <p:attrName>style.visibility</p:attrName>
                                        </p:attrNameLst>
                                      </p:cBhvr>
                                      <p:to>
                                        <p:strVal val="visible"/>
                                      </p:to>
                                    </p:set>
                                    <p:anim calcmode="lin" valueType="num">
                                      <p:cBhvr additive="base">
                                        <p:cTn dur="1250"/>
                                        <p:tgtEl>
                                          <p:spTgt spid="74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1250"/>
                                  </p:stCondLst>
                                  <p:childTnLst>
                                    <p:set>
                                      <p:cBhvr>
                                        <p:cTn dur="1" fill="hold">
                                          <p:stCondLst>
                                            <p:cond delay="0"/>
                                          </p:stCondLst>
                                        </p:cTn>
                                        <p:tgtEl>
                                          <p:spTgt spid="7467"/>
                                        </p:tgtEl>
                                        <p:attrNameLst>
                                          <p:attrName>style.visibility</p:attrName>
                                        </p:attrNameLst>
                                      </p:cBhvr>
                                      <p:to>
                                        <p:strVal val="visible"/>
                                      </p:to>
                                    </p:set>
                                    <p:anim calcmode="lin" valueType="num">
                                      <p:cBhvr additive="base">
                                        <p:cTn dur="1250"/>
                                        <p:tgtEl>
                                          <p:spTgt spid="74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1250"/>
                                  </p:stCondLst>
                                  <p:childTnLst>
                                    <p:set>
                                      <p:cBhvr>
                                        <p:cTn dur="1" fill="hold">
                                          <p:stCondLst>
                                            <p:cond delay="0"/>
                                          </p:stCondLst>
                                        </p:cTn>
                                        <p:tgtEl>
                                          <p:spTgt spid="7468"/>
                                        </p:tgtEl>
                                        <p:attrNameLst>
                                          <p:attrName>style.visibility</p:attrName>
                                        </p:attrNameLst>
                                      </p:cBhvr>
                                      <p:to>
                                        <p:strVal val="visible"/>
                                      </p:to>
                                    </p:set>
                                    <p:anim calcmode="lin" valueType="num">
                                      <p:cBhvr additive="base">
                                        <p:cTn dur="1250"/>
                                        <p:tgtEl>
                                          <p:spTgt spid="74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1250"/>
                                  </p:stCondLst>
                                  <p:childTnLst>
                                    <p:set>
                                      <p:cBhvr>
                                        <p:cTn dur="1" fill="hold">
                                          <p:stCondLst>
                                            <p:cond delay="0"/>
                                          </p:stCondLst>
                                        </p:cTn>
                                        <p:tgtEl>
                                          <p:spTgt spid="7469"/>
                                        </p:tgtEl>
                                        <p:attrNameLst>
                                          <p:attrName>style.visibility</p:attrName>
                                        </p:attrNameLst>
                                      </p:cBhvr>
                                      <p:to>
                                        <p:strVal val="visible"/>
                                      </p:to>
                                    </p:set>
                                    <p:anim calcmode="lin" valueType="num">
                                      <p:cBhvr additive="base">
                                        <p:cTn dur="1250"/>
                                        <p:tgtEl>
                                          <p:spTgt spid="74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70"/>
                                        </p:tgtEl>
                                        <p:attrNameLst>
                                          <p:attrName>style.visibility</p:attrName>
                                        </p:attrNameLst>
                                      </p:cBhvr>
                                      <p:to>
                                        <p:strVal val="visible"/>
                                      </p:to>
                                    </p:set>
                                    <p:anim calcmode="lin" valueType="num">
                                      <p:cBhvr additive="base">
                                        <p:cTn dur="1250"/>
                                        <p:tgtEl>
                                          <p:spTgt spid="74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71"/>
                                        </p:tgtEl>
                                        <p:attrNameLst>
                                          <p:attrName>style.visibility</p:attrName>
                                        </p:attrNameLst>
                                      </p:cBhvr>
                                      <p:to>
                                        <p:strVal val="visible"/>
                                      </p:to>
                                    </p:set>
                                    <p:anim calcmode="lin" valueType="num">
                                      <p:cBhvr additive="base">
                                        <p:cTn dur="1250"/>
                                        <p:tgtEl>
                                          <p:spTgt spid="74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72"/>
                                        </p:tgtEl>
                                        <p:attrNameLst>
                                          <p:attrName>style.visibility</p:attrName>
                                        </p:attrNameLst>
                                      </p:cBhvr>
                                      <p:to>
                                        <p:strVal val="visible"/>
                                      </p:to>
                                    </p:set>
                                    <p:anim calcmode="lin" valueType="num">
                                      <p:cBhvr additive="base">
                                        <p:cTn dur="1250"/>
                                        <p:tgtEl>
                                          <p:spTgt spid="7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73"/>
                                        </p:tgtEl>
                                        <p:attrNameLst>
                                          <p:attrName>style.visibility</p:attrName>
                                        </p:attrNameLst>
                                      </p:cBhvr>
                                      <p:to>
                                        <p:strVal val="visible"/>
                                      </p:to>
                                    </p:set>
                                    <p:anim calcmode="lin" valueType="num">
                                      <p:cBhvr additive="base">
                                        <p:cTn dur="1250"/>
                                        <p:tgtEl>
                                          <p:spTgt spid="74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74"/>
                                        </p:tgtEl>
                                        <p:attrNameLst>
                                          <p:attrName>style.visibility</p:attrName>
                                        </p:attrNameLst>
                                      </p:cBhvr>
                                      <p:to>
                                        <p:strVal val="visible"/>
                                      </p:to>
                                    </p:set>
                                    <p:anim calcmode="lin" valueType="num">
                                      <p:cBhvr additive="base">
                                        <p:cTn dur="1250"/>
                                        <p:tgtEl>
                                          <p:spTgt spid="74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75"/>
                                        </p:tgtEl>
                                        <p:attrNameLst>
                                          <p:attrName>style.visibility</p:attrName>
                                        </p:attrNameLst>
                                      </p:cBhvr>
                                      <p:to>
                                        <p:strVal val="visible"/>
                                      </p:to>
                                    </p:set>
                                    <p:anim calcmode="lin" valueType="num">
                                      <p:cBhvr additive="base">
                                        <p:cTn dur="1250"/>
                                        <p:tgtEl>
                                          <p:spTgt spid="74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76"/>
                                        </p:tgtEl>
                                        <p:attrNameLst>
                                          <p:attrName>style.visibility</p:attrName>
                                        </p:attrNameLst>
                                      </p:cBhvr>
                                      <p:to>
                                        <p:strVal val="visible"/>
                                      </p:to>
                                    </p:set>
                                    <p:anim calcmode="lin" valueType="num">
                                      <p:cBhvr additive="base">
                                        <p:cTn dur="1250"/>
                                        <p:tgtEl>
                                          <p:spTgt spid="74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77"/>
                                        </p:tgtEl>
                                        <p:attrNameLst>
                                          <p:attrName>style.visibility</p:attrName>
                                        </p:attrNameLst>
                                      </p:cBhvr>
                                      <p:to>
                                        <p:strVal val="visible"/>
                                      </p:to>
                                    </p:set>
                                    <p:anim calcmode="lin" valueType="num">
                                      <p:cBhvr additive="base">
                                        <p:cTn dur="1250"/>
                                        <p:tgtEl>
                                          <p:spTgt spid="74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250"/>
                                  </p:stCondLst>
                                  <p:childTnLst>
                                    <p:set>
                                      <p:cBhvr>
                                        <p:cTn dur="1" fill="hold">
                                          <p:stCondLst>
                                            <p:cond delay="0"/>
                                          </p:stCondLst>
                                        </p:cTn>
                                        <p:tgtEl>
                                          <p:spTgt spid="7478"/>
                                        </p:tgtEl>
                                        <p:attrNameLst>
                                          <p:attrName>style.visibility</p:attrName>
                                        </p:attrNameLst>
                                      </p:cBhvr>
                                      <p:to>
                                        <p:strVal val="visible"/>
                                      </p:to>
                                    </p:set>
                                    <p:anim calcmode="lin" valueType="num">
                                      <p:cBhvr additive="base">
                                        <p:cTn dur="1250"/>
                                        <p:tgtEl>
                                          <p:spTgt spid="74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250"/>
                                  </p:stCondLst>
                                  <p:childTnLst>
                                    <p:set>
                                      <p:cBhvr>
                                        <p:cTn dur="1" fill="hold">
                                          <p:stCondLst>
                                            <p:cond delay="0"/>
                                          </p:stCondLst>
                                        </p:cTn>
                                        <p:tgtEl>
                                          <p:spTgt spid="7479"/>
                                        </p:tgtEl>
                                        <p:attrNameLst>
                                          <p:attrName>style.visibility</p:attrName>
                                        </p:attrNameLst>
                                      </p:cBhvr>
                                      <p:to>
                                        <p:strVal val="visible"/>
                                      </p:to>
                                    </p:set>
                                    <p:anim calcmode="lin" valueType="num">
                                      <p:cBhvr additive="base">
                                        <p:cTn dur="1250"/>
                                        <p:tgtEl>
                                          <p:spTgt spid="747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3" presetSubtype="16">
                                  <p:stCondLst>
                                    <p:cond delay="250"/>
                                  </p:stCondLst>
                                  <p:childTnLst>
                                    <p:set>
                                      <p:cBhvr>
                                        <p:cTn dur="1" fill="hold">
                                          <p:stCondLst>
                                            <p:cond delay="0"/>
                                          </p:stCondLst>
                                        </p:cTn>
                                        <p:tgtEl>
                                          <p:spTgt spid="7480"/>
                                        </p:tgtEl>
                                        <p:attrNameLst>
                                          <p:attrName>style.visibility</p:attrName>
                                        </p:attrNameLst>
                                      </p:cBhvr>
                                      <p:to>
                                        <p:strVal val="visible"/>
                                      </p:to>
                                    </p:set>
                                    <p:anim calcmode="lin" valueType="num">
                                      <p:cBhvr additive="base">
                                        <p:cTn dur="500"/>
                                        <p:tgtEl>
                                          <p:spTgt spid="7480"/>
                                        </p:tgtEl>
                                        <p:attrNameLst>
                                          <p:attrName>ppt_w</p:attrName>
                                        </p:attrNameLst>
                                      </p:cBhvr>
                                      <p:tavLst>
                                        <p:tav fmla="" tm="0">
                                          <p:val>
                                            <p:strVal val="0"/>
                                          </p:val>
                                        </p:tav>
                                        <p:tav fmla="" tm="100000">
                                          <p:val>
                                            <p:strVal val="#ppt_w"/>
                                          </p:val>
                                        </p:tav>
                                      </p:tavLst>
                                    </p:anim>
                                    <p:anim calcmode="lin" valueType="num">
                                      <p:cBhvr additive="base">
                                        <p:cTn dur="500"/>
                                        <p:tgtEl>
                                          <p:spTgt spid="74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1000">
              <a:srgbClr val="082241"/>
            </a:gs>
            <a:gs pos="100000">
              <a:schemeClr val="dk1"/>
            </a:gs>
          </a:gsLst>
          <a:lin ang="5400012" scaled="0"/>
        </a:gradFill>
      </p:bgPr>
    </p:bg>
    <p:spTree>
      <p:nvGrpSpPr>
        <p:cNvPr id="7485" name="Shape 7485"/>
        <p:cNvGrpSpPr/>
        <p:nvPr/>
      </p:nvGrpSpPr>
      <p:grpSpPr>
        <a:xfrm>
          <a:off x="0" y="0"/>
          <a:ext cx="0" cy="0"/>
          <a:chOff x="0" y="0"/>
          <a:chExt cx="0" cy="0"/>
        </a:xfrm>
      </p:grpSpPr>
      <p:sp>
        <p:nvSpPr>
          <p:cNvPr id="7486" name="Google Shape;7486;g2580e301964_0_6552"/>
          <p:cNvSpPr/>
          <p:nvPr/>
        </p:nvSpPr>
        <p:spPr>
          <a:xfrm>
            <a:off x="-2362701" y="1070727"/>
            <a:ext cx="4710900" cy="4710900"/>
          </a:xfrm>
          <a:prstGeom prst="ellipse">
            <a:avLst/>
          </a:prstGeom>
          <a:solidFill>
            <a:schemeClr val="lt1"/>
          </a:solidFill>
          <a:ln>
            <a:noFill/>
          </a:ln>
          <a:effectLst>
            <a:outerShdw blurRad="901700" sx="102000" rotWithShape="0" dir="16200000" dist="38100" sy="102000">
              <a:srgbClr val="00B0F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487" name="Google Shape;7487;g2580e301964_0_6552"/>
          <p:cNvSpPr/>
          <p:nvPr/>
        </p:nvSpPr>
        <p:spPr>
          <a:xfrm>
            <a:off x="-1796180" y="1637248"/>
            <a:ext cx="3577800" cy="3577800"/>
          </a:xfrm>
          <a:prstGeom prst="ellipse">
            <a:avLst/>
          </a:prstGeom>
          <a:solidFill>
            <a:schemeClr val="lt1"/>
          </a:solidFill>
          <a:ln>
            <a:noFill/>
          </a:ln>
          <a:effectLst>
            <a:outerShdw blurRad="317500" sx="118000" rotWithShape="0" algn="ctr" sy="118000">
              <a:srgbClr val="0070C0">
                <a:alpha val="168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488" name="Google Shape;7488;g2580e301964_0_6552"/>
          <p:cNvSpPr/>
          <p:nvPr/>
        </p:nvSpPr>
        <p:spPr>
          <a:xfrm>
            <a:off x="-1191861" y="2241567"/>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7489" name="Google Shape;7489;g2580e301964_0_6552"/>
          <p:cNvSpPr/>
          <p:nvPr/>
        </p:nvSpPr>
        <p:spPr>
          <a:xfrm>
            <a:off x="-50834" y="5743431"/>
            <a:ext cx="98700" cy="98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490" name="Google Shape;7490;g2580e301964_0_6552"/>
          <p:cNvGrpSpPr/>
          <p:nvPr/>
        </p:nvGrpSpPr>
        <p:grpSpPr>
          <a:xfrm>
            <a:off x="-2926033" y="0"/>
            <a:ext cx="5852092" cy="6429243"/>
            <a:chOff x="-2926033" y="0"/>
            <a:chExt cx="5852092" cy="6429243"/>
          </a:xfrm>
        </p:grpSpPr>
        <p:sp>
          <p:nvSpPr>
            <p:cNvPr id="7491" name="Google Shape;7491;g2580e301964_0_6552"/>
            <p:cNvSpPr/>
            <p:nvPr/>
          </p:nvSpPr>
          <p:spPr>
            <a:xfrm>
              <a:off x="-1773806" y="4996058"/>
              <a:ext cx="59400" cy="59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2" name="Google Shape;7492;g2580e301964_0_6552"/>
            <p:cNvSpPr/>
            <p:nvPr/>
          </p:nvSpPr>
          <p:spPr>
            <a:xfrm>
              <a:off x="-2181620" y="2302487"/>
              <a:ext cx="90300" cy="90300"/>
            </a:xfrm>
            <a:prstGeom prst="ellipse">
              <a:avLst/>
            </a:prstGeom>
            <a:solidFill>
              <a:srgbClr val="057D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3" name="Google Shape;7493;g2580e301964_0_6552"/>
            <p:cNvSpPr/>
            <p:nvPr/>
          </p:nvSpPr>
          <p:spPr>
            <a:xfrm>
              <a:off x="395847" y="5969581"/>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4" name="Google Shape;7494;g2580e301964_0_6552"/>
            <p:cNvSpPr/>
            <p:nvPr/>
          </p:nvSpPr>
          <p:spPr>
            <a:xfrm>
              <a:off x="657782" y="5945447"/>
              <a:ext cx="52200" cy="522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5" name="Google Shape;7495;g2580e301964_0_6552"/>
            <p:cNvSpPr/>
            <p:nvPr/>
          </p:nvSpPr>
          <p:spPr>
            <a:xfrm flipH="1">
              <a:off x="343754" y="5841366"/>
              <a:ext cx="58500" cy="58500"/>
            </a:xfrm>
            <a:prstGeom prst="ellipse">
              <a:avLst/>
            </a:prstGeom>
            <a:solidFill>
              <a:srgbClr val="D8D8D8">
                <a:alpha val="56860"/>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6" name="Google Shape;7496;g2580e301964_0_6552"/>
            <p:cNvSpPr/>
            <p:nvPr/>
          </p:nvSpPr>
          <p:spPr>
            <a:xfrm>
              <a:off x="939765" y="5571757"/>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7" name="Google Shape;7497;g2580e301964_0_6552"/>
            <p:cNvSpPr/>
            <p:nvPr/>
          </p:nvSpPr>
          <p:spPr>
            <a:xfrm>
              <a:off x="749628" y="5754385"/>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8" name="Google Shape;7498;g2580e301964_0_6552"/>
            <p:cNvSpPr/>
            <p:nvPr/>
          </p:nvSpPr>
          <p:spPr>
            <a:xfrm>
              <a:off x="804176" y="580017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9" name="Google Shape;7499;g2580e301964_0_6552"/>
            <p:cNvSpPr/>
            <p:nvPr/>
          </p:nvSpPr>
          <p:spPr>
            <a:xfrm>
              <a:off x="543622" y="6048549"/>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0" name="Google Shape;7500;g2580e301964_0_6552"/>
            <p:cNvSpPr/>
            <p:nvPr/>
          </p:nvSpPr>
          <p:spPr>
            <a:xfrm>
              <a:off x="543622" y="604888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1" name="Google Shape;7501;g2580e301964_0_6552"/>
            <p:cNvSpPr/>
            <p:nvPr/>
          </p:nvSpPr>
          <p:spPr>
            <a:xfrm>
              <a:off x="476483" y="5712598"/>
              <a:ext cx="52200" cy="522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2" name="Google Shape;7502;g2580e301964_0_6552"/>
            <p:cNvSpPr/>
            <p:nvPr/>
          </p:nvSpPr>
          <p:spPr>
            <a:xfrm>
              <a:off x="642102" y="5670811"/>
              <a:ext cx="67800" cy="67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3" name="Google Shape;7503;g2580e301964_0_6552"/>
            <p:cNvSpPr/>
            <p:nvPr/>
          </p:nvSpPr>
          <p:spPr>
            <a:xfrm>
              <a:off x="572823" y="568725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4" name="Google Shape;7504;g2580e301964_0_6552"/>
            <p:cNvSpPr/>
            <p:nvPr/>
          </p:nvSpPr>
          <p:spPr>
            <a:xfrm>
              <a:off x="834784" y="6146042"/>
              <a:ext cx="54600" cy="54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5" name="Google Shape;7505;g2580e301964_0_6552"/>
            <p:cNvSpPr/>
            <p:nvPr/>
          </p:nvSpPr>
          <p:spPr>
            <a:xfrm>
              <a:off x="939765" y="614604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6" name="Google Shape;7506;g2580e301964_0_6552"/>
            <p:cNvSpPr/>
            <p:nvPr/>
          </p:nvSpPr>
          <p:spPr>
            <a:xfrm>
              <a:off x="105399" y="6342843"/>
              <a:ext cx="86400" cy="86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7" name="Google Shape;7507;g2580e301964_0_6552"/>
            <p:cNvSpPr/>
            <p:nvPr/>
          </p:nvSpPr>
          <p:spPr>
            <a:xfrm>
              <a:off x="28802" y="629706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8" name="Google Shape;7508;g2580e301964_0_6552"/>
            <p:cNvSpPr/>
            <p:nvPr/>
          </p:nvSpPr>
          <p:spPr>
            <a:xfrm>
              <a:off x="89539" y="5899944"/>
              <a:ext cx="80100" cy="80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9" name="Google Shape;7509;g2580e301964_0_6552"/>
            <p:cNvSpPr/>
            <p:nvPr/>
          </p:nvSpPr>
          <p:spPr>
            <a:xfrm>
              <a:off x="-695" y="597376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0" name="Google Shape;7510;g2580e301964_0_6552"/>
            <p:cNvSpPr/>
            <p:nvPr/>
          </p:nvSpPr>
          <p:spPr>
            <a:xfrm>
              <a:off x="-326611" y="5967840"/>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1" name="Google Shape;7511;g2580e301964_0_6552"/>
            <p:cNvSpPr/>
            <p:nvPr/>
          </p:nvSpPr>
          <p:spPr>
            <a:xfrm>
              <a:off x="-246784" y="5821943"/>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2" name="Google Shape;7512;g2580e301964_0_6552"/>
            <p:cNvSpPr/>
            <p:nvPr/>
          </p:nvSpPr>
          <p:spPr>
            <a:xfrm>
              <a:off x="-338098" y="5789959"/>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3" name="Google Shape;7513;g2580e301964_0_6552"/>
            <p:cNvSpPr/>
            <p:nvPr/>
          </p:nvSpPr>
          <p:spPr>
            <a:xfrm>
              <a:off x="-577206" y="6021275"/>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4" name="Google Shape;7514;g2580e301964_0_6552"/>
            <p:cNvSpPr/>
            <p:nvPr/>
          </p:nvSpPr>
          <p:spPr>
            <a:xfrm>
              <a:off x="-778092" y="614604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5" name="Google Shape;7515;g2580e301964_0_6552"/>
            <p:cNvSpPr/>
            <p:nvPr/>
          </p:nvSpPr>
          <p:spPr>
            <a:xfrm>
              <a:off x="-905920" y="6134078"/>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6" name="Google Shape;7516;g2580e301964_0_6552"/>
            <p:cNvSpPr/>
            <p:nvPr/>
          </p:nvSpPr>
          <p:spPr>
            <a:xfrm>
              <a:off x="-809785" y="5824797"/>
              <a:ext cx="50700" cy="50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7" name="Google Shape;7517;g2580e301964_0_6552"/>
            <p:cNvSpPr/>
            <p:nvPr/>
          </p:nvSpPr>
          <p:spPr>
            <a:xfrm>
              <a:off x="-608926" y="5722665"/>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8" name="Google Shape;7518;g2580e301964_0_6552"/>
            <p:cNvSpPr/>
            <p:nvPr/>
          </p:nvSpPr>
          <p:spPr>
            <a:xfrm>
              <a:off x="-586932" y="580061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9" name="Google Shape;7519;g2580e301964_0_6552"/>
            <p:cNvSpPr/>
            <p:nvPr/>
          </p:nvSpPr>
          <p:spPr>
            <a:xfrm>
              <a:off x="-768648" y="5652912"/>
              <a:ext cx="68700" cy="687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0" name="Google Shape;7520;g2580e301964_0_6552"/>
            <p:cNvSpPr/>
            <p:nvPr/>
          </p:nvSpPr>
          <p:spPr>
            <a:xfrm>
              <a:off x="-1246121" y="5848953"/>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1" name="Google Shape;7521;g2580e301964_0_6552"/>
            <p:cNvSpPr/>
            <p:nvPr/>
          </p:nvSpPr>
          <p:spPr>
            <a:xfrm>
              <a:off x="-1473186" y="6041408"/>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2" name="Google Shape;7522;g2580e301964_0_6552"/>
            <p:cNvSpPr/>
            <p:nvPr/>
          </p:nvSpPr>
          <p:spPr>
            <a:xfrm>
              <a:off x="-1323267" y="550490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3" name="Google Shape;7523;g2580e301964_0_6552"/>
            <p:cNvSpPr/>
            <p:nvPr/>
          </p:nvSpPr>
          <p:spPr>
            <a:xfrm>
              <a:off x="-1246121" y="544606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4" name="Google Shape;7524;g2580e301964_0_6552"/>
            <p:cNvSpPr/>
            <p:nvPr/>
          </p:nvSpPr>
          <p:spPr>
            <a:xfrm>
              <a:off x="-1202640" y="557561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5" name="Google Shape;7525;g2580e301964_0_6552"/>
            <p:cNvSpPr/>
            <p:nvPr/>
          </p:nvSpPr>
          <p:spPr>
            <a:xfrm>
              <a:off x="-1155077" y="550831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6" name="Google Shape;7526;g2580e301964_0_6552"/>
            <p:cNvSpPr/>
            <p:nvPr/>
          </p:nvSpPr>
          <p:spPr>
            <a:xfrm>
              <a:off x="-1186749" y="5699541"/>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7" name="Google Shape;7527;g2580e301964_0_6552"/>
            <p:cNvSpPr/>
            <p:nvPr/>
          </p:nvSpPr>
          <p:spPr>
            <a:xfrm>
              <a:off x="-1163311" y="5778409"/>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8" name="Google Shape;7528;g2580e301964_0_6552"/>
            <p:cNvSpPr/>
            <p:nvPr/>
          </p:nvSpPr>
          <p:spPr>
            <a:xfrm>
              <a:off x="-1473187" y="6041407"/>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9" name="Google Shape;7529;g2580e301964_0_6552"/>
            <p:cNvSpPr/>
            <p:nvPr/>
          </p:nvSpPr>
          <p:spPr>
            <a:xfrm>
              <a:off x="-1903617" y="6014134"/>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0" name="Google Shape;7530;g2580e301964_0_6552"/>
            <p:cNvSpPr/>
            <p:nvPr/>
          </p:nvSpPr>
          <p:spPr>
            <a:xfrm>
              <a:off x="-1347261" y="5365579"/>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1" name="Google Shape;7531;g2580e301964_0_6552"/>
            <p:cNvSpPr/>
            <p:nvPr/>
          </p:nvSpPr>
          <p:spPr>
            <a:xfrm>
              <a:off x="-1366499" y="5476491"/>
              <a:ext cx="57900" cy="579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2" name="Google Shape;7532;g2580e301964_0_6552"/>
            <p:cNvSpPr/>
            <p:nvPr/>
          </p:nvSpPr>
          <p:spPr>
            <a:xfrm>
              <a:off x="-1631697" y="5524596"/>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3" name="Google Shape;7533;g2580e301964_0_6552"/>
            <p:cNvSpPr/>
            <p:nvPr/>
          </p:nvSpPr>
          <p:spPr>
            <a:xfrm>
              <a:off x="-1968290" y="5593417"/>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4" name="Google Shape;7534;g2580e301964_0_6552"/>
            <p:cNvSpPr/>
            <p:nvPr/>
          </p:nvSpPr>
          <p:spPr>
            <a:xfrm>
              <a:off x="-2401398" y="5232578"/>
              <a:ext cx="77400" cy="774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5" name="Google Shape;7535;g2580e301964_0_6552"/>
            <p:cNvSpPr/>
            <p:nvPr/>
          </p:nvSpPr>
          <p:spPr>
            <a:xfrm>
              <a:off x="-2795955" y="5159979"/>
              <a:ext cx="72600" cy="726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6" name="Google Shape;7536;g2580e301964_0_6552"/>
            <p:cNvSpPr/>
            <p:nvPr/>
          </p:nvSpPr>
          <p:spPr>
            <a:xfrm>
              <a:off x="-1929593" y="5286264"/>
              <a:ext cx="94800" cy="9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7" name="Google Shape;7537;g2580e301964_0_6552"/>
            <p:cNvSpPr/>
            <p:nvPr/>
          </p:nvSpPr>
          <p:spPr>
            <a:xfrm>
              <a:off x="-1992348" y="5209907"/>
              <a:ext cx="62700" cy="62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8" name="Google Shape;7538;g2580e301964_0_6552"/>
            <p:cNvSpPr/>
            <p:nvPr/>
          </p:nvSpPr>
          <p:spPr>
            <a:xfrm>
              <a:off x="-1840874" y="5068816"/>
              <a:ext cx="59400" cy="59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9" name="Google Shape;7539;g2580e301964_0_6552"/>
            <p:cNvSpPr/>
            <p:nvPr/>
          </p:nvSpPr>
          <p:spPr>
            <a:xfrm>
              <a:off x="-1796179" y="5108031"/>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0" name="Google Shape;7540;g2580e301964_0_6552"/>
            <p:cNvSpPr/>
            <p:nvPr/>
          </p:nvSpPr>
          <p:spPr>
            <a:xfrm>
              <a:off x="-1916532" y="5007202"/>
              <a:ext cx="68700" cy="687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1" name="Google Shape;7541;g2580e301964_0_6552"/>
            <p:cNvSpPr/>
            <p:nvPr/>
          </p:nvSpPr>
          <p:spPr>
            <a:xfrm>
              <a:off x="-1892931" y="4973685"/>
              <a:ext cx="81600" cy="816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2" name="Google Shape;7542;g2580e301964_0_6552"/>
            <p:cNvSpPr/>
            <p:nvPr/>
          </p:nvSpPr>
          <p:spPr>
            <a:xfrm>
              <a:off x="-2136402" y="4850219"/>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3" name="Google Shape;7543;g2580e301964_0_6552"/>
            <p:cNvSpPr/>
            <p:nvPr/>
          </p:nvSpPr>
          <p:spPr>
            <a:xfrm>
              <a:off x="-2089738" y="467655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4" name="Google Shape;7544;g2580e301964_0_6552"/>
            <p:cNvSpPr/>
            <p:nvPr/>
          </p:nvSpPr>
          <p:spPr>
            <a:xfrm>
              <a:off x="-2213333" y="4637856"/>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5" name="Google Shape;7545;g2580e301964_0_6552"/>
            <p:cNvSpPr/>
            <p:nvPr/>
          </p:nvSpPr>
          <p:spPr>
            <a:xfrm>
              <a:off x="-2276088" y="4762157"/>
              <a:ext cx="62700" cy="62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6" name="Google Shape;7546;g2580e301964_0_6552"/>
            <p:cNvSpPr/>
            <p:nvPr/>
          </p:nvSpPr>
          <p:spPr>
            <a:xfrm>
              <a:off x="-1961326" y="4850219"/>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7" name="Google Shape;7547;g2580e301964_0_6552"/>
            <p:cNvSpPr/>
            <p:nvPr/>
          </p:nvSpPr>
          <p:spPr>
            <a:xfrm>
              <a:off x="-2306197" y="4182740"/>
              <a:ext cx="94800" cy="9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8" name="Google Shape;7548;g2580e301964_0_6552"/>
            <p:cNvSpPr/>
            <p:nvPr/>
          </p:nvSpPr>
          <p:spPr>
            <a:xfrm>
              <a:off x="-2434250" y="434525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9" name="Google Shape;7549;g2580e301964_0_6552"/>
            <p:cNvSpPr/>
            <p:nvPr/>
          </p:nvSpPr>
          <p:spPr>
            <a:xfrm>
              <a:off x="-2543815" y="4514022"/>
              <a:ext cx="77400" cy="77400"/>
            </a:xfrm>
            <a:prstGeom prst="ellipse">
              <a:avLst/>
            </a:prstGeom>
            <a:solidFill>
              <a:srgbClr val="97C4D9">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0" name="Google Shape;7550;g2580e301964_0_6552"/>
            <p:cNvSpPr/>
            <p:nvPr/>
          </p:nvSpPr>
          <p:spPr>
            <a:xfrm>
              <a:off x="-2324004" y="4502408"/>
              <a:ext cx="58800" cy="58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1" name="Google Shape;7551;g2580e301964_0_6552"/>
            <p:cNvSpPr/>
            <p:nvPr/>
          </p:nvSpPr>
          <p:spPr>
            <a:xfrm>
              <a:off x="-2347104" y="4409629"/>
              <a:ext cx="74100" cy="741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2" name="Google Shape;7552;g2580e301964_0_6552"/>
            <p:cNvSpPr/>
            <p:nvPr/>
          </p:nvSpPr>
          <p:spPr>
            <a:xfrm>
              <a:off x="-2382977" y="4090039"/>
              <a:ext cx="68700" cy="68700"/>
            </a:xfrm>
            <a:prstGeom prst="ellipse">
              <a:avLst/>
            </a:prstGeom>
            <a:solidFill>
              <a:srgbClr val="D8D8D8">
                <a:alpha val="72940"/>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7553" name="Google Shape;7553;g2580e301964_0_6552"/>
            <p:cNvSpPr/>
            <p:nvPr/>
          </p:nvSpPr>
          <p:spPr>
            <a:xfrm>
              <a:off x="-2365133" y="424931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4" name="Google Shape;7554;g2580e301964_0_6552"/>
            <p:cNvSpPr/>
            <p:nvPr/>
          </p:nvSpPr>
          <p:spPr>
            <a:xfrm>
              <a:off x="-2481056" y="4178641"/>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5" name="Google Shape;7555;g2580e301964_0_6552"/>
            <p:cNvSpPr/>
            <p:nvPr/>
          </p:nvSpPr>
          <p:spPr>
            <a:xfrm>
              <a:off x="-2788595" y="4275579"/>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6" name="Google Shape;7556;g2580e301964_0_6552"/>
            <p:cNvSpPr/>
            <p:nvPr/>
          </p:nvSpPr>
          <p:spPr>
            <a:xfrm>
              <a:off x="-2575157" y="3968803"/>
              <a:ext cx="54000" cy="54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7" name="Google Shape;7557;g2580e301964_0_6552"/>
            <p:cNvSpPr/>
            <p:nvPr/>
          </p:nvSpPr>
          <p:spPr>
            <a:xfrm>
              <a:off x="-2502992" y="4022898"/>
              <a:ext cx="56400" cy="564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8" name="Google Shape;7558;g2580e301964_0_6552"/>
            <p:cNvSpPr/>
            <p:nvPr/>
          </p:nvSpPr>
          <p:spPr>
            <a:xfrm>
              <a:off x="-2507872" y="3904759"/>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9" name="Google Shape;7559;g2580e301964_0_6552"/>
            <p:cNvSpPr/>
            <p:nvPr/>
          </p:nvSpPr>
          <p:spPr>
            <a:xfrm>
              <a:off x="-2658837" y="3889512"/>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0" name="Google Shape;7560;g2580e301964_0_6552"/>
            <p:cNvSpPr/>
            <p:nvPr/>
          </p:nvSpPr>
          <p:spPr>
            <a:xfrm>
              <a:off x="-2595396" y="3833366"/>
              <a:ext cx="74400" cy="744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1" name="Google Shape;7561;g2580e301964_0_6552"/>
            <p:cNvSpPr/>
            <p:nvPr/>
          </p:nvSpPr>
          <p:spPr>
            <a:xfrm>
              <a:off x="-2613921" y="422019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2" name="Google Shape;7562;g2580e301964_0_6552"/>
            <p:cNvSpPr/>
            <p:nvPr/>
          </p:nvSpPr>
          <p:spPr>
            <a:xfrm>
              <a:off x="-2608518" y="3241528"/>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3" name="Google Shape;7563;g2580e301964_0_6552"/>
            <p:cNvSpPr/>
            <p:nvPr/>
          </p:nvSpPr>
          <p:spPr>
            <a:xfrm>
              <a:off x="-2542841" y="3041951"/>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4" name="Google Shape;7564;g2580e301964_0_6552"/>
            <p:cNvSpPr/>
            <p:nvPr/>
          </p:nvSpPr>
          <p:spPr>
            <a:xfrm>
              <a:off x="-2472040" y="2732678"/>
              <a:ext cx="60000" cy="60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5" name="Google Shape;7565;g2580e301964_0_6552"/>
            <p:cNvSpPr/>
            <p:nvPr/>
          </p:nvSpPr>
          <p:spPr>
            <a:xfrm>
              <a:off x="-2603449" y="2697287"/>
              <a:ext cx="64200" cy="642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6" name="Google Shape;7566;g2580e301964_0_6552"/>
            <p:cNvSpPr/>
            <p:nvPr/>
          </p:nvSpPr>
          <p:spPr>
            <a:xfrm>
              <a:off x="-2537492" y="2530376"/>
              <a:ext cx="64200" cy="642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7" name="Google Shape;7567;g2580e301964_0_6552"/>
            <p:cNvSpPr/>
            <p:nvPr/>
          </p:nvSpPr>
          <p:spPr>
            <a:xfrm>
              <a:off x="-2377579" y="2562909"/>
              <a:ext cx="82800" cy="828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8" name="Google Shape;7568;g2580e301964_0_6552"/>
            <p:cNvSpPr/>
            <p:nvPr/>
          </p:nvSpPr>
          <p:spPr>
            <a:xfrm>
              <a:off x="-2430822" y="2265632"/>
              <a:ext cx="51900" cy="51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9" name="Google Shape;7569;g2580e301964_0_6552"/>
            <p:cNvSpPr/>
            <p:nvPr/>
          </p:nvSpPr>
          <p:spPr>
            <a:xfrm>
              <a:off x="-2328323" y="2344868"/>
              <a:ext cx="51900" cy="51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0" name="Google Shape;7570;g2580e301964_0_6552"/>
            <p:cNvSpPr/>
            <p:nvPr/>
          </p:nvSpPr>
          <p:spPr>
            <a:xfrm>
              <a:off x="-2265126" y="2422052"/>
              <a:ext cx="59100" cy="591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1" name="Google Shape;7571;g2580e301964_0_6552"/>
            <p:cNvSpPr/>
            <p:nvPr/>
          </p:nvSpPr>
          <p:spPr>
            <a:xfrm>
              <a:off x="-2527347" y="2420185"/>
              <a:ext cx="60900" cy="60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2" name="Google Shape;7572;g2580e301964_0_6552"/>
            <p:cNvSpPr/>
            <p:nvPr/>
          </p:nvSpPr>
          <p:spPr>
            <a:xfrm>
              <a:off x="-2645930" y="2416965"/>
              <a:ext cx="60900" cy="60900"/>
            </a:xfrm>
            <a:prstGeom prst="ellipse">
              <a:avLst/>
            </a:prstGeom>
            <a:solidFill>
              <a:srgbClr val="D0CECE">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3" name="Google Shape;7573;g2580e301964_0_6552"/>
            <p:cNvSpPr/>
            <p:nvPr/>
          </p:nvSpPr>
          <p:spPr>
            <a:xfrm>
              <a:off x="-2611499" y="2504942"/>
              <a:ext cx="82800" cy="828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4" name="Google Shape;7574;g2580e301964_0_6552"/>
            <p:cNvSpPr/>
            <p:nvPr/>
          </p:nvSpPr>
          <p:spPr>
            <a:xfrm>
              <a:off x="-2426616" y="243711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5" name="Google Shape;7575;g2580e301964_0_6552"/>
            <p:cNvSpPr/>
            <p:nvPr/>
          </p:nvSpPr>
          <p:spPr>
            <a:xfrm>
              <a:off x="-2926033" y="2056910"/>
              <a:ext cx="95400" cy="954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6" name="Google Shape;7576;g2580e301964_0_6552"/>
            <p:cNvSpPr/>
            <p:nvPr/>
          </p:nvSpPr>
          <p:spPr>
            <a:xfrm>
              <a:off x="-2876161" y="2220464"/>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7" name="Google Shape;7577;g2580e301964_0_6552"/>
            <p:cNvSpPr/>
            <p:nvPr/>
          </p:nvSpPr>
          <p:spPr>
            <a:xfrm>
              <a:off x="-2810931" y="1944114"/>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8" name="Google Shape;7578;g2580e301964_0_6552"/>
            <p:cNvSpPr/>
            <p:nvPr/>
          </p:nvSpPr>
          <p:spPr>
            <a:xfrm>
              <a:off x="-2796335" y="1827925"/>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9" name="Google Shape;7579;g2580e301964_0_6552"/>
            <p:cNvSpPr/>
            <p:nvPr/>
          </p:nvSpPr>
          <p:spPr>
            <a:xfrm>
              <a:off x="-2569312" y="1754209"/>
              <a:ext cx="73800" cy="738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0" name="Google Shape;7580;g2580e301964_0_6552"/>
            <p:cNvSpPr/>
            <p:nvPr/>
          </p:nvSpPr>
          <p:spPr>
            <a:xfrm>
              <a:off x="-2658837" y="1852313"/>
              <a:ext cx="68700" cy="687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1" name="Google Shape;7581;g2580e301964_0_6552"/>
            <p:cNvSpPr/>
            <p:nvPr/>
          </p:nvSpPr>
          <p:spPr>
            <a:xfrm>
              <a:off x="-2547275" y="1980776"/>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2" name="Google Shape;7582;g2580e301964_0_6552"/>
            <p:cNvSpPr/>
            <p:nvPr/>
          </p:nvSpPr>
          <p:spPr>
            <a:xfrm>
              <a:off x="-2518700" y="212708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3" name="Google Shape;7583;g2580e301964_0_6552"/>
            <p:cNvSpPr/>
            <p:nvPr/>
          </p:nvSpPr>
          <p:spPr>
            <a:xfrm>
              <a:off x="-2126128" y="2145186"/>
              <a:ext cx="60000" cy="60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4" name="Google Shape;7584;g2580e301964_0_6552"/>
            <p:cNvSpPr/>
            <p:nvPr/>
          </p:nvSpPr>
          <p:spPr>
            <a:xfrm>
              <a:off x="-2066250" y="211613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5" name="Google Shape;7585;g2580e301964_0_6552"/>
            <p:cNvSpPr/>
            <p:nvPr/>
          </p:nvSpPr>
          <p:spPr>
            <a:xfrm>
              <a:off x="-2302116" y="2162302"/>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6" name="Google Shape;7586;g2580e301964_0_6552"/>
            <p:cNvSpPr/>
            <p:nvPr/>
          </p:nvSpPr>
          <p:spPr>
            <a:xfrm>
              <a:off x="-2337202" y="2111610"/>
              <a:ext cx="50700" cy="50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7" name="Google Shape;7587;g2580e301964_0_6552"/>
            <p:cNvSpPr/>
            <p:nvPr/>
          </p:nvSpPr>
          <p:spPr>
            <a:xfrm>
              <a:off x="-2252762" y="2083425"/>
              <a:ext cx="60000" cy="600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8" name="Google Shape;7588;g2580e301964_0_6552"/>
            <p:cNvSpPr/>
            <p:nvPr/>
          </p:nvSpPr>
          <p:spPr>
            <a:xfrm>
              <a:off x="-2464615" y="1886657"/>
              <a:ext cx="73200" cy="732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9" name="Google Shape;7589;g2580e301964_0_6552"/>
            <p:cNvSpPr/>
            <p:nvPr/>
          </p:nvSpPr>
          <p:spPr>
            <a:xfrm>
              <a:off x="-2573923" y="1753138"/>
              <a:ext cx="73200" cy="732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0" name="Google Shape;7590;g2580e301964_0_6552"/>
            <p:cNvSpPr/>
            <p:nvPr/>
          </p:nvSpPr>
          <p:spPr>
            <a:xfrm>
              <a:off x="-2631501" y="1476411"/>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1" name="Google Shape;7591;g2580e301964_0_6552"/>
            <p:cNvSpPr/>
            <p:nvPr/>
          </p:nvSpPr>
          <p:spPr>
            <a:xfrm>
              <a:off x="-2349716" y="1590062"/>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2" name="Google Shape;7592;g2580e301964_0_6552"/>
            <p:cNvSpPr/>
            <p:nvPr/>
          </p:nvSpPr>
          <p:spPr>
            <a:xfrm>
              <a:off x="-2097898" y="195597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3" name="Google Shape;7593;g2580e301964_0_6552"/>
            <p:cNvSpPr/>
            <p:nvPr/>
          </p:nvSpPr>
          <p:spPr>
            <a:xfrm>
              <a:off x="-2170040" y="1848912"/>
              <a:ext cx="56700" cy="56700"/>
            </a:xfrm>
            <a:prstGeom prst="ellipse">
              <a:avLst/>
            </a:prstGeom>
            <a:solidFill>
              <a:srgbClr val="97C4D9">
                <a:alpha val="6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4" name="Google Shape;7594;g2580e301964_0_6552"/>
            <p:cNvSpPr/>
            <p:nvPr/>
          </p:nvSpPr>
          <p:spPr>
            <a:xfrm>
              <a:off x="-2294281" y="197480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5" name="Google Shape;7595;g2580e301964_0_6552"/>
            <p:cNvSpPr/>
            <p:nvPr/>
          </p:nvSpPr>
          <p:spPr>
            <a:xfrm>
              <a:off x="-2245062" y="1944756"/>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6" name="Google Shape;7596;g2580e301964_0_6552"/>
            <p:cNvSpPr/>
            <p:nvPr/>
          </p:nvSpPr>
          <p:spPr>
            <a:xfrm>
              <a:off x="-2209138" y="2013242"/>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7" name="Google Shape;7597;g2580e301964_0_6552"/>
            <p:cNvSpPr/>
            <p:nvPr/>
          </p:nvSpPr>
          <p:spPr>
            <a:xfrm>
              <a:off x="-2178317" y="1967412"/>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8" name="Google Shape;7598;g2580e301964_0_6552"/>
            <p:cNvSpPr/>
            <p:nvPr/>
          </p:nvSpPr>
          <p:spPr>
            <a:xfrm>
              <a:off x="-1958420" y="1917470"/>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9" name="Google Shape;7599;g2580e301964_0_6552"/>
            <p:cNvSpPr/>
            <p:nvPr/>
          </p:nvSpPr>
          <p:spPr>
            <a:xfrm>
              <a:off x="-2014169" y="2016671"/>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0" name="Google Shape;7600;g2580e301964_0_6552"/>
            <p:cNvSpPr/>
            <p:nvPr/>
          </p:nvSpPr>
          <p:spPr>
            <a:xfrm>
              <a:off x="-2056455" y="1944097"/>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1" name="Google Shape;7601;g2580e301964_0_6552"/>
            <p:cNvSpPr/>
            <p:nvPr/>
          </p:nvSpPr>
          <p:spPr>
            <a:xfrm>
              <a:off x="-1832198" y="180803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2" name="Google Shape;7602;g2580e301964_0_6552"/>
            <p:cNvSpPr/>
            <p:nvPr/>
          </p:nvSpPr>
          <p:spPr>
            <a:xfrm>
              <a:off x="-1940460" y="182171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3" name="Google Shape;7603;g2580e301964_0_6552"/>
            <p:cNvSpPr/>
            <p:nvPr/>
          </p:nvSpPr>
          <p:spPr>
            <a:xfrm>
              <a:off x="-2003567" y="1695916"/>
              <a:ext cx="50700" cy="50700"/>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4" name="Google Shape;7604;g2580e301964_0_6552"/>
            <p:cNvSpPr/>
            <p:nvPr/>
          </p:nvSpPr>
          <p:spPr>
            <a:xfrm>
              <a:off x="-2072737" y="1864076"/>
              <a:ext cx="50700" cy="50700"/>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5" name="Google Shape;7605;g2580e301964_0_6552"/>
            <p:cNvSpPr/>
            <p:nvPr/>
          </p:nvSpPr>
          <p:spPr>
            <a:xfrm>
              <a:off x="-2486929" y="1206769"/>
              <a:ext cx="73200" cy="73200"/>
            </a:xfrm>
            <a:prstGeom prst="ellipse">
              <a:avLst/>
            </a:prstGeom>
            <a:solidFill>
              <a:srgbClr val="97C4D9">
                <a:alpha val="188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6" name="Google Shape;7606;g2580e301964_0_6552"/>
            <p:cNvSpPr/>
            <p:nvPr/>
          </p:nvSpPr>
          <p:spPr>
            <a:xfrm>
              <a:off x="-2150018" y="1264576"/>
              <a:ext cx="73200" cy="73200"/>
            </a:xfrm>
            <a:prstGeom prst="ellipse">
              <a:avLst/>
            </a:prstGeom>
            <a:solidFill>
              <a:srgbClr val="97C4D9">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7" name="Google Shape;7607;g2580e301964_0_6552"/>
            <p:cNvSpPr/>
            <p:nvPr/>
          </p:nvSpPr>
          <p:spPr>
            <a:xfrm>
              <a:off x="-1853561" y="1584631"/>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8" name="Google Shape;7608;g2580e301964_0_6552"/>
            <p:cNvSpPr/>
            <p:nvPr/>
          </p:nvSpPr>
          <p:spPr>
            <a:xfrm>
              <a:off x="-1739784" y="1498990"/>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9" name="Google Shape;7609;g2580e301964_0_6552"/>
            <p:cNvSpPr/>
            <p:nvPr/>
          </p:nvSpPr>
          <p:spPr>
            <a:xfrm>
              <a:off x="-1778308" y="1556111"/>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0" name="Google Shape;7610;g2580e301964_0_6552"/>
            <p:cNvSpPr/>
            <p:nvPr/>
          </p:nvSpPr>
          <p:spPr>
            <a:xfrm>
              <a:off x="-1795843" y="1469026"/>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1" name="Google Shape;7611;g2580e301964_0_6552"/>
            <p:cNvSpPr/>
            <p:nvPr/>
          </p:nvSpPr>
          <p:spPr>
            <a:xfrm>
              <a:off x="-1689092" y="1380750"/>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2" name="Google Shape;7612;g2580e301964_0_6552"/>
            <p:cNvSpPr/>
            <p:nvPr/>
          </p:nvSpPr>
          <p:spPr>
            <a:xfrm>
              <a:off x="-1822067" y="1313735"/>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3" name="Google Shape;7613;g2580e301964_0_6552"/>
            <p:cNvSpPr/>
            <p:nvPr/>
          </p:nvSpPr>
          <p:spPr>
            <a:xfrm>
              <a:off x="-1568155" y="1313807"/>
              <a:ext cx="78300" cy="78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4" name="Google Shape;7614;g2580e301964_0_6552"/>
            <p:cNvSpPr/>
            <p:nvPr/>
          </p:nvSpPr>
          <p:spPr>
            <a:xfrm>
              <a:off x="-1808130" y="1468105"/>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5" name="Google Shape;7615;g2580e301964_0_6552"/>
            <p:cNvSpPr/>
            <p:nvPr/>
          </p:nvSpPr>
          <p:spPr>
            <a:xfrm>
              <a:off x="-2034431" y="1550435"/>
              <a:ext cx="90600" cy="90600"/>
            </a:xfrm>
            <a:prstGeom prst="ellipse">
              <a:avLst/>
            </a:prstGeom>
            <a:solidFill>
              <a:srgbClr val="97C4D9">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6" name="Google Shape;7616;g2580e301964_0_6552"/>
            <p:cNvSpPr/>
            <p:nvPr/>
          </p:nvSpPr>
          <p:spPr>
            <a:xfrm>
              <a:off x="-1866356" y="1510588"/>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7" name="Google Shape;7617;g2580e301964_0_6552"/>
            <p:cNvSpPr/>
            <p:nvPr/>
          </p:nvSpPr>
          <p:spPr>
            <a:xfrm>
              <a:off x="-1426729" y="1199474"/>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8" name="Google Shape;7618;g2580e301964_0_6552"/>
            <p:cNvSpPr/>
            <p:nvPr/>
          </p:nvSpPr>
          <p:spPr>
            <a:xfrm>
              <a:off x="-1408755" y="1332364"/>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9" name="Google Shape;7619;g2580e301964_0_6552"/>
            <p:cNvSpPr/>
            <p:nvPr/>
          </p:nvSpPr>
          <p:spPr>
            <a:xfrm>
              <a:off x="-1335487" y="1353769"/>
              <a:ext cx="75600" cy="75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0" name="Google Shape;7620;g2580e301964_0_6552"/>
            <p:cNvSpPr/>
            <p:nvPr/>
          </p:nvSpPr>
          <p:spPr>
            <a:xfrm>
              <a:off x="-1008423" y="118230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1" name="Google Shape;7621;g2580e301964_0_6552"/>
            <p:cNvSpPr/>
            <p:nvPr/>
          </p:nvSpPr>
          <p:spPr>
            <a:xfrm>
              <a:off x="-1092583" y="123163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2" name="Google Shape;7622;g2580e301964_0_6552"/>
            <p:cNvSpPr/>
            <p:nvPr/>
          </p:nvSpPr>
          <p:spPr>
            <a:xfrm>
              <a:off x="-1252391" y="1303739"/>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3" name="Google Shape;7623;g2580e301964_0_6552"/>
            <p:cNvSpPr/>
            <p:nvPr/>
          </p:nvSpPr>
          <p:spPr>
            <a:xfrm>
              <a:off x="-1236622" y="123490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4" name="Google Shape;7624;g2580e301964_0_6552"/>
            <p:cNvSpPr/>
            <p:nvPr/>
          </p:nvSpPr>
          <p:spPr>
            <a:xfrm>
              <a:off x="-1129370" y="121184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5" name="Google Shape;7625;g2580e301964_0_6552"/>
            <p:cNvSpPr/>
            <p:nvPr/>
          </p:nvSpPr>
          <p:spPr>
            <a:xfrm>
              <a:off x="-1137859" y="1136033"/>
              <a:ext cx="60900" cy="609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6" name="Google Shape;7626;g2580e301964_0_6552"/>
            <p:cNvSpPr/>
            <p:nvPr/>
          </p:nvSpPr>
          <p:spPr>
            <a:xfrm>
              <a:off x="-931897" y="1040882"/>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7" name="Google Shape;7627;g2580e301964_0_6552"/>
            <p:cNvSpPr/>
            <p:nvPr/>
          </p:nvSpPr>
          <p:spPr>
            <a:xfrm>
              <a:off x="-1276799" y="1134518"/>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8" name="Google Shape;7628;g2580e301964_0_6552"/>
            <p:cNvSpPr/>
            <p:nvPr/>
          </p:nvSpPr>
          <p:spPr>
            <a:xfrm>
              <a:off x="-1319803" y="1176134"/>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9" name="Google Shape;7629;g2580e301964_0_6552"/>
            <p:cNvSpPr/>
            <p:nvPr/>
          </p:nvSpPr>
          <p:spPr>
            <a:xfrm>
              <a:off x="-1171520" y="950489"/>
              <a:ext cx="90300" cy="903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0" name="Google Shape;7630;g2580e301964_0_6552"/>
            <p:cNvSpPr/>
            <p:nvPr/>
          </p:nvSpPr>
          <p:spPr>
            <a:xfrm>
              <a:off x="-919185" y="844505"/>
              <a:ext cx="90300" cy="903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1" name="Google Shape;7631;g2580e301964_0_6552"/>
            <p:cNvSpPr/>
            <p:nvPr/>
          </p:nvSpPr>
          <p:spPr>
            <a:xfrm>
              <a:off x="-1228848" y="1046731"/>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2" name="Google Shape;7632;g2580e301964_0_6552"/>
            <p:cNvSpPr/>
            <p:nvPr/>
          </p:nvSpPr>
          <p:spPr>
            <a:xfrm>
              <a:off x="-1131159" y="1130577"/>
              <a:ext cx="57000" cy="570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3" name="Google Shape;7633;g2580e301964_0_6552"/>
            <p:cNvSpPr/>
            <p:nvPr/>
          </p:nvSpPr>
          <p:spPr>
            <a:xfrm>
              <a:off x="-931997" y="1042509"/>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4" name="Google Shape;7634;g2580e301964_0_6552"/>
            <p:cNvSpPr/>
            <p:nvPr/>
          </p:nvSpPr>
          <p:spPr>
            <a:xfrm>
              <a:off x="-1398838" y="963276"/>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5" name="Google Shape;7635;g2580e301964_0_6552"/>
            <p:cNvSpPr/>
            <p:nvPr/>
          </p:nvSpPr>
          <p:spPr>
            <a:xfrm>
              <a:off x="-1661186" y="999837"/>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6" name="Google Shape;7636;g2580e301964_0_6552"/>
            <p:cNvSpPr/>
            <p:nvPr/>
          </p:nvSpPr>
          <p:spPr>
            <a:xfrm>
              <a:off x="-1824767" y="825668"/>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7" name="Google Shape;7637;g2580e301964_0_6552"/>
            <p:cNvSpPr/>
            <p:nvPr/>
          </p:nvSpPr>
          <p:spPr>
            <a:xfrm>
              <a:off x="-1832198" y="621612"/>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8" name="Google Shape;7638;g2580e301964_0_6552"/>
            <p:cNvSpPr/>
            <p:nvPr/>
          </p:nvSpPr>
          <p:spPr>
            <a:xfrm>
              <a:off x="-1199199" y="623049"/>
              <a:ext cx="71700" cy="717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9" name="Google Shape;7639;g2580e301964_0_6552"/>
            <p:cNvSpPr/>
            <p:nvPr/>
          </p:nvSpPr>
          <p:spPr>
            <a:xfrm>
              <a:off x="-1152734" y="799029"/>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0" name="Google Shape;7640;g2580e301964_0_6552"/>
            <p:cNvSpPr/>
            <p:nvPr/>
          </p:nvSpPr>
          <p:spPr>
            <a:xfrm>
              <a:off x="-1107425" y="842737"/>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1" name="Google Shape;7641;g2580e301964_0_6552"/>
            <p:cNvSpPr/>
            <p:nvPr/>
          </p:nvSpPr>
          <p:spPr>
            <a:xfrm>
              <a:off x="-1304998" y="902370"/>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2" name="Google Shape;7642;g2580e301964_0_6552"/>
            <p:cNvSpPr/>
            <p:nvPr/>
          </p:nvSpPr>
          <p:spPr>
            <a:xfrm>
              <a:off x="-1356967" y="865521"/>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3" name="Google Shape;7643;g2580e301964_0_6552"/>
            <p:cNvSpPr/>
            <p:nvPr/>
          </p:nvSpPr>
          <p:spPr>
            <a:xfrm>
              <a:off x="-1011576" y="714108"/>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4" name="Google Shape;7644;g2580e301964_0_6552"/>
            <p:cNvSpPr/>
            <p:nvPr/>
          </p:nvSpPr>
          <p:spPr>
            <a:xfrm>
              <a:off x="-840423" y="537378"/>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5" name="Google Shape;7645;g2580e301964_0_6552"/>
            <p:cNvSpPr/>
            <p:nvPr/>
          </p:nvSpPr>
          <p:spPr>
            <a:xfrm>
              <a:off x="-828757" y="655159"/>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6" name="Google Shape;7646;g2580e301964_0_6552"/>
            <p:cNvSpPr/>
            <p:nvPr/>
          </p:nvSpPr>
          <p:spPr>
            <a:xfrm>
              <a:off x="-681128" y="697039"/>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7" name="Google Shape;7647;g2580e301964_0_6552"/>
            <p:cNvSpPr/>
            <p:nvPr/>
          </p:nvSpPr>
          <p:spPr>
            <a:xfrm>
              <a:off x="-669857" y="978675"/>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8" name="Google Shape;7648;g2580e301964_0_6552"/>
            <p:cNvSpPr/>
            <p:nvPr/>
          </p:nvSpPr>
          <p:spPr>
            <a:xfrm>
              <a:off x="-589897" y="1056521"/>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9" name="Google Shape;7649;g2580e301964_0_6552"/>
            <p:cNvSpPr/>
            <p:nvPr/>
          </p:nvSpPr>
          <p:spPr>
            <a:xfrm>
              <a:off x="-628081" y="936302"/>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0" name="Google Shape;7650;g2580e301964_0_6552"/>
            <p:cNvSpPr/>
            <p:nvPr/>
          </p:nvSpPr>
          <p:spPr>
            <a:xfrm>
              <a:off x="-514049" y="963507"/>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1" name="Google Shape;7651;g2580e301964_0_6552"/>
            <p:cNvSpPr/>
            <p:nvPr/>
          </p:nvSpPr>
          <p:spPr>
            <a:xfrm>
              <a:off x="-539579" y="887552"/>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2" name="Google Shape;7652;g2580e301964_0_6552"/>
            <p:cNvSpPr/>
            <p:nvPr/>
          </p:nvSpPr>
          <p:spPr>
            <a:xfrm>
              <a:off x="-503692" y="802404"/>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3" name="Google Shape;7653;g2580e301964_0_6552"/>
            <p:cNvSpPr/>
            <p:nvPr/>
          </p:nvSpPr>
          <p:spPr>
            <a:xfrm>
              <a:off x="-443459" y="874820"/>
              <a:ext cx="54600" cy="546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4" name="Google Shape;7654;g2580e301964_0_6552"/>
            <p:cNvSpPr/>
            <p:nvPr/>
          </p:nvSpPr>
          <p:spPr>
            <a:xfrm>
              <a:off x="-404164" y="903038"/>
              <a:ext cx="54600" cy="546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5" name="Google Shape;7655;g2580e301964_0_6552"/>
            <p:cNvSpPr/>
            <p:nvPr/>
          </p:nvSpPr>
          <p:spPr>
            <a:xfrm>
              <a:off x="-386779" y="592316"/>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6" name="Google Shape;7656;g2580e301964_0_6552"/>
            <p:cNvSpPr/>
            <p:nvPr/>
          </p:nvSpPr>
          <p:spPr>
            <a:xfrm>
              <a:off x="-170932" y="545780"/>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7" name="Google Shape;7657;g2580e301964_0_6552"/>
            <p:cNvSpPr/>
            <p:nvPr/>
          </p:nvSpPr>
          <p:spPr>
            <a:xfrm>
              <a:off x="-61144" y="755181"/>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8" name="Google Shape;7658;g2580e301964_0_6552"/>
            <p:cNvSpPr/>
            <p:nvPr/>
          </p:nvSpPr>
          <p:spPr>
            <a:xfrm>
              <a:off x="87796" y="920029"/>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9" name="Google Shape;7659;g2580e301964_0_6552"/>
            <p:cNvSpPr/>
            <p:nvPr/>
          </p:nvSpPr>
          <p:spPr>
            <a:xfrm>
              <a:off x="-164500" y="947563"/>
              <a:ext cx="74400" cy="74400"/>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0" name="Google Shape;7660;g2580e301964_0_6552"/>
            <p:cNvSpPr/>
            <p:nvPr/>
          </p:nvSpPr>
          <p:spPr>
            <a:xfrm>
              <a:off x="-221804" y="1013651"/>
              <a:ext cx="50700" cy="50700"/>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1" name="Google Shape;7661;g2580e301964_0_6552"/>
            <p:cNvSpPr/>
            <p:nvPr/>
          </p:nvSpPr>
          <p:spPr>
            <a:xfrm>
              <a:off x="-217047" y="848827"/>
              <a:ext cx="74400" cy="74400"/>
            </a:xfrm>
            <a:prstGeom prst="ellipse">
              <a:avLst/>
            </a:prstGeom>
            <a:solidFill>
              <a:srgbClr val="629BB4">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2" name="Google Shape;7662;g2580e301964_0_6552"/>
            <p:cNvSpPr/>
            <p:nvPr/>
          </p:nvSpPr>
          <p:spPr>
            <a:xfrm>
              <a:off x="71048" y="846489"/>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3" name="Google Shape;7663;g2580e301964_0_6552"/>
            <p:cNvSpPr/>
            <p:nvPr/>
          </p:nvSpPr>
          <p:spPr>
            <a:xfrm>
              <a:off x="146647" y="814696"/>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4" name="Google Shape;7664;g2580e301964_0_6552"/>
            <p:cNvSpPr/>
            <p:nvPr/>
          </p:nvSpPr>
          <p:spPr>
            <a:xfrm>
              <a:off x="143792" y="731564"/>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5" name="Google Shape;7665;g2580e301964_0_6552"/>
            <p:cNvSpPr/>
            <p:nvPr/>
          </p:nvSpPr>
          <p:spPr>
            <a:xfrm>
              <a:off x="343676" y="39135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6" name="Google Shape;7666;g2580e301964_0_6552"/>
            <p:cNvSpPr/>
            <p:nvPr/>
          </p:nvSpPr>
          <p:spPr>
            <a:xfrm>
              <a:off x="335437" y="74787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7" name="Google Shape;7667;g2580e301964_0_6552"/>
            <p:cNvSpPr/>
            <p:nvPr/>
          </p:nvSpPr>
          <p:spPr>
            <a:xfrm>
              <a:off x="440256" y="710350"/>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8" name="Google Shape;7668;g2580e301964_0_6552"/>
            <p:cNvSpPr/>
            <p:nvPr/>
          </p:nvSpPr>
          <p:spPr>
            <a:xfrm>
              <a:off x="272291" y="856000"/>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9" name="Google Shape;7669;g2580e301964_0_6552"/>
            <p:cNvSpPr/>
            <p:nvPr/>
          </p:nvSpPr>
          <p:spPr>
            <a:xfrm>
              <a:off x="177583" y="905316"/>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0" name="Google Shape;7670;g2580e301964_0_6552"/>
            <p:cNvSpPr/>
            <p:nvPr/>
          </p:nvSpPr>
          <p:spPr>
            <a:xfrm>
              <a:off x="265370" y="918850"/>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1" name="Google Shape;7671;g2580e301964_0_6552"/>
            <p:cNvSpPr/>
            <p:nvPr/>
          </p:nvSpPr>
          <p:spPr>
            <a:xfrm>
              <a:off x="479674" y="920529"/>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2" name="Google Shape;7672;g2580e301964_0_6552"/>
            <p:cNvSpPr/>
            <p:nvPr/>
          </p:nvSpPr>
          <p:spPr>
            <a:xfrm>
              <a:off x="418183" y="87076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3" name="Google Shape;7673;g2580e301964_0_6552"/>
            <p:cNvSpPr/>
            <p:nvPr/>
          </p:nvSpPr>
          <p:spPr>
            <a:xfrm>
              <a:off x="543622" y="1015068"/>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4" name="Google Shape;7674;g2580e301964_0_6552"/>
            <p:cNvSpPr/>
            <p:nvPr/>
          </p:nvSpPr>
          <p:spPr>
            <a:xfrm>
              <a:off x="742505" y="31337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5" name="Google Shape;7675;g2580e301964_0_6552"/>
            <p:cNvSpPr/>
            <p:nvPr/>
          </p:nvSpPr>
          <p:spPr>
            <a:xfrm>
              <a:off x="-1018965" y="204559"/>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6" name="Google Shape;7676;g2580e301964_0_6552"/>
            <p:cNvSpPr/>
            <p:nvPr/>
          </p:nvSpPr>
          <p:spPr>
            <a:xfrm>
              <a:off x="-273805" y="125354"/>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7" name="Google Shape;7677;g2580e301964_0_6552"/>
            <p:cNvSpPr/>
            <p:nvPr/>
          </p:nvSpPr>
          <p:spPr>
            <a:xfrm>
              <a:off x="-124273" y="0"/>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8" name="Google Shape;7678;g2580e301964_0_6552"/>
            <p:cNvSpPr/>
            <p:nvPr/>
          </p:nvSpPr>
          <p:spPr>
            <a:xfrm>
              <a:off x="1368318" y="765707"/>
              <a:ext cx="60600" cy="606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9" name="Google Shape;7679;g2580e301964_0_6552"/>
            <p:cNvSpPr/>
            <p:nvPr/>
          </p:nvSpPr>
          <p:spPr>
            <a:xfrm>
              <a:off x="923453" y="821934"/>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0" name="Google Shape;7680;g2580e301964_0_6552"/>
            <p:cNvSpPr/>
            <p:nvPr/>
          </p:nvSpPr>
          <p:spPr>
            <a:xfrm>
              <a:off x="704977" y="740019"/>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1" name="Google Shape;7681;g2580e301964_0_6552"/>
            <p:cNvSpPr/>
            <p:nvPr/>
          </p:nvSpPr>
          <p:spPr>
            <a:xfrm>
              <a:off x="657782" y="61143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2" name="Google Shape;7682;g2580e301964_0_6552"/>
            <p:cNvSpPr/>
            <p:nvPr/>
          </p:nvSpPr>
          <p:spPr>
            <a:xfrm>
              <a:off x="975549" y="1058421"/>
              <a:ext cx="66300" cy="66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3" name="Google Shape;7683;g2580e301964_0_6552"/>
            <p:cNvSpPr/>
            <p:nvPr/>
          </p:nvSpPr>
          <p:spPr>
            <a:xfrm>
              <a:off x="858596" y="106047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4" name="Google Shape;7684;g2580e301964_0_6552"/>
            <p:cNvSpPr/>
            <p:nvPr/>
          </p:nvSpPr>
          <p:spPr>
            <a:xfrm>
              <a:off x="491498" y="1034465"/>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5" name="Google Shape;7685;g2580e301964_0_6552"/>
            <p:cNvSpPr/>
            <p:nvPr/>
          </p:nvSpPr>
          <p:spPr>
            <a:xfrm>
              <a:off x="948529" y="1136850"/>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6" name="Google Shape;7686;g2580e301964_0_6552"/>
            <p:cNvSpPr/>
            <p:nvPr/>
          </p:nvSpPr>
          <p:spPr>
            <a:xfrm>
              <a:off x="1366103" y="75188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7" name="Google Shape;7687;g2580e301964_0_6552"/>
            <p:cNvSpPr/>
            <p:nvPr/>
          </p:nvSpPr>
          <p:spPr>
            <a:xfrm>
              <a:off x="1180104" y="97074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8" name="Google Shape;7688;g2580e301964_0_6552"/>
            <p:cNvSpPr/>
            <p:nvPr/>
          </p:nvSpPr>
          <p:spPr>
            <a:xfrm>
              <a:off x="1495756" y="1034454"/>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9" name="Google Shape;7689;g2580e301964_0_6552"/>
            <p:cNvSpPr/>
            <p:nvPr/>
          </p:nvSpPr>
          <p:spPr>
            <a:xfrm>
              <a:off x="1622144" y="100343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0" name="Google Shape;7690;g2580e301964_0_6552"/>
            <p:cNvSpPr/>
            <p:nvPr/>
          </p:nvSpPr>
          <p:spPr>
            <a:xfrm>
              <a:off x="1199229" y="1157202"/>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1" name="Google Shape;7691;g2580e301964_0_6552"/>
            <p:cNvSpPr/>
            <p:nvPr/>
          </p:nvSpPr>
          <p:spPr>
            <a:xfrm>
              <a:off x="1152783" y="1288334"/>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2" name="Google Shape;7692;g2580e301964_0_6552"/>
            <p:cNvSpPr/>
            <p:nvPr/>
          </p:nvSpPr>
          <p:spPr>
            <a:xfrm>
              <a:off x="1056463" y="1264576"/>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3" name="Google Shape;7693;g2580e301964_0_6552"/>
            <p:cNvSpPr/>
            <p:nvPr/>
          </p:nvSpPr>
          <p:spPr>
            <a:xfrm>
              <a:off x="1406941" y="1272865"/>
              <a:ext cx="84600" cy="84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4" name="Google Shape;7694;g2580e301964_0_6552"/>
            <p:cNvSpPr/>
            <p:nvPr/>
          </p:nvSpPr>
          <p:spPr>
            <a:xfrm>
              <a:off x="1296989" y="1179779"/>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5" name="Google Shape;7695;g2580e301964_0_6552"/>
            <p:cNvSpPr/>
            <p:nvPr/>
          </p:nvSpPr>
          <p:spPr>
            <a:xfrm>
              <a:off x="1336325" y="1218531"/>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6" name="Google Shape;7696;g2580e301964_0_6552"/>
            <p:cNvSpPr/>
            <p:nvPr/>
          </p:nvSpPr>
          <p:spPr>
            <a:xfrm>
              <a:off x="1343670" y="1274365"/>
              <a:ext cx="79200" cy="792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7" name="Google Shape;7697;g2580e301964_0_6552"/>
            <p:cNvSpPr/>
            <p:nvPr/>
          </p:nvSpPr>
          <p:spPr>
            <a:xfrm>
              <a:off x="1483162" y="1294264"/>
              <a:ext cx="50700" cy="507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8" name="Google Shape;7698;g2580e301964_0_6552"/>
            <p:cNvSpPr/>
            <p:nvPr/>
          </p:nvSpPr>
          <p:spPr>
            <a:xfrm>
              <a:off x="1587629" y="1337848"/>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9" name="Google Shape;7699;g2580e301964_0_6552"/>
            <p:cNvSpPr/>
            <p:nvPr/>
          </p:nvSpPr>
          <p:spPr>
            <a:xfrm>
              <a:off x="1849435" y="1344956"/>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0" name="Google Shape;7700;g2580e301964_0_6552"/>
            <p:cNvSpPr/>
            <p:nvPr/>
          </p:nvSpPr>
          <p:spPr>
            <a:xfrm>
              <a:off x="1754968" y="1294031"/>
              <a:ext cx="51000" cy="51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1" name="Google Shape;7701;g2580e301964_0_6552"/>
            <p:cNvSpPr/>
            <p:nvPr/>
          </p:nvSpPr>
          <p:spPr>
            <a:xfrm>
              <a:off x="1475283" y="142115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2" name="Google Shape;7702;g2580e301964_0_6552"/>
            <p:cNvSpPr/>
            <p:nvPr/>
          </p:nvSpPr>
          <p:spPr>
            <a:xfrm>
              <a:off x="1327295" y="141987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3" name="Google Shape;7703;g2580e301964_0_6552"/>
            <p:cNvSpPr/>
            <p:nvPr/>
          </p:nvSpPr>
          <p:spPr>
            <a:xfrm>
              <a:off x="1427980" y="153952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4" name="Google Shape;7704;g2580e301964_0_6552"/>
            <p:cNvSpPr/>
            <p:nvPr/>
          </p:nvSpPr>
          <p:spPr>
            <a:xfrm>
              <a:off x="1576997" y="1479713"/>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5" name="Google Shape;7705;g2580e301964_0_6552"/>
            <p:cNvSpPr/>
            <p:nvPr/>
          </p:nvSpPr>
          <p:spPr>
            <a:xfrm>
              <a:off x="1507581" y="1507314"/>
              <a:ext cx="58800" cy="588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6" name="Google Shape;7706;g2580e301964_0_6552"/>
            <p:cNvSpPr/>
            <p:nvPr/>
          </p:nvSpPr>
          <p:spPr>
            <a:xfrm>
              <a:off x="1587352" y="1529584"/>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7" name="Google Shape;7707;g2580e301964_0_6552"/>
            <p:cNvSpPr/>
            <p:nvPr/>
          </p:nvSpPr>
          <p:spPr>
            <a:xfrm>
              <a:off x="1652941" y="1530642"/>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8" name="Google Shape;7708;g2580e301964_0_6552"/>
            <p:cNvSpPr/>
            <p:nvPr/>
          </p:nvSpPr>
          <p:spPr>
            <a:xfrm>
              <a:off x="1829949" y="155700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9" name="Google Shape;7709;g2580e301964_0_6552"/>
            <p:cNvSpPr/>
            <p:nvPr/>
          </p:nvSpPr>
          <p:spPr>
            <a:xfrm>
              <a:off x="1812291" y="1646682"/>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0" name="Google Shape;7710;g2580e301964_0_6552"/>
            <p:cNvSpPr/>
            <p:nvPr/>
          </p:nvSpPr>
          <p:spPr>
            <a:xfrm>
              <a:off x="1761261" y="1642802"/>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1" name="Google Shape;7711;g2580e301964_0_6552"/>
            <p:cNvSpPr/>
            <p:nvPr/>
          </p:nvSpPr>
          <p:spPr>
            <a:xfrm>
              <a:off x="1689062" y="165741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2" name="Google Shape;7712;g2580e301964_0_6552"/>
            <p:cNvSpPr/>
            <p:nvPr/>
          </p:nvSpPr>
          <p:spPr>
            <a:xfrm>
              <a:off x="1836021" y="1810731"/>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3" name="Google Shape;7713;g2580e301964_0_6552"/>
            <p:cNvSpPr/>
            <p:nvPr/>
          </p:nvSpPr>
          <p:spPr>
            <a:xfrm>
              <a:off x="1796353" y="1795107"/>
              <a:ext cx="50700" cy="507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4" name="Google Shape;7714;g2580e301964_0_6552"/>
            <p:cNvSpPr/>
            <p:nvPr/>
          </p:nvSpPr>
          <p:spPr>
            <a:xfrm>
              <a:off x="1771941" y="1757522"/>
              <a:ext cx="64200" cy="642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5" name="Google Shape;7715;g2580e301964_0_6552"/>
            <p:cNvSpPr/>
            <p:nvPr/>
          </p:nvSpPr>
          <p:spPr>
            <a:xfrm>
              <a:off x="2038137" y="1559189"/>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6" name="Google Shape;7716;g2580e301964_0_6552"/>
            <p:cNvSpPr/>
            <p:nvPr/>
          </p:nvSpPr>
          <p:spPr>
            <a:xfrm>
              <a:off x="1899937" y="1869874"/>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7" name="Google Shape;7717;g2580e301964_0_6552"/>
            <p:cNvSpPr/>
            <p:nvPr/>
          </p:nvSpPr>
          <p:spPr>
            <a:xfrm>
              <a:off x="2002639" y="1827925"/>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8" name="Google Shape;7718;g2580e301964_0_6552"/>
            <p:cNvSpPr/>
            <p:nvPr/>
          </p:nvSpPr>
          <p:spPr>
            <a:xfrm>
              <a:off x="2198353" y="1594531"/>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9" name="Google Shape;7719;g2580e301964_0_6552"/>
            <p:cNvSpPr/>
            <p:nvPr/>
          </p:nvSpPr>
          <p:spPr>
            <a:xfrm>
              <a:off x="2629433" y="149205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0" name="Google Shape;7720;g2580e301964_0_6552"/>
            <p:cNvSpPr/>
            <p:nvPr/>
          </p:nvSpPr>
          <p:spPr>
            <a:xfrm>
              <a:off x="2119507" y="1991015"/>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1" name="Google Shape;7721;g2580e301964_0_6552"/>
            <p:cNvSpPr/>
            <p:nvPr/>
          </p:nvSpPr>
          <p:spPr>
            <a:xfrm>
              <a:off x="2178366" y="1979532"/>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2" name="Google Shape;7722;g2580e301964_0_6552"/>
            <p:cNvSpPr/>
            <p:nvPr/>
          </p:nvSpPr>
          <p:spPr>
            <a:xfrm>
              <a:off x="2168261" y="1783744"/>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3" name="Google Shape;7723;g2580e301964_0_6552"/>
            <p:cNvSpPr/>
            <p:nvPr/>
          </p:nvSpPr>
          <p:spPr>
            <a:xfrm>
              <a:off x="2374327" y="1842527"/>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4" name="Google Shape;7724;g2580e301964_0_6552"/>
            <p:cNvSpPr/>
            <p:nvPr/>
          </p:nvSpPr>
          <p:spPr>
            <a:xfrm>
              <a:off x="2254596" y="2216992"/>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5" name="Google Shape;7725;g2580e301964_0_6552"/>
            <p:cNvSpPr/>
            <p:nvPr/>
          </p:nvSpPr>
          <p:spPr>
            <a:xfrm>
              <a:off x="1963083" y="1992754"/>
              <a:ext cx="75000" cy="75000"/>
            </a:xfrm>
            <a:prstGeom prst="ellipse">
              <a:avLst/>
            </a:prstGeom>
            <a:solidFill>
              <a:srgbClr val="629BB4">
                <a:alpha val="3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6" name="Google Shape;7726;g2580e301964_0_6552"/>
            <p:cNvSpPr/>
            <p:nvPr/>
          </p:nvSpPr>
          <p:spPr>
            <a:xfrm>
              <a:off x="1926215" y="206564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7" name="Google Shape;7727;g2580e301964_0_6552"/>
            <p:cNvSpPr/>
            <p:nvPr/>
          </p:nvSpPr>
          <p:spPr>
            <a:xfrm>
              <a:off x="2260066" y="2216992"/>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8" name="Google Shape;7728;g2580e301964_0_6552"/>
            <p:cNvSpPr/>
            <p:nvPr/>
          </p:nvSpPr>
          <p:spPr>
            <a:xfrm>
              <a:off x="2069775" y="2167570"/>
              <a:ext cx="53400" cy="53400"/>
            </a:xfrm>
            <a:prstGeom prst="ellipse">
              <a:avLst/>
            </a:prstGeom>
            <a:solidFill>
              <a:srgbClr val="629BB4">
                <a:alpha val="1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9" name="Google Shape;7729;g2580e301964_0_6552"/>
            <p:cNvSpPr/>
            <p:nvPr/>
          </p:nvSpPr>
          <p:spPr>
            <a:xfrm>
              <a:off x="2203160" y="2255636"/>
              <a:ext cx="83100" cy="83100"/>
            </a:xfrm>
            <a:prstGeom prst="ellipse">
              <a:avLst/>
            </a:prstGeom>
            <a:solidFill>
              <a:srgbClr val="629BB4">
                <a:alpha val="1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0" name="Google Shape;7730;g2580e301964_0_6552"/>
            <p:cNvSpPr/>
            <p:nvPr/>
          </p:nvSpPr>
          <p:spPr>
            <a:xfrm>
              <a:off x="2429358" y="2279983"/>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1" name="Google Shape;7731;g2580e301964_0_6552"/>
            <p:cNvSpPr/>
            <p:nvPr/>
          </p:nvSpPr>
          <p:spPr>
            <a:xfrm>
              <a:off x="2510485" y="234770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2" name="Google Shape;7732;g2580e301964_0_6552"/>
            <p:cNvSpPr/>
            <p:nvPr/>
          </p:nvSpPr>
          <p:spPr>
            <a:xfrm>
              <a:off x="2288467" y="228996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3" name="Google Shape;7733;g2580e301964_0_6552"/>
            <p:cNvSpPr/>
            <p:nvPr/>
          </p:nvSpPr>
          <p:spPr>
            <a:xfrm>
              <a:off x="2124877" y="2355409"/>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4" name="Google Shape;7734;g2580e301964_0_6552"/>
            <p:cNvSpPr/>
            <p:nvPr/>
          </p:nvSpPr>
          <p:spPr>
            <a:xfrm>
              <a:off x="2229940" y="2353991"/>
              <a:ext cx="60600" cy="60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5" name="Google Shape;7735;g2580e301964_0_6552"/>
            <p:cNvSpPr/>
            <p:nvPr/>
          </p:nvSpPr>
          <p:spPr>
            <a:xfrm>
              <a:off x="2319466" y="2373136"/>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6" name="Google Shape;7736;g2580e301964_0_6552"/>
            <p:cNvSpPr/>
            <p:nvPr/>
          </p:nvSpPr>
          <p:spPr>
            <a:xfrm>
              <a:off x="2404468" y="2477917"/>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7" name="Google Shape;7737;g2580e301964_0_6552"/>
            <p:cNvSpPr/>
            <p:nvPr/>
          </p:nvSpPr>
          <p:spPr>
            <a:xfrm>
              <a:off x="2404548" y="2407986"/>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8" name="Google Shape;7738;g2580e301964_0_6552"/>
            <p:cNvSpPr/>
            <p:nvPr/>
          </p:nvSpPr>
          <p:spPr>
            <a:xfrm>
              <a:off x="2482235" y="2614935"/>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9" name="Google Shape;7739;g2580e301964_0_6552"/>
            <p:cNvSpPr/>
            <p:nvPr/>
          </p:nvSpPr>
          <p:spPr>
            <a:xfrm>
              <a:off x="2663150" y="2489039"/>
              <a:ext cx="82800" cy="82800"/>
            </a:xfrm>
            <a:prstGeom prst="ellipse">
              <a:avLst/>
            </a:prstGeom>
            <a:solidFill>
              <a:srgbClr val="629BB4">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0" name="Google Shape;7740;g2580e301964_0_6552"/>
            <p:cNvSpPr/>
            <p:nvPr/>
          </p:nvSpPr>
          <p:spPr>
            <a:xfrm>
              <a:off x="2388021" y="2624986"/>
              <a:ext cx="82800" cy="82800"/>
            </a:xfrm>
            <a:prstGeom prst="ellipse">
              <a:avLst/>
            </a:prstGeom>
            <a:solidFill>
              <a:srgbClr val="629BB4">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1" name="Google Shape;7741;g2580e301964_0_6552"/>
            <p:cNvSpPr/>
            <p:nvPr/>
          </p:nvSpPr>
          <p:spPr>
            <a:xfrm>
              <a:off x="2251482" y="2457708"/>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2" name="Google Shape;7742;g2580e301964_0_6552"/>
            <p:cNvSpPr/>
            <p:nvPr/>
          </p:nvSpPr>
          <p:spPr>
            <a:xfrm>
              <a:off x="2198083" y="2572668"/>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3" name="Google Shape;7743;g2580e301964_0_6552"/>
            <p:cNvSpPr/>
            <p:nvPr/>
          </p:nvSpPr>
          <p:spPr>
            <a:xfrm>
              <a:off x="2278282" y="2614920"/>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4" name="Google Shape;7744;g2580e301964_0_6552"/>
            <p:cNvSpPr/>
            <p:nvPr/>
          </p:nvSpPr>
          <p:spPr>
            <a:xfrm>
              <a:off x="2505819" y="2464673"/>
              <a:ext cx="50700" cy="507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5" name="Google Shape;7745;g2580e301964_0_6552"/>
            <p:cNvSpPr/>
            <p:nvPr/>
          </p:nvSpPr>
          <p:spPr>
            <a:xfrm>
              <a:off x="2446375" y="2973445"/>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6" name="Google Shape;7746;g2580e301964_0_6552"/>
            <p:cNvSpPr/>
            <p:nvPr/>
          </p:nvSpPr>
          <p:spPr>
            <a:xfrm>
              <a:off x="2571301" y="2814732"/>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7" name="Google Shape;7747;g2580e301964_0_6552"/>
            <p:cNvSpPr/>
            <p:nvPr/>
          </p:nvSpPr>
          <p:spPr>
            <a:xfrm>
              <a:off x="2354303" y="2726566"/>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8" name="Google Shape;7748;g2580e301964_0_6552"/>
            <p:cNvSpPr/>
            <p:nvPr/>
          </p:nvSpPr>
          <p:spPr>
            <a:xfrm>
              <a:off x="2543760" y="310242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9" name="Google Shape;7749;g2580e301964_0_6552"/>
            <p:cNvSpPr/>
            <p:nvPr/>
          </p:nvSpPr>
          <p:spPr>
            <a:xfrm>
              <a:off x="2536143" y="3817867"/>
              <a:ext cx="95100" cy="951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0" name="Google Shape;7750;g2580e301964_0_6552"/>
            <p:cNvSpPr/>
            <p:nvPr/>
          </p:nvSpPr>
          <p:spPr>
            <a:xfrm>
              <a:off x="2388188" y="4090039"/>
              <a:ext cx="95100" cy="951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1" name="Google Shape;7751;g2580e301964_0_6552"/>
            <p:cNvSpPr/>
            <p:nvPr/>
          </p:nvSpPr>
          <p:spPr>
            <a:xfrm>
              <a:off x="2335759" y="4169914"/>
              <a:ext cx="110100" cy="110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2" name="Google Shape;7752;g2580e301964_0_6552"/>
            <p:cNvSpPr/>
            <p:nvPr/>
          </p:nvSpPr>
          <p:spPr>
            <a:xfrm>
              <a:off x="2267657" y="4303986"/>
              <a:ext cx="63900" cy="639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3" name="Google Shape;7753;g2580e301964_0_6552"/>
            <p:cNvSpPr/>
            <p:nvPr/>
          </p:nvSpPr>
          <p:spPr>
            <a:xfrm>
              <a:off x="2385824" y="4321751"/>
              <a:ext cx="107100" cy="10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4" name="Google Shape;7754;g2580e301964_0_6552"/>
            <p:cNvSpPr/>
            <p:nvPr/>
          </p:nvSpPr>
          <p:spPr>
            <a:xfrm>
              <a:off x="2198864" y="4682567"/>
              <a:ext cx="107100" cy="10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5" name="Google Shape;7755;g2580e301964_0_6552"/>
            <p:cNvSpPr/>
            <p:nvPr/>
          </p:nvSpPr>
          <p:spPr>
            <a:xfrm>
              <a:off x="2178366" y="4492565"/>
              <a:ext cx="108000" cy="108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6" name="Google Shape;7756;g2580e301964_0_6552"/>
            <p:cNvSpPr/>
            <p:nvPr/>
          </p:nvSpPr>
          <p:spPr>
            <a:xfrm>
              <a:off x="2106374" y="4577222"/>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7" name="Google Shape;7757;g2580e301964_0_6552"/>
            <p:cNvSpPr/>
            <p:nvPr/>
          </p:nvSpPr>
          <p:spPr>
            <a:xfrm>
              <a:off x="2236905" y="5154853"/>
              <a:ext cx="93300" cy="933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8" name="Google Shape;7758;g2580e301964_0_6552"/>
            <p:cNvSpPr/>
            <p:nvPr/>
          </p:nvSpPr>
          <p:spPr>
            <a:xfrm>
              <a:off x="2098031" y="4388706"/>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9" name="Google Shape;7759;g2580e301964_0_6552"/>
            <p:cNvSpPr/>
            <p:nvPr/>
          </p:nvSpPr>
          <p:spPr>
            <a:xfrm>
              <a:off x="2505393" y="4715250"/>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0" name="Google Shape;7760;g2580e301964_0_6552"/>
            <p:cNvSpPr/>
            <p:nvPr/>
          </p:nvSpPr>
          <p:spPr>
            <a:xfrm>
              <a:off x="2019616" y="4754682"/>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1" name="Google Shape;7761;g2580e301964_0_6552"/>
            <p:cNvSpPr/>
            <p:nvPr/>
          </p:nvSpPr>
          <p:spPr>
            <a:xfrm>
              <a:off x="1995196" y="4679602"/>
              <a:ext cx="59100" cy="59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2" name="Google Shape;7762;g2580e301964_0_6552"/>
            <p:cNvSpPr/>
            <p:nvPr/>
          </p:nvSpPr>
          <p:spPr>
            <a:xfrm>
              <a:off x="1948904" y="4777292"/>
              <a:ext cx="81000" cy="81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3" name="Google Shape;7763;g2580e301964_0_6552"/>
            <p:cNvSpPr/>
            <p:nvPr/>
          </p:nvSpPr>
          <p:spPr>
            <a:xfrm>
              <a:off x="1874896" y="4864767"/>
              <a:ext cx="66300" cy="663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4" name="Google Shape;7764;g2580e301964_0_6552"/>
            <p:cNvSpPr/>
            <p:nvPr/>
          </p:nvSpPr>
          <p:spPr>
            <a:xfrm>
              <a:off x="1882398" y="5137669"/>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5" name="Google Shape;7765;g2580e301964_0_6552"/>
            <p:cNvSpPr/>
            <p:nvPr/>
          </p:nvSpPr>
          <p:spPr>
            <a:xfrm>
              <a:off x="1654708" y="5083589"/>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6" name="Google Shape;7766;g2580e301964_0_6552"/>
            <p:cNvSpPr/>
            <p:nvPr/>
          </p:nvSpPr>
          <p:spPr>
            <a:xfrm>
              <a:off x="1582365" y="5104706"/>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7" name="Google Shape;7767;g2580e301964_0_6552"/>
            <p:cNvSpPr/>
            <p:nvPr/>
          </p:nvSpPr>
          <p:spPr>
            <a:xfrm>
              <a:off x="1539583" y="5322155"/>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8" name="Google Shape;7768;g2580e301964_0_6552"/>
            <p:cNvSpPr/>
            <p:nvPr/>
          </p:nvSpPr>
          <p:spPr>
            <a:xfrm>
              <a:off x="1527409" y="5171915"/>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9" name="Google Shape;7769;g2580e301964_0_6552"/>
            <p:cNvSpPr/>
            <p:nvPr/>
          </p:nvSpPr>
          <p:spPr>
            <a:xfrm>
              <a:off x="1725407" y="5919408"/>
              <a:ext cx="110100" cy="110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0" name="Google Shape;7770;g2580e301964_0_6552"/>
            <p:cNvSpPr/>
            <p:nvPr/>
          </p:nvSpPr>
          <p:spPr>
            <a:xfrm>
              <a:off x="1533151" y="5606030"/>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1" name="Google Shape;7771;g2580e301964_0_6552"/>
            <p:cNvSpPr/>
            <p:nvPr/>
          </p:nvSpPr>
          <p:spPr>
            <a:xfrm>
              <a:off x="1376852" y="5549614"/>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2" name="Google Shape;7772;g2580e301964_0_6552"/>
            <p:cNvSpPr/>
            <p:nvPr/>
          </p:nvSpPr>
          <p:spPr>
            <a:xfrm>
              <a:off x="1254298" y="5519392"/>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3" name="Google Shape;7773;g2580e301964_0_6552"/>
            <p:cNvSpPr/>
            <p:nvPr/>
          </p:nvSpPr>
          <p:spPr>
            <a:xfrm>
              <a:off x="1237519" y="5499613"/>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4" name="Google Shape;7774;g2580e301964_0_6552"/>
            <p:cNvSpPr/>
            <p:nvPr/>
          </p:nvSpPr>
          <p:spPr>
            <a:xfrm>
              <a:off x="1297524" y="5344633"/>
              <a:ext cx="77100" cy="7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5" name="Google Shape;7775;g2580e301964_0_6552"/>
            <p:cNvSpPr/>
            <p:nvPr/>
          </p:nvSpPr>
          <p:spPr>
            <a:xfrm>
              <a:off x="1297521" y="5430097"/>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6" name="Google Shape;7776;g2580e301964_0_6552"/>
            <p:cNvSpPr/>
            <p:nvPr/>
          </p:nvSpPr>
          <p:spPr>
            <a:xfrm>
              <a:off x="1441158" y="5274823"/>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7" name="Google Shape;7777;g2580e301964_0_6552"/>
            <p:cNvSpPr/>
            <p:nvPr/>
          </p:nvSpPr>
          <p:spPr>
            <a:xfrm>
              <a:off x="1338782" y="537101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8" name="Google Shape;7778;g2580e301964_0_6552"/>
            <p:cNvSpPr/>
            <p:nvPr/>
          </p:nvSpPr>
          <p:spPr>
            <a:xfrm>
              <a:off x="1814166" y="5326521"/>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9" name="Google Shape;7779;g2580e301964_0_6552"/>
            <p:cNvSpPr/>
            <p:nvPr/>
          </p:nvSpPr>
          <p:spPr>
            <a:xfrm>
              <a:off x="1619259" y="5236793"/>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0" name="Google Shape;7780;g2580e301964_0_6552"/>
            <p:cNvSpPr/>
            <p:nvPr/>
          </p:nvSpPr>
          <p:spPr>
            <a:xfrm>
              <a:off x="1845377" y="4941457"/>
              <a:ext cx="80100" cy="80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1" name="Google Shape;7781;g2580e301964_0_6552"/>
            <p:cNvSpPr/>
            <p:nvPr/>
          </p:nvSpPr>
          <p:spPr>
            <a:xfrm>
              <a:off x="2073875" y="4694974"/>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2" name="Google Shape;7782;g2580e301964_0_6552"/>
            <p:cNvSpPr/>
            <p:nvPr/>
          </p:nvSpPr>
          <p:spPr>
            <a:xfrm>
              <a:off x="1703577" y="507672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3" name="Google Shape;7783;g2580e301964_0_6552"/>
            <p:cNvSpPr/>
            <p:nvPr/>
          </p:nvSpPr>
          <p:spPr>
            <a:xfrm>
              <a:off x="1950529" y="4744912"/>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4" name="Google Shape;7784;g2580e301964_0_6552"/>
            <p:cNvSpPr/>
            <p:nvPr/>
          </p:nvSpPr>
          <p:spPr>
            <a:xfrm>
              <a:off x="2835759" y="5395234"/>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5" name="Google Shape;7785;g2580e301964_0_6552"/>
            <p:cNvSpPr/>
            <p:nvPr/>
          </p:nvSpPr>
          <p:spPr>
            <a:xfrm>
              <a:off x="1446544" y="1400911"/>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6" name="Google Shape;7786;g2580e301964_0_6552"/>
            <p:cNvSpPr/>
            <p:nvPr/>
          </p:nvSpPr>
          <p:spPr>
            <a:xfrm>
              <a:off x="1275120" y="137969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7" name="Google Shape;7787;g2580e301964_0_6552"/>
            <p:cNvSpPr/>
            <p:nvPr/>
          </p:nvSpPr>
          <p:spPr>
            <a:xfrm>
              <a:off x="1118853" y="1114442"/>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8" name="Google Shape;7788;g2580e301964_0_6552"/>
            <p:cNvSpPr/>
            <p:nvPr/>
          </p:nvSpPr>
          <p:spPr>
            <a:xfrm>
              <a:off x="1543278" y="153565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9" name="Google Shape;7789;g2580e301964_0_6552"/>
            <p:cNvSpPr/>
            <p:nvPr/>
          </p:nvSpPr>
          <p:spPr>
            <a:xfrm>
              <a:off x="1744737" y="1697195"/>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0" name="Google Shape;7790;g2580e301964_0_6552"/>
            <p:cNvSpPr/>
            <p:nvPr/>
          </p:nvSpPr>
          <p:spPr>
            <a:xfrm>
              <a:off x="366175" y="992759"/>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1" name="Google Shape;7791;g2580e301964_0_6552"/>
            <p:cNvSpPr/>
            <p:nvPr/>
          </p:nvSpPr>
          <p:spPr>
            <a:xfrm>
              <a:off x="1382140" y="1267043"/>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2" name="Google Shape;7792;g2580e301964_0_6552"/>
            <p:cNvSpPr/>
            <p:nvPr/>
          </p:nvSpPr>
          <p:spPr>
            <a:xfrm>
              <a:off x="-475257" y="916581"/>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3" name="Google Shape;7793;g2580e301964_0_6552"/>
            <p:cNvSpPr/>
            <p:nvPr/>
          </p:nvSpPr>
          <p:spPr>
            <a:xfrm>
              <a:off x="139878" y="88294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4" name="Google Shape;7794;g2580e301964_0_6552"/>
            <p:cNvSpPr/>
            <p:nvPr/>
          </p:nvSpPr>
          <p:spPr>
            <a:xfrm>
              <a:off x="2275229" y="2379699"/>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5" name="Google Shape;7795;g2580e301964_0_6552"/>
            <p:cNvSpPr/>
            <p:nvPr/>
          </p:nvSpPr>
          <p:spPr>
            <a:xfrm>
              <a:off x="2257047" y="2296079"/>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6" name="Google Shape;7796;g2580e301964_0_6552"/>
            <p:cNvSpPr/>
            <p:nvPr/>
          </p:nvSpPr>
          <p:spPr>
            <a:xfrm>
              <a:off x="2445805" y="266674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7" name="Google Shape;7797;g2580e301964_0_6552"/>
            <p:cNvSpPr/>
            <p:nvPr/>
          </p:nvSpPr>
          <p:spPr>
            <a:xfrm>
              <a:off x="2249589" y="2557974"/>
              <a:ext cx="76200" cy="76200"/>
            </a:xfrm>
            <a:prstGeom prst="ellipse">
              <a:avLst/>
            </a:prstGeom>
            <a:solidFill>
              <a:srgbClr val="97C4D9">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798" name="Google Shape;7798;g2580e301964_0_6552"/>
            <p:cNvGrpSpPr/>
            <p:nvPr/>
          </p:nvGrpSpPr>
          <p:grpSpPr>
            <a:xfrm rot="3539197">
              <a:off x="395503" y="273621"/>
              <a:ext cx="1075316" cy="932338"/>
              <a:chOff x="4602481" y="675835"/>
              <a:chExt cx="969795" cy="840848"/>
            </a:xfrm>
          </p:grpSpPr>
          <p:sp>
            <p:nvSpPr>
              <p:cNvPr id="7799" name="Google Shape;7799;g2580e301964_0_6552"/>
              <p:cNvSpPr/>
              <p:nvPr/>
            </p:nvSpPr>
            <p:spPr>
              <a:xfrm>
                <a:off x="5414455" y="1430108"/>
                <a:ext cx="45600" cy="45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0" name="Google Shape;7800;g2580e301964_0_6552"/>
              <p:cNvSpPr/>
              <p:nvPr/>
            </p:nvSpPr>
            <p:spPr>
              <a:xfrm>
                <a:off x="5198341" y="1348583"/>
                <a:ext cx="81600" cy="81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1" name="Google Shape;7801;g2580e301964_0_6552"/>
              <p:cNvSpPr/>
              <p:nvPr/>
            </p:nvSpPr>
            <p:spPr>
              <a:xfrm>
                <a:off x="5425920" y="1252997"/>
                <a:ext cx="81600" cy="81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2" name="Google Shape;7802;g2580e301964_0_6552"/>
              <p:cNvSpPr/>
              <p:nvPr/>
            </p:nvSpPr>
            <p:spPr>
              <a:xfrm>
                <a:off x="5146637" y="1435383"/>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3" name="Google Shape;7803;g2580e301964_0_6552"/>
              <p:cNvSpPr/>
              <p:nvPr/>
            </p:nvSpPr>
            <p:spPr>
              <a:xfrm>
                <a:off x="5414365" y="1431575"/>
                <a:ext cx="45600" cy="45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4" name="Google Shape;7804;g2580e301964_0_6552"/>
              <p:cNvSpPr/>
              <p:nvPr/>
            </p:nvSpPr>
            <p:spPr>
              <a:xfrm>
                <a:off x="4993325" y="1360116"/>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5" name="Google Shape;7805;g2580e301964_0_6552"/>
              <p:cNvSpPr/>
              <p:nvPr/>
            </p:nvSpPr>
            <p:spPr>
              <a:xfrm>
                <a:off x="4756715" y="1393090"/>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6" name="Google Shape;7806;g2580e301964_0_6552"/>
              <p:cNvSpPr/>
              <p:nvPr/>
            </p:nvSpPr>
            <p:spPr>
              <a:xfrm>
                <a:off x="4609183" y="1236008"/>
                <a:ext cx="81300" cy="81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7" name="Google Shape;7807;g2580e301964_0_6552"/>
              <p:cNvSpPr/>
              <p:nvPr/>
            </p:nvSpPr>
            <p:spPr>
              <a:xfrm>
                <a:off x="4602481" y="1051972"/>
                <a:ext cx="81300" cy="81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8" name="Google Shape;7808;g2580e301964_0_6552"/>
              <p:cNvSpPr/>
              <p:nvPr/>
            </p:nvSpPr>
            <p:spPr>
              <a:xfrm>
                <a:off x="5173378" y="1053268"/>
                <a:ext cx="64800" cy="648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9" name="Google Shape;7809;g2580e301964_0_6552"/>
              <p:cNvSpPr/>
              <p:nvPr/>
            </p:nvSpPr>
            <p:spPr>
              <a:xfrm>
                <a:off x="5215284" y="121198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0" name="Google Shape;7810;g2580e301964_0_6552"/>
              <p:cNvSpPr/>
              <p:nvPr/>
            </p:nvSpPr>
            <p:spPr>
              <a:xfrm>
                <a:off x="5256148" y="125140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1" name="Google Shape;7811;g2580e301964_0_6552"/>
              <p:cNvSpPr/>
              <p:nvPr/>
            </p:nvSpPr>
            <p:spPr>
              <a:xfrm>
                <a:off x="5077958" y="1305185"/>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2" name="Google Shape;7812;g2580e301964_0_6552"/>
              <p:cNvSpPr/>
              <p:nvPr/>
            </p:nvSpPr>
            <p:spPr>
              <a:xfrm>
                <a:off x="5031088" y="1271951"/>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3" name="Google Shape;7813;g2580e301964_0_6552"/>
              <p:cNvSpPr/>
              <p:nvPr/>
            </p:nvSpPr>
            <p:spPr>
              <a:xfrm>
                <a:off x="5342593" y="113539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4" name="Google Shape;7814;g2580e301964_0_6552"/>
              <p:cNvSpPr/>
              <p:nvPr/>
            </p:nvSpPr>
            <p:spPr>
              <a:xfrm>
                <a:off x="5496955" y="976002"/>
                <a:ext cx="64800" cy="648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5" name="Google Shape;7815;g2580e301964_0_6552"/>
              <p:cNvSpPr/>
              <p:nvPr/>
            </p:nvSpPr>
            <p:spPr>
              <a:xfrm>
                <a:off x="5507476" y="1082228"/>
                <a:ext cx="64800" cy="648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6" name="Google Shape;7816;g2580e301964_0_6552"/>
              <p:cNvSpPr/>
              <p:nvPr/>
            </p:nvSpPr>
            <p:spPr>
              <a:xfrm>
                <a:off x="5335929" y="675835"/>
                <a:ext cx="78300" cy="783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817" name="Google Shape;7817;g2580e301964_0_6552"/>
            <p:cNvSpPr/>
            <p:nvPr/>
          </p:nvSpPr>
          <p:spPr>
            <a:xfrm>
              <a:off x="1897806" y="192034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8" name="Google Shape;7818;g2580e301964_0_6552"/>
            <p:cNvSpPr/>
            <p:nvPr/>
          </p:nvSpPr>
          <p:spPr>
            <a:xfrm>
              <a:off x="1733604" y="1525858"/>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9" name="Google Shape;7819;g2580e301964_0_6552"/>
            <p:cNvSpPr/>
            <p:nvPr/>
          </p:nvSpPr>
          <p:spPr>
            <a:xfrm>
              <a:off x="2112461" y="2228362"/>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820" name="Google Shape;7820;g2580e301964_0_6552"/>
          <p:cNvSpPr/>
          <p:nvPr/>
        </p:nvSpPr>
        <p:spPr>
          <a:xfrm>
            <a:off x="-1539785" y="5216752"/>
            <a:ext cx="87600" cy="876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1" name="Google Shape;7821;g2580e301964_0_6552"/>
          <p:cNvSpPr/>
          <p:nvPr/>
        </p:nvSpPr>
        <p:spPr>
          <a:xfrm>
            <a:off x="-2238493" y="4282919"/>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2" name="Google Shape;7822;g2580e301964_0_6552"/>
          <p:cNvSpPr/>
          <p:nvPr/>
        </p:nvSpPr>
        <p:spPr>
          <a:xfrm>
            <a:off x="-376895" y="5152844"/>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3" name="Google Shape;7823;g2580e301964_0_6552"/>
          <p:cNvSpPr/>
          <p:nvPr/>
        </p:nvSpPr>
        <p:spPr>
          <a:xfrm>
            <a:off x="-919185" y="4949375"/>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4" name="Google Shape;7824;g2580e301964_0_6552"/>
          <p:cNvSpPr/>
          <p:nvPr/>
        </p:nvSpPr>
        <p:spPr>
          <a:xfrm>
            <a:off x="1484063" y="5202844"/>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5" name="Google Shape;7825;g2580e301964_0_6552"/>
          <p:cNvSpPr/>
          <p:nvPr/>
        </p:nvSpPr>
        <p:spPr>
          <a:xfrm>
            <a:off x="849060" y="4789692"/>
            <a:ext cx="84300" cy="801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6" name="Google Shape;7826;g2580e301964_0_6552"/>
          <p:cNvSpPr/>
          <p:nvPr/>
        </p:nvSpPr>
        <p:spPr>
          <a:xfrm>
            <a:off x="275998" y="4212097"/>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7" name="Google Shape;7827;g2580e301964_0_6552"/>
          <p:cNvSpPr/>
          <p:nvPr/>
        </p:nvSpPr>
        <p:spPr>
          <a:xfrm>
            <a:off x="572728" y="3936780"/>
            <a:ext cx="83700" cy="798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8" name="Google Shape;7828;g2580e301964_0_6552"/>
          <p:cNvSpPr/>
          <p:nvPr/>
        </p:nvSpPr>
        <p:spPr>
          <a:xfrm>
            <a:off x="229059" y="2841498"/>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9" name="Google Shape;7829;g2580e301964_0_6552"/>
          <p:cNvSpPr/>
          <p:nvPr/>
        </p:nvSpPr>
        <p:spPr>
          <a:xfrm>
            <a:off x="-550129" y="2541082"/>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0" name="Google Shape;7830;g2580e301964_0_6552"/>
          <p:cNvSpPr/>
          <p:nvPr/>
        </p:nvSpPr>
        <p:spPr>
          <a:xfrm>
            <a:off x="679619" y="2638740"/>
            <a:ext cx="53100" cy="50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1" name="Google Shape;7831;g2580e301964_0_6552"/>
          <p:cNvSpPr/>
          <p:nvPr/>
        </p:nvSpPr>
        <p:spPr>
          <a:xfrm>
            <a:off x="-1432209" y="2262584"/>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2" name="Google Shape;7832;g2580e301964_0_6552"/>
          <p:cNvSpPr/>
          <p:nvPr/>
        </p:nvSpPr>
        <p:spPr>
          <a:xfrm>
            <a:off x="-788743" y="1769453"/>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3" name="Google Shape;7833;g2580e301964_0_6552"/>
          <p:cNvSpPr/>
          <p:nvPr/>
        </p:nvSpPr>
        <p:spPr>
          <a:xfrm>
            <a:off x="566847" y="2033101"/>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4" name="Google Shape;7834;g2580e301964_0_6552"/>
          <p:cNvSpPr/>
          <p:nvPr/>
        </p:nvSpPr>
        <p:spPr>
          <a:xfrm>
            <a:off x="-1249287" y="1335424"/>
            <a:ext cx="98700" cy="98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5" name="Google Shape;7835;g2580e301964_0_6552"/>
          <p:cNvSpPr/>
          <p:nvPr/>
        </p:nvSpPr>
        <p:spPr>
          <a:xfrm>
            <a:off x="-2244998" y="2479149"/>
            <a:ext cx="98700" cy="98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6" name="Google Shape;7836;g2580e301964_0_6552"/>
          <p:cNvSpPr/>
          <p:nvPr/>
        </p:nvSpPr>
        <p:spPr>
          <a:xfrm>
            <a:off x="1148036" y="136099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7" name="Google Shape;7837;g2580e301964_0_6552"/>
          <p:cNvSpPr/>
          <p:nvPr/>
        </p:nvSpPr>
        <p:spPr>
          <a:xfrm>
            <a:off x="2025054" y="2257855"/>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8" name="Google Shape;7838;g2580e301964_0_6552"/>
          <p:cNvSpPr/>
          <p:nvPr/>
        </p:nvSpPr>
        <p:spPr>
          <a:xfrm>
            <a:off x="2301378" y="3291120"/>
            <a:ext cx="98700" cy="98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9" name="Google Shape;7839;g2580e301964_0_6552"/>
          <p:cNvSpPr/>
          <p:nvPr/>
        </p:nvSpPr>
        <p:spPr>
          <a:xfrm>
            <a:off x="1487024" y="2221893"/>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0" name="Google Shape;7840;g2580e301964_0_6552"/>
          <p:cNvSpPr/>
          <p:nvPr/>
        </p:nvSpPr>
        <p:spPr>
          <a:xfrm>
            <a:off x="-3735557" y="-434315"/>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1" name="Google Shape;7841;g2580e301964_0_6552"/>
          <p:cNvSpPr/>
          <p:nvPr/>
        </p:nvSpPr>
        <p:spPr>
          <a:xfrm>
            <a:off x="-3028787" y="275263"/>
            <a:ext cx="6307500" cy="6307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2" name="Google Shape;7842;g2580e301964_0_6552"/>
          <p:cNvSpPr/>
          <p:nvPr/>
        </p:nvSpPr>
        <p:spPr>
          <a:xfrm>
            <a:off x="-4478615" y="-1211719"/>
            <a:ext cx="9281400" cy="92814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843" name="Google Shape;7843;g2580e301964_0_6552"/>
          <p:cNvCxnSpPr/>
          <p:nvPr/>
        </p:nvCxnSpPr>
        <p:spPr>
          <a:xfrm>
            <a:off x="4801160" y="3429000"/>
            <a:ext cx="832500" cy="0"/>
          </a:xfrm>
          <a:prstGeom prst="straightConnector1">
            <a:avLst/>
          </a:prstGeom>
          <a:noFill/>
          <a:ln cap="flat" cmpd="sng" w="9525">
            <a:solidFill>
              <a:schemeClr val="lt1"/>
            </a:solidFill>
            <a:prstDash val="solid"/>
            <a:miter lim="800000"/>
            <a:headEnd len="med" w="med" type="oval"/>
            <a:tailEnd len="sm" w="sm" type="none"/>
          </a:ln>
        </p:spPr>
      </p:cxnSp>
      <p:sp>
        <p:nvSpPr>
          <p:cNvPr id="7844" name="Google Shape;7844;g2580e301964_0_6552"/>
          <p:cNvSpPr txBox="1"/>
          <p:nvPr/>
        </p:nvSpPr>
        <p:spPr>
          <a:xfrm>
            <a:off x="-401162" y="2875002"/>
            <a:ext cx="13440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6600">
              <a:solidFill>
                <a:srgbClr val="D13694"/>
              </a:solidFill>
              <a:latin typeface="Arial"/>
              <a:ea typeface="Arial"/>
              <a:cs typeface="Arial"/>
              <a:sym typeface="Arial"/>
            </a:endParaRPr>
          </a:p>
        </p:txBody>
      </p:sp>
      <p:sp>
        <p:nvSpPr>
          <p:cNvPr id="7845" name="Google Shape;7845;g2580e301964_0_6552"/>
          <p:cNvSpPr txBox="1"/>
          <p:nvPr/>
        </p:nvSpPr>
        <p:spPr>
          <a:xfrm>
            <a:off x="5708605" y="2972036"/>
            <a:ext cx="45654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練習</a:t>
            </a:r>
            <a:endParaRPr sz="4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488"/>
                                        </p:tgtEl>
                                        <p:attrNameLst>
                                          <p:attrName>style.visibility</p:attrName>
                                        </p:attrNameLst>
                                      </p:cBhvr>
                                      <p:to>
                                        <p:strVal val="visible"/>
                                      </p:to>
                                    </p:set>
                                    <p:anim calcmode="lin" valueType="num">
                                      <p:cBhvr additive="base">
                                        <p:cTn dur="750"/>
                                        <p:tgtEl>
                                          <p:spTgt spid="74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7487"/>
                                        </p:tgtEl>
                                        <p:attrNameLst>
                                          <p:attrName>style.visibility</p:attrName>
                                        </p:attrNameLst>
                                      </p:cBhvr>
                                      <p:to>
                                        <p:strVal val="visible"/>
                                      </p:to>
                                    </p:set>
                                    <p:anim calcmode="lin" valueType="num">
                                      <p:cBhvr additive="base">
                                        <p:cTn dur="750"/>
                                        <p:tgtEl>
                                          <p:spTgt spid="74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486"/>
                                        </p:tgtEl>
                                        <p:attrNameLst>
                                          <p:attrName>style.visibility</p:attrName>
                                        </p:attrNameLst>
                                      </p:cBhvr>
                                      <p:to>
                                        <p:strVal val="visible"/>
                                      </p:to>
                                    </p:set>
                                    <p:anim calcmode="lin" valueType="num">
                                      <p:cBhvr additive="base">
                                        <p:cTn dur="750"/>
                                        <p:tgtEl>
                                          <p:spTgt spid="748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7490"/>
                                        </p:tgtEl>
                                        <p:attrNameLst>
                                          <p:attrName>style.visibility</p:attrName>
                                        </p:attrNameLst>
                                      </p:cBhvr>
                                      <p:to>
                                        <p:strVal val="visible"/>
                                      </p:to>
                                    </p:set>
                                    <p:animEffect filter="fade" transition="in">
                                      <p:cBhvr>
                                        <p:cTn dur="1250"/>
                                        <p:tgtEl>
                                          <p:spTgt spid="7490"/>
                                        </p:tgtEl>
                                      </p:cBhvr>
                                    </p:animEffect>
                                  </p:childTnLst>
                                </p:cTn>
                              </p:par>
                              <p:par>
                                <p:cTn fill="hold" nodeType="withEffect" presetClass="entr" presetID="2" presetSubtype="4">
                                  <p:stCondLst>
                                    <p:cond delay="500"/>
                                  </p:stCondLst>
                                  <p:childTnLst>
                                    <p:set>
                                      <p:cBhvr>
                                        <p:cTn dur="1" fill="hold">
                                          <p:stCondLst>
                                            <p:cond delay="0"/>
                                          </p:stCondLst>
                                        </p:cTn>
                                        <p:tgtEl>
                                          <p:spTgt spid="7489"/>
                                        </p:tgtEl>
                                        <p:attrNameLst>
                                          <p:attrName>style.visibility</p:attrName>
                                        </p:attrNameLst>
                                      </p:cBhvr>
                                      <p:to>
                                        <p:strVal val="visible"/>
                                      </p:to>
                                    </p:set>
                                    <p:anim calcmode="lin" valueType="num">
                                      <p:cBhvr additive="base">
                                        <p:cTn dur="750"/>
                                        <p:tgtEl>
                                          <p:spTgt spid="74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7839"/>
                                        </p:tgtEl>
                                        <p:attrNameLst>
                                          <p:attrName>style.visibility</p:attrName>
                                        </p:attrNameLst>
                                      </p:cBhvr>
                                      <p:to>
                                        <p:strVal val="visible"/>
                                      </p:to>
                                    </p:set>
                                    <p:anim calcmode="lin" valueType="num">
                                      <p:cBhvr additive="base">
                                        <p:cTn dur="750"/>
                                        <p:tgtEl>
                                          <p:spTgt spid="78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838"/>
                                        </p:tgtEl>
                                        <p:attrNameLst>
                                          <p:attrName>style.visibility</p:attrName>
                                        </p:attrNameLst>
                                      </p:cBhvr>
                                      <p:to>
                                        <p:strVal val="visible"/>
                                      </p:to>
                                    </p:set>
                                    <p:anim calcmode="lin" valueType="num">
                                      <p:cBhvr additive="base">
                                        <p:cTn dur="750"/>
                                        <p:tgtEl>
                                          <p:spTgt spid="78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837"/>
                                        </p:tgtEl>
                                        <p:attrNameLst>
                                          <p:attrName>style.visibility</p:attrName>
                                        </p:attrNameLst>
                                      </p:cBhvr>
                                      <p:to>
                                        <p:strVal val="visible"/>
                                      </p:to>
                                    </p:set>
                                    <p:anim calcmode="lin" valueType="num">
                                      <p:cBhvr additive="base">
                                        <p:cTn dur="750"/>
                                        <p:tgtEl>
                                          <p:spTgt spid="78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836"/>
                                        </p:tgtEl>
                                        <p:attrNameLst>
                                          <p:attrName>style.visibility</p:attrName>
                                        </p:attrNameLst>
                                      </p:cBhvr>
                                      <p:to>
                                        <p:strVal val="visible"/>
                                      </p:to>
                                    </p:set>
                                    <p:anim calcmode="lin" valueType="num">
                                      <p:cBhvr additive="base">
                                        <p:cTn dur="750"/>
                                        <p:tgtEl>
                                          <p:spTgt spid="78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833"/>
                                        </p:tgtEl>
                                        <p:attrNameLst>
                                          <p:attrName>style.visibility</p:attrName>
                                        </p:attrNameLst>
                                      </p:cBhvr>
                                      <p:to>
                                        <p:strVal val="visible"/>
                                      </p:to>
                                    </p:set>
                                    <p:anim calcmode="lin" valueType="num">
                                      <p:cBhvr additive="base">
                                        <p:cTn dur="750"/>
                                        <p:tgtEl>
                                          <p:spTgt spid="78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830"/>
                                        </p:tgtEl>
                                        <p:attrNameLst>
                                          <p:attrName>style.visibility</p:attrName>
                                        </p:attrNameLst>
                                      </p:cBhvr>
                                      <p:to>
                                        <p:strVal val="visible"/>
                                      </p:to>
                                    </p:set>
                                    <p:anim calcmode="lin" valueType="num">
                                      <p:cBhvr additive="base">
                                        <p:cTn dur="750"/>
                                        <p:tgtEl>
                                          <p:spTgt spid="78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828"/>
                                        </p:tgtEl>
                                        <p:attrNameLst>
                                          <p:attrName>style.visibility</p:attrName>
                                        </p:attrNameLst>
                                      </p:cBhvr>
                                      <p:to>
                                        <p:strVal val="visible"/>
                                      </p:to>
                                    </p:set>
                                    <p:anim calcmode="lin" valueType="num">
                                      <p:cBhvr additive="base">
                                        <p:cTn dur="750"/>
                                        <p:tgtEl>
                                          <p:spTgt spid="78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827"/>
                                        </p:tgtEl>
                                        <p:attrNameLst>
                                          <p:attrName>style.visibility</p:attrName>
                                        </p:attrNameLst>
                                      </p:cBhvr>
                                      <p:to>
                                        <p:strVal val="visible"/>
                                      </p:to>
                                    </p:set>
                                    <p:anim calcmode="lin" valueType="num">
                                      <p:cBhvr additive="base">
                                        <p:cTn dur="750"/>
                                        <p:tgtEl>
                                          <p:spTgt spid="78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826"/>
                                        </p:tgtEl>
                                        <p:attrNameLst>
                                          <p:attrName>style.visibility</p:attrName>
                                        </p:attrNameLst>
                                      </p:cBhvr>
                                      <p:to>
                                        <p:strVal val="visible"/>
                                      </p:to>
                                    </p:set>
                                    <p:anim calcmode="lin" valueType="num">
                                      <p:cBhvr additive="base">
                                        <p:cTn dur="750"/>
                                        <p:tgtEl>
                                          <p:spTgt spid="78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825"/>
                                        </p:tgtEl>
                                        <p:attrNameLst>
                                          <p:attrName>style.visibility</p:attrName>
                                        </p:attrNameLst>
                                      </p:cBhvr>
                                      <p:to>
                                        <p:strVal val="visible"/>
                                      </p:to>
                                    </p:set>
                                    <p:anim calcmode="lin" valueType="num">
                                      <p:cBhvr additive="base">
                                        <p:cTn dur="750"/>
                                        <p:tgtEl>
                                          <p:spTgt spid="78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824"/>
                                        </p:tgtEl>
                                        <p:attrNameLst>
                                          <p:attrName>style.visibility</p:attrName>
                                        </p:attrNameLst>
                                      </p:cBhvr>
                                      <p:to>
                                        <p:strVal val="visible"/>
                                      </p:to>
                                    </p:set>
                                    <p:anim calcmode="lin" valueType="num">
                                      <p:cBhvr additive="base">
                                        <p:cTn dur="750"/>
                                        <p:tgtEl>
                                          <p:spTgt spid="782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7844"/>
                                        </p:tgtEl>
                                        <p:attrNameLst>
                                          <p:attrName>style.visibility</p:attrName>
                                        </p:attrNameLst>
                                      </p:cBhvr>
                                      <p:to>
                                        <p:strVal val="visible"/>
                                      </p:to>
                                    </p:set>
                                    <p:anim calcmode="lin" valueType="num">
                                      <p:cBhvr additive="base">
                                        <p:cTn dur="500"/>
                                        <p:tgtEl>
                                          <p:spTgt spid="7844"/>
                                        </p:tgtEl>
                                        <p:attrNameLst>
                                          <p:attrName>ppt_w</p:attrName>
                                        </p:attrNameLst>
                                      </p:cBhvr>
                                      <p:tavLst>
                                        <p:tav fmla="" tm="0">
                                          <p:val>
                                            <p:strVal val="0"/>
                                          </p:val>
                                        </p:tav>
                                        <p:tav fmla="" tm="100000">
                                          <p:val>
                                            <p:strVal val="#ppt_w"/>
                                          </p:val>
                                        </p:tav>
                                      </p:tavLst>
                                    </p:anim>
                                    <p:anim calcmode="lin" valueType="num">
                                      <p:cBhvr additive="base">
                                        <p:cTn dur="500"/>
                                        <p:tgtEl>
                                          <p:spTgt spid="7844"/>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250"/>
                                  </p:stCondLst>
                                  <p:childTnLst>
                                    <p:set>
                                      <p:cBhvr>
                                        <p:cTn dur="1" fill="hold">
                                          <p:stCondLst>
                                            <p:cond delay="0"/>
                                          </p:stCondLst>
                                        </p:cTn>
                                        <p:tgtEl>
                                          <p:spTgt spid="7841"/>
                                        </p:tgtEl>
                                        <p:attrNameLst>
                                          <p:attrName>style.visibility</p:attrName>
                                        </p:attrNameLst>
                                      </p:cBhvr>
                                      <p:to>
                                        <p:strVal val="visible"/>
                                      </p:to>
                                    </p:set>
                                    <p:anim calcmode="lin" valueType="num">
                                      <p:cBhvr additive="base">
                                        <p:cTn dur="750"/>
                                        <p:tgtEl>
                                          <p:spTgt spid="78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7840"/>
                                        </p:tgtEl>
                                        <p:attrNameLst>
                                          <p:attrName>style.visibility</p:attrName>
                                        </p:attrNameLst>
                                      </p:cBhvr>
                                      <p:to>
                                        <p:strVal val="visible"/>
                                      </p:to>
                                    </p:set>
                                    <p:anim calcmode="lin" valueType="num">
                                      <p:cBhvr additive="base">
                                        <p:cTn dur="750"/>
                                        <p:tgtEl>
                                          <p:spTgt spid="78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7842"/>
                                        </p:tgtEl>
                                        <p:attrNameLst>
                                          <p:attrName>style.visibility</p:attrName>
                                        </p:attrNameLst>
                                      </p:cBhvr>
                                      <p:to>
                                        <p:strVal val="visible"/>
                                      </p:to>
                                    </p:set>
                                    <p:anim calcmode="lin" valueType="num">
                                      <p:cBhvr additive="base">
                                        <p:cTn dur="750"/>
                                        <p:tgtEl>
                                          <p:spTgt spid="7842"/>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7843"/>
                                        </p:tgtEl>
                                        <p:attrNameLst>
                                          <p:attrName>style.visibility</p:attrName>
                                        </p:attrNameLst>
                                      </p:cBhvr>
                                      <p:to>
                                        <p:strVal val="visible"/>
                                      </p:to>
                                    </p:set>
                                    <p:animEffect filter="fade" transition="in">
                                      <p:cBhvr>
                                        <p:cTn dur="500"/>
                                        <p:tgtEl>
                                          <p:spTgt spid="7843"/>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7845"/>
                                        </p:tgtEl>
                                        <p:attrNameLst>
                                          <p:attrName>style.visibility</p:attrName>
                                        </p:attrNameLst>
                                      </p:cBhvr>
                                      <p:to>
                                        <p:strVal val="visible"/>
                                      </p:to>
                                    </p:set>
                                    <p:animEffect filter="fade" transition="in">
                                      <p:cBhvr>
                                        <p:cTn dur="500"/>
                                        <p:tgtEl>
                                          <p:spTgt spid="7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568" name="Shape 1568"/>
        <p:cNvGrpSpPr/>
        <p:nvPr/>
      </p:nvGrpSpPr>
      <p:grpSpPr>
        <a:xfrm>
          <a:off x="0" y="0"/>
          <a:ext cx="0" cy="0"/>
          <a:chOff x="0" y="0"/>
          <a:chExt cx="0" cy="0"/>
        </a:xfrm>
      </p:grpSpPr>
      <p:sp>
        <p:nvSpPr>
          <p:cNvPr id="1569" name="Google Shape;1569;p15"/>
          <p:cNvSpPr/>
          <p:nvPr/>
        </p:nvSpPr>
        <p:spPr>
          <a:xfrm>
            <a:off x="0" y="2257291"/>
            <a:ext cx="12192000" cy="1601878"/>
          </a:xfrm>
          <a:prstGeom prst="rect">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0" name="Google Shape;1570;p15"/>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HTML標籤類別</a:t>
            </a:r>
            <a:endParaRPr sz="1400">
              <a:solidFill>
                <a:schemeClr val="lt1"/>
              </a:solidFill>
              <a:latin typeface="Arial"/>
              <a:ea typeface="Arial"/>
              <a:cs typeface="Arial"/>
              <a:sym typeface="Arial"/>
            </a:endParaRPr>
          </a:p>
        </p:txBody>
      </p:sp>
      <p:grpSp>
        <p:nvGrpSpPr>
          <p:cNvPr id="1571" name="Google Shape;1571;p15"/>
          <p:cNvGrpSpPr/>
          <p:nvPr/>
        </p:nvGrpSpPr>
        <p:grpSpPr>
          <a:xfrm>
            <a:off x="5826806" y="1018339"/>
            <a:ext cx="538388" cy="59761"/>
            <a:chOff x="5607050" y="1793751"/>
            <a:chExt cx="538388" cy="59761"/>
          </a:xfrm>
        </p:grpSpPr>
        <p:sp>
          <p:nvSpPr>
            <p:cNvPr id="1572" name="Google Shape;1572;p15"/>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3" name="Google Shape;1573;p15"/>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4" name="Google Shape;1574;p15"/>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75" name="Google Shape;1575;p15"/>
          <p:cNvSpPr/>
          <p:nvPr/>
        </p:nvSpPr>
        <p:spPr>
          <a:xfrm>
            <a:off x="7569492" y="2997492"/>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6" name="Google Shape;1576;p15"/>
          <p:cNvSpPr/>
          <p:nvPr/>
        </p:nvSpPr>
        <p:spPr>
          <a:xfrm>
            <a:off x="8716480" y="4092679"/>
            <a:ext cx="5427038" cy="542703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7" name="Google Shape;1577;p15"/>
          <p:cNvSpPr/>
          <p:nvPr/>
        </p:nvSpPr>
        <p:spPr>
          <a:xfrm>
            <a:off x="6306422" y="1844238"/>
            <a:ext cx="9923919" cy="9923919"/>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8" name="Google Shape;1578;p15"/>
          <p:cNvSpPr/>
          <p:nvPr/>
        </p:nvSpPr>
        <p:spPr>
          <a:xfrm>
            <a:off x="10197740" y="5254634"/>
            <a:ext cx="2369250" cy="2369251"/>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579" name="Google Shape;1579;p15"/>
          <p:cNvSpPr/>
          <p:nvPr/>
        </p:nvSpPr>
        <p:spPr>
          <a:xfrm>
            <a:off x="10594607" y="4914900"/>
            <a:ext cx="1076692" cy="1076692"/>
          </a:xfrm>
          <a:prstGeom prst="ellipse">
            <a:avLst/>
          </a:prstGeom>
          <a:solidFill>
            <a:schemeClr val="lt1">
              <a:alpha val="88627"/>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580" name="Google Shape;1580;p15"/>
          <p:cNvSpPr/>
          <p:nvPr/>
        </p:nvSpPr>
        <p:spPr>
          <a:xfrm>
            <a:off x="11811973" y="5286547"/>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1" name="Google Shape;1581;p15"/>
          <p:cNvSpPr/>
          <p:nvPr/>
        </p:nvSpPr>
        <p:spPr>
          <a:xfrm>
            <a:off x="10130322" y="6439259"/>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2" name="Google Shape;1582;p15"/>
          <p:cNvSpPr/>
          <p:nvPr/>
        </p:nvSpPr>
        <p:spPr>
          <a:xfrm>
            <a:off x="10150106" y="5207000"/>
            <a:ext cx="2464518" cy="246451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3" name="Google Shape;1583;p15"/>
          <p:cNvSpPr/>
          <p:nvPr/>
        </p:nvSpPr>
        <p:spPr>
          <a:xfrm>
            <a:off x="11405317" y="488570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4" name="Google Shape;1584;p15"/>
          <p:cNvSpPr/>
          <p:nvPr/>
        </p:nvSpPr>
        <p:spPr>
          <a:xfrm>
            <a:off x="11857793" y="4930494"/>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5" name="Google Shape;1585;p15"/>
          <p:cNvSpPr/>
          <p:nvPr/>
        </p:nvSpPr>
        <p:spPr>
          <a:xfrm>
            <a:off x="11710654" y="360935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6" name="Google Shape;1586;p15"/>
          <p:cNvSpPr/>
          <p:nvPr/>
        </p:nvSpPr>
        <p:spPr>
          <a:xfrm>
            <a:off x="11687794" y="3930205"/>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7" name="Google Shape;1587;p15"/>
          <p:cNvSpPr/>
          <p:nvPr/>
        </p:nvSpPr>
        <p:spPr>
          <a:xfrm>
            <a:off x="11992594" y="2802761"/>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8" name="Google Shape;1588;p15"/>
          <p:cNvSpPr/>
          <p:nvPr/>
        </p:nvSpPr>
        <p:spPr>
          <a:xfrm>
            <a:off x="10149259" y="5420830"/>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9" name="Google Shape;1589;p15"/>
          <p:cNvSpPr/>
          <p:nvPr/>
        </p:nvSpPr>
        <p:spPr>
          <a:xfrm>
            <a:off x="10019238" y="4818682"/>
            <a:ext cx="154685" cy="154685"/>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Google Shape;1590;p15"/>
          <p:cNvSpPr/>
          <p:nvPr/>
        </p:nvSpPr>
        <p:spPr>
          <a:xfrm>
            <a:off x="10492600" y="4550898"/>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Google Shape;1591;p15"/>
          <p:cNvSpPr/>
          <p:nvPr/>
        </p:nvSpPr>
        <p:spPr>
          <a:xfrm>
            <a:off x="9449466" y="5805489"/>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Google Shape;1592;p15"/>
          <p:cNvSpPr/>
          <p:nvPr/>
        </p:nvSpPr>
        <p:spPr>
          <a:xfrm>
            <a:off x="8914241" y="5522837"/>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3" name="Google Shape;1593;p15"/>
          <p:cNvSpPr/>
          <p:nvPr/>
        </p:nvSpPr>
        <p:spPr>
          <a:xfrm>
            <a:off x="8430362" y="5880101"/>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4" name="Google Shape;1594;p15"/>
          <p:cNvSpPr/>
          <p:nvPr/>
        </p:nvSpPr>
        <p:spPr>
          <a:xfrm>
            <a:off x="9314539" y="4885701"/>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5" name="Google Shape;1595;p15"/>
          <p:cNvSpPr/>
          <p:nvPr/>
        </p:nvSpPr>
        <p:spPr>
          <a:xfrm>
            <a:off x="9024872" y="560099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6" name="Google Shape;1596;p15"/>
          <p:cNvSpPr/>
          <p:nvPr/>
        </p:nvSpPr>
        <p:spPr>
          <a:xfrm>
            <a:off x="9370545" y="3951728"/>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7" name="Google Shape;1597;p15"/>
          <p:cNvSpPr/>
          <p:nvPr/>
        </p:nvSpPr>
        <p:spPr>
          <a:xfrm>
            <a:off x="8988853" y="315586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8" name="Google Shape;1598;p15"/>
          <p:cNvSpPr/>
          <p:nvPr/>
        </p:nvSpPr>
        <p:spPr>
          <a:xfrm>
            <a:off x="8692284" y="477029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9" name="Google Shape;1599;p15"/>
          <p:cNvSpPr/>
          <p:nvPr/>
        </p:nvSpPr>
        <p:spPr>
          <a:xfrm>
            <a:off x="9780205" y="3800446"/>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0" name="Google Shape;1600;p15"/>
          <p:cNvSpPr/>
          <p:nvPr/>
        </p:nvSpPr>
        <p:spPr>
          <a:xfrm>
            <a:off x="10452499" y="3760345"/>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1" name="Google Shape;1601;p15"/>
          <p:cNvSpPr/>
          <p:nvPr/>
        </p:nvSpPr>
        <p:spPr>
          <a:xfrm>
            <a:off x="11052751" y="2600142"/>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2" name="Google Shape;1602;p15"/>
          <p:cNvSpPr/>
          <p:nvPr/>
        </p:nvSpPr>
        <p:spPr>
          <a:xfrm>
            <a:off x="11219990" y="396171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3" name="Google Shape;1603;p15"/>
          <p:cNvSpPr txBox="1"/>
          <p:nvPr/>
        </p:nvSpPr>
        <p:spPr>
          <a:xfrm>
            <a:off x="1651882" y="1629745"/>
            <a:ext cx="509181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HTML語意化標籤有兩種： </a:t>
            </a:r>
            <a:endParaRPr b="1" sz="3200">
              <a:solidFill>
                <a:schemeClr val="lt1"/>
              </a:solidFill>
              <a:latin typeface="Arial"/>
              <a:ea typeface="Arial"/>
              <a:cs typeface="Arial"/>
              <a:sym typeface="Arial"/>
            </a:endParaRPr>
          </a:p>
        </p:txBody>
      </p:sp>
      <p:sp>
        <p:nvSpPr>
          <p:cNvPr id="1604" name="Google Shape;1604;p15"/>
          <p:cNvSpPr txBox="1"/>
          <p:nvPr/>
        </p:nvSpPr>
        <p:spPr>
          <a:xfrm>
            <a:off x="1482174" y="2518501"/>
            <a:ext cx="364875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65D3F6"/>
                </a:solidFill>
                <a:latin typeface="Roboto"/>
                <a:ea typeface="Roboto"/>
                <a:cs typeface="Roboto"/>
                <a:sym typeface="Roboto"/>
              </a:rPr>
              <a:t>容器標籤</a:t>
            </a:r>
            <a:endParaRPr b="1" sz="2800">
              <a:solidFill>
                <a:srgbClr val="65D3F6"/>
              </a:solidFill>
              <a:latin typeface="Roboto"/>
              <a:ea typeface="Roboto"/>
              <a:cs typeface="Roboto"/>
              <a:sym typeface="Roboto"/>
            </a:endParaRPr>
          </a:p>
          <a:p>
            <a:pPr indent="0" lvl="0" marL="0" marR="0" rtl="0" algn="l">
              <a:spcBef>
                <a:spcPts val="0"/>
              </a:spcBef>
              <a:spcAft>
                <a:spcPts val="0"/>
              </a:spcAft>
              <a:buNone/>
            </a:pPr>
            <a:r>
              <a:rPr b="1" lang="en-US" sz="2800">
                <a:solidFill>
                  <a:srgbClr val="65D3F6"/>
                </a:solidFill>
                <a:latin typeface="Roboto"/>
                <a:ea typeface="Roboto"/>
                <a:cs typeface="Roboto"/>
                <a:sym typeface="Roboto"/>
              </a:rPr>
              <a:t>Container tag</a:t>
            </a:r>
            <a:endParaRPr b="1" sz="2800">
              <a:solidFill>
                <a:srgbClr val="65D3F6"/>
              </a:solidFill>
              <a:latin typeface="Roboto"/>
              <a:ea typeface="Roboto"/>
              <a:cs typeface="Roboto"/>
              <a:sym typeface="Roboto"/>
            </a:endParaRPr>
          </a:p>
        </p:txBody>
      </p:sp>
      <p:sp>
        <p:nvSpPr>
          <p:cNvPr id="1605" name="Google Shape;1605;p15"/>
          <p:cNvSpPr txBox="1"/>
          <p:nvPr/>
        </p:nvSpPr>
        <p:spPr>
          <a:xfrm>
            <a:off x="1488909" y="4367623"/>
            <a:ext cx="356636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65D3F6"/>
                </a:solidFill>
                <a:latin typeface="Roboto"/>
                <a:ea typeface="Roboto"/>
                <a:cs typeface="Roboto"/>
                <a:sym typeface="Roboto"/>
              </a:rPr>
              <a:t>單一標籤</a:t>
            </a:r>
            <a:endParaRPr b="1" sz="2800">
              <a:solidFill>
                <a:srgbClr val="65D3F6"/>
              </a:solidFill>
              <a:latin typeface="Roboto"/>
              <a:ea typeface="Roboto"/>
              <a:cs typeface="Roboto"/>
              <a:sym typeface="Roboto"/>
            </a:endParaRPr>
          </a:p>
          <a:p>
            <a:pPr indent="0" lvl="0" marL="0" marR="0" rtl="0" algn="l">
              <a:spcBef>
                <a:spcPts val="0"/>
              </a:spcBef>
              <a:spcAft>
                <a:spcPts val="0"/>
              </a:spcAft>
              <a:buNone/>
            </a:pPr>
            <a:r>
              <a:rPr b="1" lang="en-US" sz="2800">
                <a:solidFill>
                  <a:srgbClr val="65D3F6"/>
                </a:solidFill>
                <a:latin typeface="Roboto"/>
                <a:ea typeface="Roboto"/>
                <a:cs typeface="Roboto"/>
                <a:sym typeface="Roboto"/>
              </a:rPr>
              <a:t>Single tag</a:t>
            </a:r>
            <a:endParaRPr b="1" sz="2800">
              <a:solidFill>
                <a:srgbClr val="65D3F6"/>
              </a:solidFill>
              <a:latin typeface="Roboto"/>
              <a:ea typeface="Roboto"/>
              <a:cs typeface="Roboto"/>
              <a:sym typeface="Roboto"/>
            </a:endParaRPr>
          </a:p>
        </p:txBody>
      </p:sp>
      <p:sp>
        <p:nvSpPr>
          <p:cNvPr id="1606" name="Google Shape;1606;p15"/>
          <p:cNvSpPr txBox="1"/>
          <p:nvPr/>
        </p:nvSpPr>
        <p:spPr>
          <a:xfrm>
            <a:off x="4890479" y="2726223"/>
            <a:ext cx="65148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特色為成對出現，有起始標籤和結束標籤 &lt;&gt;&lt;/&gt;。</a:t>
            </a:r>
            <a:endParaRPr sz="1800">
              <a:solidFill>
                <a:schemeClr val="lt1"/>
              </a:solidFill>
              <a:latin typeface="Calibri"/>
              <a:ea typeface="Calibri"/>
              <a:cs typeface="Calibri"/>
              <a:sym typeface="Calibri"/>
            </a:endParaRPr>
          </a:p>
        </p:txBody>
      </p:sp>
      <p:sp>
        <p:nvSpPr>
          <p:cNvPr id="1607" name="Google Shape;1607;p15"/>
          <p:cNvSpPr txBox="1"/>
          <p:nvPr/>
        </p:nvSpPr>
        <p:spPr>
          <a:xfrm>
            <a:off x="4890479" y="4812272"/>
            <a:ext cx="26949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沒有成對出現如&lt;br&gt;等。</a:t>
            </a:r>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78"/>
                                        </p:tgtEl>
                                        <p:attrNameLst>
                                          <p:attrName>style.visibility</p:attrName>
                                        </p:attrNameLst>
                                      </p:cBhvr>
                                      <p:to>
                                        <p:strVal val="visible"/>
                                      </p:to>
                                    </p:set>
                                    <p:anim calcmode="lin" valueType="num">
                                      <p:cBhvr additive="base">
                                        <p:cTn dur="750"/>
                                        <p:tgtEl>
                                          <p:spTgt spid="15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582"/>
                                        </p:tgtEl>
                                        <p:attrNameLst>
                                          <p:attrName>style.visibility</p:attrName>
                                        </p:attrNameLst>
                                      </p:cBhvr>
                                      <p:to>
                                        <p:strVal val="visible"/>
                                      </p:to>
                                    </p:set>
                                    <p:anim calcmode="lin" valueType="num">
                                      <p:cBhvr additive="base">
                                        <p:cTn dur="750"/>
                                        <p:tgtEl>
                                          <p:spTgt spid="15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576"/>
                                        </p:tgtEl>
                                        <p:attrNameLst>
                                          <p:attrName>style.visibility</p:attrName>
                                        </p:attrNameLst>
                                      </p:cBhvr>
                                      <p:to>
                                        <p:strVal val="visible"/>
                                      </p:to>
                                    </p:set>
                                    <p:anim calcmode="lin" valueType="num">
                                      <p:cBhvr additive="base">
                                        <p:cTn dur="750"/>
                                        <p:tgtEl>
                                          <p:spTgt spid="15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575"/>
                                        </p:tgtEl>
                                        <p:attrNameLst>
                                          <p:attrName>style.visibility</p:attrName>
                                        </p:attrNameLst>
                                      </p:cBhvr>
                                      <p:to>
                                        <p:strVal val="visible"/>
                                      </p:to>
                                    </p:set>
                                    <p:anim calcmode="lin" valueType="num">
                                      <p:cBhvr additive="base">
                                        <p:cTn dur="750"/>
                                        <p:tgtEl>
                                          <p:spTgt spid="15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577"/>
                                        </p:tgtEl>
                                        <p:attrNameLst>
                                          <p:attrName>style.visibility</p:attrName>
                                        </p:attrNameLst>
                                      </p:cBhvr>
                                      <p:to>
                                        <p:strVal val="visible"/>
                                      </p:to>
                                    </p:set>
                                    <p:anim calcmode="lin" valueType="num">
                                      <p:cBhvr additive="base">
                                        <p:cTn dur="750"/>
                                        <p:tgtEl>
                                          <p:spTgt spid="1577"/>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500"/>
                                        <p:tgtEl>
                                          <p:spTgt spid="1579"/>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1580"/>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1581"/>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1583"/>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1584"/>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1585"/>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1586"/>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1587"/>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1588"/>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1589"/>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1590"/>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1591"/>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1592"/>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1593"/>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1594"/>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1595"/>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1596"/>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1597"/>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1598"/>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1599"/>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1600"/>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1601"/>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1602"/>
                                        </p:tgtEl>
                                        <p:attrNameLst>
                                          <p:attrName>style.visibility</p:attrName>
                                        </p:attrNameLst>
                                      </p:cBhvr>
                                      <p:to>
                                        <p:strVal val="visible"/>
                                      </p:to>
                                    </p:set>
                                  </p:childTnLst>
                                </p:cTn>
                              </p:par>
                            </p:childTnLst>
                          </p:cTn>
                        </p:par>
                        <p:par>
                          <p:cTn fill="hold">
                            <p:stCondLst>
                              <p:cond delay="1272"/>
                            </p:stCondLst>
                            <p:childTnLst>
                              <p:par>
                                <p:cTn fill="hold" nodeType="after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500"/>
                                        <p:tgtEl>
                                          <p:spTgt spid="1569"/>
                                        </p:tgtEl>
                                      </p:cBhvr>
                                    </p:animEffect>
                                  </p:childTnLst>
                                </p:cTn>
                              </p:par>
                            </p:childTnLst>
                          </p:cTn>
                        </p:par>
                        <p:par>
                          <p:cTn fill="hold">
                            <p:stCondLst>
                              <p:cond delay="1772"/>
                            </p:stCondLst>
                            <p:childTnLst>
                              <p:par>
                                <p:cTn fill="hold" nodeType="afterEffect" presetClass="entr" presetID="23" presetSubtype="16">
                                  <p:stCondLst>
                                    <p:cond delay="0"/>
                                  </p:stCondLst>
                                  <p:childTnLst>
                                    <p:set>
                                      <p:cBhvr>
                                        <p:cTn dur="1" fill="hold">
                                          <p:stCondLst>
                                            <p:cond delay="0"/>
                                          </p:stCondLst>
                                        </p:cTn>
                                        <p:tgtEl>
                                          <p:spTgt spid="1603"/>
                                        </p:tgtEl>
                                        <p:attrNameLst>
                                          <p:attrName>style.visibility</p:attrName>
                                        </p:attrNameLst>
                                      </p:cBhvr>
                                      <p:to>
                                        <p:strVal val="visible"/>
                                      </p:to>
                                    </p:set>
                                    <p:anim calcmode="lin" valueType="num">
                                      <p:cBhvr additive="base">
                                        <p:cTn dur="500"/>
                                        <p:tgtEl>
                                          <p:spTgt spid="1603"/>
                                        </p:tgtEl>
                                        <p:attrNameLst>
                                          <p:attrName>ppt_w</p:attrName>
                                        </p:attrNameLst>
                                      </p:cBhvr>
                                      <p:tavLst>
                                        <p:tav fmla="" tm="0">
                                          <p:val>
                                            <p:strVal val="0"/>
                                          </p:val>
                                        </p:tav>
                                        <p:tav fmla="" tm="100000">
                                          <p:val>
                                            <p:strVal val="#ppt_w"/>
                                          </p:val>
                                        </p:tav>
                                      </p:tavLst>
                                    </p:anim>
                                    <p:anim calcmode="lin" valueType="num">
                                      <p:cBhvr additive="base">
                                        <p:cTn dur="500"/>
                                        <p:tgtEl>
                                          <p:spTgt spid="1603"/>
                                        </p:tgtEl>
                                        <p:attrNameLst>
                                          <p:attrName>ppt_h</p:attrName>
                                        </p:attrNameLst>
                                      </p:cBhvr>
                                      <p:tavLst>
                                        <p:tav fmla="" tm="0">
                                          <p:val>
                                            <p:strVal val="0"/>
                                          </p:val>
                                        </p:tav>
                                        <p:tav fmla="" tm="100000">
                                          <p:val>
                                            <p:strVal val="#ppt_h"/>
                                          </p:val>
                                        </p:tav>
                                      </p:tavLst>
                                    </p:anim>
                                  </p:childTnLst>
                                </p:cTn>
                              </p:par>
                            </p:childTnLst>
                          </p:cTn>
                        </p:par>
                        <p:par>
                          <p:cTn fill="hold">
                            <p:stCondLst>
                              <p:cond delay="2272"/>
                            </p:stCondLst>
                            <p:childTnLst>
                              <p:par>
                                <p:cTn fill="hold" nodeType="afterEffect" presetClass="entr" presetID="23" presetSubtype="16">
                                  <p:stCondLst>
                                    <p:cond delay="0"/>
                                  </p:stCondLst>
                                  <p:childTnLst>
                                    <p:set>
                                      <p:cBhvr>
                                        <p:cTn dur="1" fill="hold">
                                          <p:stCondLst>
                                            <p:cond delay="0"/>
                                          </p:stCondLst>
                                        </p:cTn>
                                        <p:tgtEl>
                                          <p:spTgt spid="1604"/>
                                        </p:tgtEl>
                                        <p:attrNameLst>
                                          <p:attrName>style.visibility</p:attrName>
                                        </p:attrNameLst>
                                      </p:cBhvr>
                                      <p:to>
                                        <p:strVal val="visible"/>
                                      </p:to>
                                    </p:set>
                                    <p:anim calcmode="lin" valueType="num">
                                      <p:cBhvr additive="base">
                                        <p:cTn dur="500"/>
                                        <p:tgtEl>
                                          <p:spTgt spid="1604"/>
                                        </p:tgtEl>
                                        <p:attrNameLst>
                                          <p:attrName>ppt_w</p:attrName>
                                        </p:attrNameLst>
                                      </p:cBhvr>
                                      <p:tavLst>
                                        <p:tav fmla="" tm="0">
                                          <p:val>
                                            <p:strVal val="0"/>
                                          </p:val>
                                        </p:tav>
                                        <p:tav fmla="" tm="100000">
                                          <p:val>
                                            <p:strVal val="#ppt_w"/>
                                          </p:val>
                                        </p:tav>
                                      </p:tavLst>
                                    </p:anim>
                                    <p:anim calcmode="lin" valueType="num">
                                      <p:cBhvr additive="base">
                                        <p:cTn dur="500"/>
                                        <p:tgtEl>
                                          <p:spTgt spid="160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605"/>
                                        </p:tgtEl>
                                        <p:attrNameLst>
                                          <p:attrName>style.visibility</p:attrName>
                                        </p:attrNameLst>
                                      </p:cBhvr>
                                      <p:to>
                                        <p:strVal val="visible"/>
                                      </p:to>
                                    </p:set>
                                    <p:anim calcmode="lin" valueType="num">
                                      <p:cBhvr additive="base">
                                        <p:cTn dur="500"/>
                                        <p:tgtEl>
                                          <p:spTgt spid="1605"/>
                                        </p:tgtEl>
                                        <p:attrNameLst>
                                          <p:attrName>ppt_w</p:attrName>
                                        </p:attrNameLst>
                                      </p:cBhvr>
                                      <p:tavLst>
                                        <p:tav fmla="" tm="0">
                                          <p:val>
                                            <p:strVal val="0"/>
                                          </p:val>
                                        </p:tav>
                                        <p:tav fmla="" tm="100000">
                                          <p:val>
                                            <p:strVal val="#ppt_w"/>
                                          </p:val>
                                        </p:tav>
                                      </p:tavLst>
                                    </p:anim>
                                    <p:anim calcmode="lin" valueType="num">
                                      <p:cBhvr additive="base">
                                        <p:cTn dur="500"/>
                                        <p:tgtEl>
                                          <p:spTgt spid="160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500"/>
                                        <p:tgtEl>
                                          <p:spTgt spid="1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1000"/>
                                        <p:tgtEl>
                                          <p:spTgt spid="1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7850" name="Shape 7850"/>
        <p:cNvGrpSpPr/>
        <p:nvPr/>
      </p:nvGrpSpPr>
      <p:grpSpPr>
        <a:xfrm>
          <a:off x="0" y="0"/>
          <a:ext cx="0" cy="0"/>
          <a:chOff x="0" y="0"/>
          <a:chExt cx="0" cy="0"/>
        </a:xfrm>
      </p:grpSpPr>
      <p:sp>
        <p:nvSpPr>
          <p:cNvPr id="7851" name="Google Shape;7851;g2580e301964_0_7251"/>
          <p:cNvSpPr/>
          <p:nvPr/>
        </p:nvSpPr>
        <p:spPr>
          <a:xfrm>
            <a:off x="-1921991" y="-789788"/>
            <a:ext cx="6506700" cy="6506700"/>
          </a:xfrm>
          <a:prstGeom prst="ellipse">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852" name="Google Shape;7852;g2580e301964_0_7251"/>
          <p:cNvGrpSpPr/>
          <p:nvPr/>
        </p:nvGrpSpPr>
        <p:grpSpPr>
          <a:xfrm>
            <a:off x="6889866" y="3288895"/>
            <a:ext cx="5053896" cy="3546814"/>
            <a:chOff x="6889866" y="3288895"/>
            <a:chExt cx="5053896" cy="3546814"/>
          </a:xfrm>
        </p:grpSpPr>
        <p:sp>
          <p:nvSpPr>
            <p:cNvPr id="7853" name="Google Shape;7853;g2580e301964_0_7251"/>
            <p:cNvSpPr/>
            <p:nvPr/>
          </p:nvSpPr>
          <p:spPr>
            <a:xfrm>
              <a:off x="8805501" y="6556532"/>
              <a:ext cx="207300" cy="2073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4" name="Google Shape;7854;g2580e301964_0_7251"/>
            <p:cNvSpPr/>
            <p:nvPr/>
          </p:nvSpPr>
          <p:spPr>
            <a:xfrm>
              <a:off x="9741473" y="5309484"/>
              <a:ext cx="134400" cy="1344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5" name="Google Shape;7855;g2580e301964_0_7251"/>
            <p:cNvSpPr/>
            <p:nvPr/>
          </p:nvSpPr>
          <p:spPr>
            <a:xfrm>
              <a:off x="11609585" y="378363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6" name="Google Shape;7856;g2580e301964_0_7251"/>
            <p:cNvSpPr/>
            <p:nvPr/>
          </p:nvSpPr>
          <p:spPr>
            <a:xfrm>
              <a:off x="11918562" y="3288895"/>
              <a:ext cx="25200" cy="25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7" name="Google Shape;7857;g2580e301964_0_7251"/>
            <p:cNvSpPr/>
            <p:nvPr/>
          </p:nvSpPr>
          <p:spPr>
            <a:xfrm>
              <a:off x="6889866" y="6628409"/>
              <a:ext cx="207300" cy="207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8" name="Google Shape;7858;g2580e301964_0_7251"/>
            <p:cNvSpPr/>
            <p:nvPr/>
          </p:nvSpPr>
          <p:spPr>
            <a:xfrm>
              <a:off x="8753670" y="6238122"/>
              <a:ext cx="126300" cy="126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9" name="Google Shape;7859;g2580e301964_0_7251"/>
            <p:cNvSpPr/>
            <p:nvPr/>
          </p:nvSpPr>
          <p:spPr>
            <a:xfrm>
              <a:off x="9957625" y="6593817"/>
              <a:ext cx="90900" cy="909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60" name="Google Shape;7860;g2580e301964_0_7251"/>
            <p:cNvSpPr/>
            <p:nvPr/>
          </p:nvSpPr>
          <p:spPr>
            <a:xfrm>
              <a:off x="11337933" y="5671172"/>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61" name="Google Shape;7861;g2580e301964_0_7251"/>
            <p:cNvSpPr/>
            <p:nvPr/>
          </p:nvSpPr>
          <p:spPr>
            <a:xfrm>
              <a:off x="11370293" y="4212000"/>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62" name="Google Shape;7862;g2580e301964_0_7251"/>
            <p:cNvSpPr/>
            <p:nvPr/>
          </p:nvSpPr>
          <p:spPr>
            <a:xfrm>
              <a:off x="11840733" y="3826473"/>
              <a:ext cx="25200" cy="252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863" name="Google Shape;7863;g2580e301964_0_7251"/>
          <p:cNvSpPr/>
          <p:nvPr/>
        </p:nvSpPr>
        <p:spPr>
          <a:xfrm>
            <a:off x="8905388" y="3299399"/>
            <a:ext cx="3028950" cy="3352800"/>
          </a:xfrm>
          <a:custGeom>
            <a:rect b="b" l="l" r="r" t="t"/>
            <a:pathLst>
              <a:path extrusionOk="0" h="3352800" w="3028950">
                <a:moveTo>
                  <a:pt x="0" y="3352800"/>
                </a:moveTo>
                <a:lnTo>
                  <a:pt x="901700" y="2076450"/>
                </a:lnTo>
                <a:lnTo>
                  <a:pt x="3003550" y="1524000"/>
                </a:lnTo>
                <a:lnTo>
                  <a:pt x="2730500" y="501650"/>
                </a:lnTo>
                <a:lnTo>
                  <a:pt x="3028950" y="0"/>
                </a:lnTo>
              </a:path>
            </a:pathLst>
          </a:custGeom>
          <a:noFill/>
          <a:ln cap="flat" cmpd="sng" w="9525">
            <a:solidFill>
              <a:schemeClr val="lt1">
                <a:alpha val="7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64" name="Google Shape;7864;g2580e301964_0_7251"/>
          <p:cNvSpPr txBox="1"/>
          <p:nvPr/>
        </p:nvSpPr>
        <p:spPr>
          <a:xfrm>
            <a:off x="966354" y="529936"/>
            <a:ext cx="9805500" cy="37557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SzPts val="1100"/>
              <a:buNone/>
            </a:pPr>
            <a:r>
              <a:rPr lang="en-US" sz="2800">
                <a:solidFill>
                  <a:srgbClr val="FFFFFF"/>
                </a:solidFill>
              </a:rPr>
              <a:t>HW:</a:t>
            </a:r>
            <a:endParaRPr sz="2800">
              <a:solidFill>
                <a:srgbClr val="FFFFFF"/>
              </a:solidFill>
            </a:endParaRPr>
          </a:p>
          <a:p>
            <a:pPr indent="0" lvl="0" marL="0" rtl="0" algn="l">
              <a:lnSpc>
                <a:spcPct val="150000"/>
              </a:lnSpc>
              <a:spcBef>
                <a:spcPts val="0"/>
              </a:spcBef>
              <a:spcAft>
                <a:spcPts val="0"/>
              </a:spcAft>
              <a:buSzPts val="1100"/>
              <a:buNone/>
            </a:pPr>
            <a:r>
              <a:rPr lang="en-US" sz="2800">
                <a:solidFill>
                  <a:srgbClr val="FFFFFF"/>
                </a:solidFill>
              </a:rPr>
              <a:t>1.電商界面</a:t>
            </a:r>
            <a:endParaRPr sz="2800">
              <a:solidFill>
                <a:srgbClr val="FFFFFF"/>
              </a:solidFill>
            </a:endParaRPr>
          </a:p>
          <a:p>
            <a:pPr indent="0" lvl="0" marL="0" rtl="0" algn="l">
              <a:lnSpc>
                <a:spcPct val="150000"/>
              </a:lnSpc>
              <a:spcBef>
                <a:spcPts val="0"/>
              </a:spcBef>
              <a:spcAft>
                <a:spcPts val="0"/>
              </a:spcAft>
              <a:buSzPts val="1100"/>
              <a:buNone/>
            </a:pPr>
            <a:r>
              <a:rPr lang="en-US" sz="2800">
                <a:solidFill>
                  <a:srgbClr val="FFFFFF"/>
                </a:solidFill>
              </a:rPr>
              <a:t>2.天氣預報介面</a:t>
            </a:r>
            <a:endParaRPr sz="2800">
              <a:solidFill>
                <a:srgbClr val="FFFFFF"/>
              </a:solidFill>
            </a:endParaRPr>
          </a:p>
          <a:p>
            <a:pPr indent="0" lvl="0" marL="0" marR="0" rtl="0" algn="l">
              <a:lnSpc>
                <a:spcPct val="150000"/>
              </a:lnSpc>
              <a:spcBef>
                <a:spcPts val="0"/>
              </a:spcBef>
              <a:spcAft>
                <a:spcPts val="0"/>
              </a:spcAft>
              <a:buNone/>
            </a:pPr>
            <a:r>
              <a:rPr lang="en-US" sz="2800">
                <a:solidFill>
                  <a:schemeClr val="lt1"/>
                </a:solidFill>
                <a:latin typeface="Calibri"/>
                <a:ea typeface="Calibri"/>
                <a:cs typeface="Calibri"/>
                <a:sym typeface="Calibri"/>
              </a:rPr>
              <a:t>作業要求：</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800">
              <a:solidFill>
                <a:schemeClr val="lt1"/>
              </a:solidFill>
              <a:latin typeface="Calibri"/>
              <a:ea typeface="Calibri"/>
              <a:cs typeface="Calibri"/>
              <a:sym typeface="Calibri"/>
            </a:endParaRPr>
          </a:p>
        </p:txBody>
      </p:sp>
      <p:sp>
        <p:nvSpPr>
          <p:cNvPr id="7865" name="Google Shape;7865;g2580e301964_0_7251"/>
          <p:cNvSpPr txBox="1"/>
          <p:nvPr/>
        </p:nvSpPr>
        <p:spPr>
          <a:xfrm>
            <a:off x="1267450" y="3053775"/>
            <a:ext cx="6022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(一).電商介面</a:t>
            </a:r>
            <a:endParaRPr>
              <a:solidFill>
                <a:schemeClr val="lt1"/>
              </a:solidFill>
            </a:endParaRPr>
          </a:p>
          <a:p>
            <a:pPr indent="0" lvl="0" marL="0" rtl="0" algn="l">
              <a:spcBef>
                <a:spcPts val="0"/>
              </a:spcBef>
              <a:spcAft>
                <a:spcPts val="0"/>
              </a:spcAft>
              <a:buNone/>
            </a:pPr>
            <a:r>
              <a:rPr lang="en-US">
                <a:solidFill>
                  <a:schemeClr val="lt1"/>
                </a:solidFill>
              </a:rPr>
              <a:t>	(1).前台介面(買家介面)ex:主頁/商品介面等</a:t>
            </a:r>
            <a:endParaRPr>
              <a:solidFill>
                <a:schemeClr val="lt1"/>
              </a:solidFill>
            </a:endParaRPr>
          </a:p>
          <a:p>
            <a:pPr indent="0" lvl="0" marL="0" rtl="0" algn="l">
              <a:spcBef>
                <a:spcPts val="0"/>
              </a:spcBef>
              <a:spcAft>
                <a:spcPts val="0"/>
              </a:spcAft>
              <a:buNone/>
            </a:pPr>
            <a:r>
              <a:rPr lang="en-US">
                <a:solidFill>
                  <a:schemeClr val="lt1"/>
                </a:solidFill>
              </a:rPr>
              <a:t>	(2).後臺介面(賣家介面)ex:上架產品/修改產品內容等</a:t>
            </a:r>
            <a:endParaRPr>
              <a:solidFill>
                <a:schemeClr val="lt1"/>
              </a:solidFill>
            </a:endParaRPr>
          </a:p>
          <a:p>
            <a:pPr indent="0" lvl="0" marL="0" rtl="0" algn="l">
              <a:spcBef>
                <a:spcPts val="0"/>
              </a:spcBef>
              <a:spcAft>
                <a:spcPts val="0"/>
              </a:spcAft>
              <a:buNone/>
            </a:pPr>
            <a:r>
              <a:rPr lang="en-US">
                <a:solidFill>
                  <a:schemeClr val="lt1"/>
                </a:solidFill>
              </a:rPr>
              <a:t>	(3).註冊/登入介面</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(二).天氣預報介面</a:t>
            </a:r>
            <a:endParaRPr>
              <a:solidFill>
                <a:schemeClr val="lt1"/>
              </a:solidFill>
            </a:endParaRPr>
          </a:p>
          <a:p>
            <a:pPr indent="0" lvl="0" marL="0" rtl="0" algn="l">
              <a:spcBef>
                <a:spcPts val="0"/>
              </a:spcBef>
              <a:spcAft>
                <a:spcPts val="0"/>
              </a:spcAft>
              <a:buNone/>
            </a:pPr>
            <a:r>
              <a:rPr lang="en-US">
                <a:solidFill>
                  <a:schemeClr val="lt1"/>
                </a:solidFill>
              </a:rPr>
              <a:t>	(1).排版並進行RWD開發</a:t>
            </a:r>
            <a:endParaRPr>
              <a:solidFill>
                <a:schemeClr val="lt1"/>
              </a:solidFill>
            </a:endParaRPr>
          </a:p>
          <a:p>
            <a:pPr indent="0" lvl="0" marL="0" rtl="0" algn="l">
              <a:spcBef>
                <a:spcPts val="0"/>
              </a:spcBef>
              <a:spcAft>
                <a:spcPts val="0"/>
              </a:spcAft>
              <a:buNone/>
            </a:pPr>
            <a:r>
              <a:rPr lang="en-US">
                <a:solidFill>
                  <a:schemeClr val="lt1"/>
                </a:solidFill>
              </a:rPr>
              <a:t>	(2).使用可視化套件</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1000"/>
                                  </p:stCondLst>
                                  <p:childTnLst>
                                    <p:set>
                                      <p:cBhvr>
                                        <p:cTn dur="1" fill="hold">
                                          <p:stCondLst>
                                            <p:cond delay="0"/>
                                          </p:stCondLst>
                                        </p:cTn>
                                        <p:tgtEl>
                                          <p:spTgt spid="7851"/>
                                        </p:tgtEl>
                                        <p:attrNameLst>
                                          <p:attrName>style.visibility</p:attrName>
                                        </p:attrNameLst>
                                      </p:cBhvr>
                                      <p:to>
                                        <p:strVal val="visible"/>
                                      </p:to>
                                    </p:set>
                                    <p:anim calcmode="lin" valueType="num">
                                      <p:cBhvr additive="base">
                                        <p:cTn dur="1000"/>
                                        <p:tgtEl>
                                          <p:spTgt spid="785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63"/>
                                        </p:tgtEl>
                                        <p:attrNameLst>
                                          <p:attrName>style.visibility</p:attrName>
                                        </p:attrNameLst>
                                      </p:cBhvr>
                                      <p:to>
                                        <p:strVal val="visible"/>
                                      </p:to>
                                    </p:set>
                                    <p:animEffect filter="fade" transition="in">
                                      <p:cBhvr>
                                        <p:cTn dur="750"/>
                                        <p:tgtEl>
                                          <p:spTgt spid="7863"/>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7852"/>
                                        </p:tgtEl>
                                        <p:attrNameLst>
                                          <p:attrName>style.visibility</p:attrName>
                                        </p:attrNameLst>
                                      </p:cBhvr>
                                      <p:to>
                                        <p:strVal val="visible"/>
                                      </p:to>
                                    </p:set>
                                    <p:animEffect filter="fade" transition="in">
                                      <p:cBhvr>
                                        <p:cTn dur="750"/>
                                        <p:tgtEl>
                                          <p:spTgt spid="7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7870" name="Shape 7870"/>
        <p:cNvGrpSpPr/>
        <p:nvPr/>
      </p:nvGrpSpPr>
      <p:grpSpPr>
        <a:xfrm>
          <a:off x="0" y="0"/>
          <a:ext cx="0" cy="0"/>
          <a:chOff x="0" y="0"/>
          <a:chExt cx="0" cy="0"/>
        </a:xfrm>
      </p:grpSpPr>
      <p:sp>
        <p:nvSpPr>
          <p:cNvPr id="7871" name="Google Shape;7871;g2580e301964_0_7277"/>
          <p:cNvSpPr/>
          <p:nvPr/>
        </p:nvSpPr>
        <p:spPr>
          <a:xfrm>
            <a:off x="-1921991" y="-789788"/>
            <a:ext cx="6506700" cy="6506700"/>
          </a:xfrm>
          <a:prstGeom prst="ellipse">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872" name="Google Shape;7872;g2580e301964_0_7277"/>
          <p:cNvGrpSpPr/>
          <p:nvPr/>
        </p:nvGrpSpPr>
        <p:grpSpPr>
          <a:xfrm>
            <a:off x="6889866" y="3288895"/>
            <a:ext cx="5053896" cy="3546814"/>
            <a:chOff x="6889866" y="3288895"/>
            <a:chExt cx="5053896" cy="3546814"/>
          </a:xfrm>
        </p:grpSpPr>
        <p:sp>
          <p:nvSpPr>
            <p:cNvPr id="7873" name="Google Shape;7873;g2580e301964_0_7277"/>
            <p:cNvSpPr/>
            <p:nvPr/>
          </p:nvSpPr>
          <p:spPr>
            <a:xfrm>
              <a:off x="8805501" y="6556532"/>
              <a:ext cx="207300" cy="2073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74" name="Google Shape;7874;g2580e301964_0_7277"/>
            <p:cNvSpPr/>
            <p:nvPr/>
          </p:nvSpPr>
          <p:spPr>
            <a:xfrm>
              <a:off x="9741473" y="5309484"/>
              <a:ext cx="134400" cy="1344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75" name="Google Shape;7875;g2580e301964_0_7277"/>
            <p:cNvSpPr/>
            <p:nvPr/>
          </p:nvSpPr>
          <p:spPr>
            <a:xfrm>
              <a:off x="11609585" y="378363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76" name="Google Shape;7876;g2580e301964_0_7277"/>
            <p:cNvSpPr/>
            <p:nvPr/>
          </p:nvSpPr>
          <p:spPr>
            <a:xfrm>
              <a:off x="11918562" y="3288895"/>
              <a:ext cx="25200" cy="25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77" name="Google Shape;7877;g2580e301964_0_7277"/>
            <p:cNvSpPr/>
            <p:nvPr/>
          </p:nvSpPr>
          <p:spPr>
            <a:xfrm>
              <a:off x="6889866" y="6628409"/>
              <a:ext cx="207300" cy="207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78" name="Google Shape;7878;g2580e301964_0_7277"/>
            <p:cNvSpPr/>
            <p:nvPr/>
          </p:nvSpPr>
          <p:spPr>
            <a:xfrm>
              <a:off x="8753670" y="6238122"/>
              <a:ext cx="126300" cy="126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79" name="Google Shape;7879;g2580e301964_0_7277"/>
            <p:cNvSpPr/>
            <p:nvPr/>
          </p:nvSpPr>
          <p:spPr>
            <a:xfrm>
              <a:off x="9957625" y="6593817"/>
              <a:ext cx="90900" cy="909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0" name="Google Shape;7880;g2580e301964_0_7277"/>
            <p:cNvSpPr/>
            <p:nvPr/>
          </p:nvSpPr>
          <p:spPr>
            <a:xfrm>
              <a:off x="11337933" y="5671172"/>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1" name="Google Shape;7881;g2580e301964_0_7277"/>
            <p:cNvSpPr/>
            <p:nvPr/>
          </p:nvSpPr>
          <p:spPr>
            <a:xfrm>
              <a:off x="11370293" y="4212000"/>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2" name="Google Shape;7882;g2580e301964_0_7277"/>
            <p:cNvSpPr/>
            <p:nvPr/>
          </p:nvSpPr>
          <p:spPr>
            <a:xfrm>
              <a:off x="11840733" y="3826473"/>
              <a:ext cx="25200" cy="252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883" name="Google Shape;7883;g2580e301964_0_7277"/>
          <p:cNvSpPr/>
          <p:nvPr/>
        </p:nvSpPr>
        <p:spPr>
          <a:xfrm>
            <a:off x="8905388" y="3299399"/>
            <a:ext cx="3028950" cy="3352800"/>
          </a:xfrm>
          <a:custGeom>
            <a:rect b="b" l="l" r="r" t="t"/>
            <a:pathLst>
              <a:path extrusionOk="0" h="3352800" w="3028950">
                <a:moveTo>
                  <a:pt x="0" y="3352800"/>
                </a:moveTo>
                <a:lnTo>
                  <a:pt x="901700" y="2076450"/>
                </a:lnTo>
                <a:lnTo>
                  <a:pt x="3003550" y="1524000"/>
                </a:lnTo>
                <a:lnTo>
                  <a:pt x="2730500" y="501650"/>
                </a:lnTo>
                <a:lnTo>
                  <a:pt x="3028950" y="0"/>
                </a:lnTo>
              </a:path>
            </a:pathLst>
          </a:custGeom>
          <a:noFill/>
          <a:ln cap="flat" cmpd="sng" w="9525">
            <a:solidFill>
              <a:schemeClr val="lt1">
                <a:alpha val="7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884" name="Google Shape;7884;g2580e301964_0_7277"/>
          <p:cNvPicPr preferRelativeResize="0"/>
          <p:nvPr/>
        </p:nvPicPr>
        <p:blipFill>
          <a:blip r:embed="rId3">
            <a:alphaModFix/>
          </a:blip>
          <a:stretch>
            <a:fillRect/>
          </a:stretch>
        </p:blipFill>
        <p:spPr>
          <a:xfrm>
            <a:off x="1828840" y="429250"/>
            <a:ext cx="7868649" cy="6222950"/>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1000"/>
                                  </p:stCondLst>
                                  <p:childTnLst>
                                    <p:set>
                                      <p:cBhvr>
                                        <p:cTn dur="1" fill="hold">
                                          <p:stCondLst>
                                            <p:cond delay="0"/>
                                          </p:stCondLst>
                                        </p:cTn>
                                        <p:tgtEl>
                                          <p:spTgt spid="7871"/>
                                        </p:tgtEl>
                                        <p:attrNameLst>
                                          <p:attrName>style.visibility</p:attrName>
                                        </p:attrNameLst>
                                      </p:cBhvr>
                                      <p:to>
                                        <p:strVal val="visible"/>
                                      </p:to>
                                    </p:set>
                                    <p:anim calcmode="lin" valueType="num">
                                      <p:cBhvr additive="base">
                                        <p:cTn dur="1000"/>
                                        <p:tgtEl>
                                          <p:spTgt spid="787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83"/>
                                        </p:tgtEl>
                                        <p:attrNameLst>
                                          <p:attrName>style.visibility</p:attrName>
                                        </p:attrNameLst>
                                      </p:cBhvr>
                                      <p:to>
                                        <p:strVal val="visible"/>
                                      </p:to>
                                    </p:set>
                                    <p:animEffect filter="fade" transition="in">
                                      <p:cBhvr>
                                        <p:cTn dur="750"/>
                                        <p:tgtEl>
                                          <p:spTgt spid="7883"/>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7872"/>
                                        </p:tgtEl>
                                        <p:attrNameLst>
                                          <p:attrName>style.visibility</p:attrName>
                                        </p:attrNameLst>
                                      </p:cBhvr>
                                      <p:to>
                                        <p:strVal val="visible"/>
                                      </p:to>
                                    </p:set>
                                    <p:animEffect filter="fade" transition="in">
                                      <p:cBhvr>
                                        <p:cTn dur="750"/>
                                        <p:tgtEl>
                                          <p:spTgt spid="7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chemeClr val="dk1"/>
            </a:gs>
            <a:gs pos="50000">
              <a:srgbClr val="082241"/>
            </a:gs>
            <a:gs pos="100000">
              <a:schemeClr val="dk1"/>
            </a:gs>
          </a:gsLst>
          <a:lin ang="5400012" scaled="0"/>
        </a:gradFill>
      </p:bgPr>
    </p:bg>
    <p:spTree>
      <p:nvGrpSpPr>
        <p:cNvPr id="7889" name="Shape 7889"/>
        <p:cNvGrpSpPr/>
        <p:nvPr/>
      </p:nvGrpSpPr>
      <p:grpSpPr>
        <a:xfrm>
          <a:off x="0" y="0"/>
          <a:ext cx="0" cy="0"/>
          <a:chOff x="0" y="0"/>
          <a:chExt cx="0" cy="0"/>
        </a:xfrm>
      </p:grpSpPr>
      <p:sp>
        <p:nvSpPr>
          <p:cNvPr id="7890" name="Google Shape;7890;g2580e301964_0_7109"/>
          <p:cNvSpPr/>
          <p:nvPr/>
        </p:nvSpPr>
        <p:spPr>
          <a:xfrm>
            <a:off x="-1921991" y="-789788"/>
            <a:ext cx="6506700" cy="6506700"/>
          </a:xfrm>
          <a:prstGeom prst="ellipse">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891" name="Google Shape;7891;g2580e301964_0_7109"/>
          <p:cNvGrpSpPr/>
          <p:nvPr/>
        </p:nvGrpSpPr>
        <p:grpSpPr>
          <a:xfrm>
            <a:off x="6889866" y="3288895"/>
            <a:ext cx="5053896" cy="3546814"/>
            <a:chOff x="6889866" y="3288895"/>
            <a:chExt cx="5053896" cy="3546814"/>
          </a:xfrm>
        </p:grpSpPr>
        <p:sp>
          <p:nvSpPr>
            <p:cNvPr id="7892" name="Google Shape;7892;g2580e301964_0_7109"/>
            <p:cNvSpPr/>
            <p:nvPr/>
          </p:nvSpPr>
          <p:spPr>
            <a:xfrm>
              <a:off x="8805501" y="6556532"/>
              <a:ext cx="207300" cy="2073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3" name="Google Shape;7893;g2580e301964_0_7109"/>
            <p:cNvSpPr/>
            <p:nvPr/>
          </p:nvSpPr>
          <p:spPr>
            <a:xfrm>
              <a:off x="9741473" y="5309484"/>
              <a:ext cx="134400" cy="1344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4" name="Google Shape;7894;g2580e301964_0_7109"/>
            <p:cNvSpPr/>
            <p:nvPr/>
          </p:nvSpPr>
          <p:spPr>
            <a:xfrm>
              <a:off x="11609585" y="378363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5" name="Google Shape;7895;g2580e301964_0_7109"/>
            <p:cNvSpPr/>
            <p:nvPr/>
          </p:nvSpPr>
          <p:spPr>
            <a:xfrm>
              <a:off x="11918562" y="3288895"/>
              <a:ext cx="25200" cy="25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6" name="Google Shape;7896;g2580e301964_0_7109"/>
            <p:cNvSpPr/>
            <p:nvPr/>
          </p:nvSpPr>
          <p:spPr>
            <a:xfrm>
              <a:off x="6889866" y="6628409"/>
              <a:ext cx="207300" cy="207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7" name="Google Shape;7897;g2580e301964_0_7109"/>
            <p:cNvSpPr/>
            <p:nvPr/>
          </p:nvSpPr>
          <p:spPr>
            <a:xfrm>
              <a:off x="8753670" y="6238122"/>
              <a:ext cx="126300" cy="126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8" name="Google Shape;7898;g2580e301964_0_7109"/>
            <p:cNvSpPr/>
            <p:nvPr/>
          </p:nvSpPr>
          <p:spPr>
            <a:xfrm>
              <a:off x="9957625" y="6593817"/>
              <a:ext cx="90900" cy="909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9" name="Google Shape;7899;g2580e301964_0_7109"/>
            <p:cNvSpPr/>
            <p:nvPr/>
          </p:nvSpPr>
          <p:spPr>
            <a:xfrm>
              <a:off x="11337933" y="5671172"/>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00" name="Google Shape;7900;g2580e301964_0_7109"/>
            <p:cNvSpPr/>
            <p:nvPr/>
          </p:nvSpPr>
          <p:spPr>
            <a:xfrm>
              <a:off x="11370293" y="4212000"/>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01" name="Google Shape;7901;g2580e301964_0_7109"/>
            <p:cNvSpPr/>
            <p:nvPr/>
          </p:nvSpPr>
          <p:spPr>
            <a:xfrm>
              <a:off x="11840733" y="3826473"/>
              <a:ext cx="25200" cy="252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902" name="Google Shape;7902;g2580e301964_0_7109"/>
          <p:cNvSpPr/>
          <p:nvPr/>
        </p:nvSpPr>
        <p:spPr>
          <a:xfrm>
            <a:off x="8905388" y="3299399"/>
            <a:ext cx="3028950" cy="3352800"/>
          </a:xfrm>
          <a:custGeom>
            <a:rect b="b" l="l" r="r" t="t"/>
            <a:pathLst>
              <a:path extrusionOk="0" h="3352800" w="3028950">
                <a:moveTo>
                  <a:pt x="0" y="3352800"/>
                </a:moveTo>
                <a:lnTo>
                  <a:pt x="901700" y="2076450"/>
                </a:lnTo>
                <a:lnTo>
                  <a:pt x="3003550" y="1524000"/>
                </a:lnTo>
                <a:lnTo>
                  <a:pt x="2730500" y="501650"/>
                </a:lnTo>
                <a:lnTo>
                  <a:pt x="3028950" y="0"/>
                </a:lnTo>
              </a:path>
            </a:pathLst>
          </a:custGeom>
          <a:noFill/>
          <a:ln cap="flat" cmpd="sng" w="9525">
            <a:solidFill>
              <a:schemeClr val="lt1">
                <a:alpha val="7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03" name="Google Shape;7903;g2580e301964_0_7109"/>
          <p:cNvSpPr txBox="1"/>
          <p:nvPr/>
        </p:nvSpPr>
        <p:spPr>
          <a:xfrm>
            <a:off x="966354" y="529936"/>
            <a:ext cx="9805500" cy="63417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lang="en-US" sz="2800">
                <a:solidFill>
                  <a:srgbClr val="FFFFFF"/>
                </a:solidFill>
              </a:rPr>
              <a:t>使用</a:t>
            </a:r>
            <a:r>
              <a:rPr lang="en-US" sz="2800">
                <a:solidFill>
                  <a:srgbClr val="FFFFFF"/>
                </a:solidFill>
                <a:latin typeface="Calibri"/>
                <a:ea typeface="Calibri"/>
                <a:cs typeface="Calibri"/>
                <a:sym typeface="Calibri"/>
              </a:rPr>
              <a:t>GITHUB</a:t>
            </a:r>
            <a:r>
              <a:rPr lang="en-US" sz="2800">
                <a:solidFill>
                  <a:srgbClr val="FFFFFF"/>
                </a:solidFill>
              </a:rPr>
              <a:t>免費網址來實作簡易的自我介紹</a:t>
            </a:r>
            <a:endParaRPr sz="2800">
              <a:solidFill>
                <a:srgbClr val="FFFFFF"/>
              </a:solidFill>
            </a:endParaRPr>
          </a:p>
          <a:p>
            <a:pPr indent="0" lvl="0" marL="0" rtl="0" algn="l">
              <a:lnSpc>
                <a:spcPct val="150000"/>
              </a:lnSpc>
              <a:spcBef>
                <a:spcPts val="0"/>
              </a:spcBef>
              <a:spcAft>
                <a:spcPts val="0"/>
              </a:spcAft>
              <a:buClr>
                <a:schemeClr val="dk1"/>
              </a:buClr>
              <a:buSzPts val="1100"/>
              <a:buFont typeface="Arial"/>
              <a:buNone/>
            </a:pPr>
            <a:r>
              <a:rPr lang="en-US" sz="2800">
                <a:solidFill>
                  <a:srgbClr val="FFFFFF"/>
                </a:solidFill>
              </a:rPr>
              <a:t>需完成以下條件</a:t>
            </a:r>
            <a:endParaRPr sz="2800">
              <a:solidFill>
                <a:srgbClr val="FFFFFF"/>
              </a:solidFill>
            </a:endParaRPr>
          </a:p>
          <a:p>
            <a:pPr indent="0" lvl="0" marL="0" rtl="0" algn="l">
              <a:lnSpc>
                <a:spcPct val="150000"/>
              </a:lnSpc>
              <a:spcBef>
                <a:spcPts val="0"/>
              </a:spcBef>
              <a:spcAft>
                <a:spcPts val="0"/>
              </a:spcAft>
              <a:buClr>
                <a:schemeClr val="dk1"/>
              </a:buClr>
              <a:buSzPts val="1100"/>
              <a:buFont typeface="Arial"/>
              <a:buNone/>
            </a:pPr>
            <a:r>
              <a:rPr lang="en-US" sz="2800">
                <a:solidFill>
                  <a:srgbClr val="FFFFFF"/>
                </a:solidFill>
                <a:latin typeface="Calibri"/>
                <a:ea typeface="Calibri"/>
                <a:cs typeface="Calibri"/>
                <a:sym typeface="Calibri"/>
              </a:rPr>
              <a:t>1.</a:t>
            </a:r>
            <a:r>
              <a:rPr lang="en-US" sz="2800">
                <a:solidFill>
                  <a:srgbClr val="FFFFFF"/>
                </a:solidFill>
              </a:rPr>
              <a:t>必需有</a:t>
            </a:r>
            <a:r>
              <a:rPr lang="en-US" sz="2800">
                <a:solidFill>
                  <a:srgbClr val="FFFFFF"/>
                </a:solidFill>
                <a:latin typeface="Calibri"/>
                <a:ea typeface="Calibri"/>
                <a:cs typeface="Calibri"/>
                <a:sym typeface="Calibri"/>
              </a:rPr>
              <a:t>HEADER</a:t>
            </a:r>
            <a:r>
              <a:rPr lang="en-US" sz="2800">
                <a:solidFill>
                  <a:srgbClr val="FFFFFF"/>
                </a:solidFill>
              </a:rPr>
              <a:t>、</a:t>
            </a:r>
            <a:r>
              <a:rPr lang="en-US" sz="2800">
                <a:solidFill>
                  <a:srgbClr val="FFFFFF"/>
                </a:solidFill>
                <a:latin typeface="Calibri"/>
                <a:ea typeface="Calibri"/>
                <a:cs typeface="Calibri"/>
                <a:sym typeface="Calibri"/>
              </a:rPr>
              <a:t>MAIN</a:t>
            </a:r>
            <a:r>
              <a:rPr lang="en-US" sz="2800">
                <a:solidFill>
                  <a:srgbClr val="FFFFFF"/>
                </a:solidFill>
              </a:rPr>
              <a:t>、</a:t>
            </a:r>
            <a:r>
              <a:rPr lang="en-US" sz="2800">
                <a:solidFill>
                  <a:srgbClr val="FFFFFF"/>
                </a:solidFill>
                <a:latin typeface="Calibri"/>
                <a:ea typeface="Calibri"/>
                <a:cs typeface="Calibri"/>
                <a:sym typeface="Calibri"/>
              </a:rPr>
              <a:t>FOOTER</a:t>
            </a:r>
            <a:endParaRPr sz="2800">
              <a:solidFill>
                <a:srgbClr val="FFFFFF"/>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US" sz="2800">
                <a:solidFill>
                  <a:srgbClr val="FFFFFF"/>
                </a:solidFill>
                <a:latin typeface="Calibri"/>
                <a:ea typeface="Calibri"/>
                <a:cs typeface="Calibri"/>
                <a:sym typeface="Calibri"/>
              </a:rPr>
              <a:t>2.</a:t>
            </a:r>
            <a:r>
              <a:rPr lang="en-US" sz="2800">
                <a:solidFill>
                  <a:srgbClr val="FFFFFF"/>
                </a:solidFill>
              </a:rPr>
              <a:t>可以內部連結另一個</a:t>
            </a:r>
            <a:r>
              <a:rPr lang="en-US" sz="2800">
                <a:solidFill>
                  <a:srgbClr val="FFFFFF"/>
                </a:solidFill>
                <a:latin typeface="Calibri"/>
                <a:ea typeface="Calibri"/>
                <a:cs typeface="Calibri"/>
                <a:sym typeface="Calibri"/>
              </a:rPr>
              <a:t>HTML</a:t>
            </a:r>
            <a:r>
              <a:rPr lang="en-US" sz="2800">
                <a:solidFill>
                  <a:srgbClr val="FFFFFF"/>
                </a:solidFill>
              </a:rPr>
              <a:t>的</a:t>
            </a:r>
            <a:r>
              <a:rPr lang="en-US" sz="2800">
                <a:solidFill>
                  <a:srgbClr val="FFFFFF"/>
                </a:solidFill>
                <a:latin typeface="Calibri"/>
                <a:ea typeface="Calibri"/>
                <a:cs typeface="Calibri"/>
                <a:sym typeface="Calibri"/>
              </a:rPr>
              <a:t>INDEX</a:t>
            </a:r>
            <a:endParaRPr sz="2800">
              <a:solidFill>
                <a:srgbClr val="FFFFFF"/>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US" sz="2800">
                <a:solidFill>
                  <a:srgbClr val="FFFFFF"/>
                </a:solidFill>
                <a:latin typeface="Calibri"/>
                <a:ea typeface="Calibri"/>
                <a:cs typeface="Calibri"/>
                <a:sym typeface="Calibri"/>
              </a:rPr>
              <a:t>3.</a:t>
            </a:r>
            <a:r>
              <a:rPr lang="en-US" sz="2800">
                <a:solidFill>
                  <a:srgbClr val="FFFFFF"/>
                </a:solidFill>
              </a:rPr>
              <a:t>需要圖片、文字 	</a:t>
            </a:r>
            <a:r>
              <a:rPr lang="en-US" sz="2800">
                <a:solidFill>
                  <a:srgbClr val="FFFFFF"/>
                </a:solidFill>
                <a:latin typeface="Calibri"/>
                <a:ea typeface="Calibri"/>
                <a:cs typeface="Calibri"/>
                <a:sym typeface="Calibri"/>
              </a:rPr>
              <a:t>(</a:t>
            </a:r>
            <a:r>
              <a:rPr lang="en-US" sz="2800">
                <a:solidFill>
                  <a:srgbClr val="FFFFFF"/>
                </a:solidFill>
              </a:rPr>
              <a:t>影像</a:t>
            </a:r>
            <a:r>
              <a:rPr lang="en-US" sz="2800">
                <a:solidFill>
                  <a:srgbClr val="FFFFFF"/>
                </a:solidFill>
                <a:latin typeface="Calibri"/>
                <a:ea typeface="Calibri"/>
                <a:cs typeface="Calibri"/>
                <a:sym typeface="Calibri"/>
              </a:rPr>
              <a:t>)</a:t>
            </a:r>
            <a:endParaRPr sz="2800">
              <a:solidFill>
                <a:srgbClr val="FFFFFF"/>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US" sz="2800">
                <a:solidFill>
                  <a:srgbClr val="FFFFFF"/>
                </a:solidFill>
                <a:latin typeface="Calibri"/>
                <a:ea typeface="Calibri"/>
                <a:cs typeface="Calibri"/>
                <a:sym typeface="Calibri"/>
              </a:rPr>
              <a:t>4.</a:t>
            </a:r>
            <a:r>
              <a:rPr lang="en-US" sz="2800">
                <a:solidFill>
                  <a:srgbClr val="FFFFFF"/>
                </a:solidFill>
              </a:rPr>
              <a:t>有個人社群連結</a:t>
            </a:r>
            <a:r>
              <a:rPr lang="en-US" sz="2800">
                <a:solidFill>
                  <a:srgbClr val="FFFFFF"/>
                </a:solidFill>
                <a:latin typeface="Calibri"/>
                <a:ea typeface="Calibri"/>
                <a:cs typeface="Calibri"/>
                <a:sym typeface="Calibri"/>
              </a:rPr>
              <a:t>(FB</a:t>
            </a:r>
            <a:r>
              <a:rPr lang="en-US" sz="2800">
                <a:solidFill>
                  <a:srgbClr val="FFFFFF"/>
                </a:solidFill>
              </a:rPr>
              <a:t>、</a:t>
            </a:r>
            <a:r>
              <a:rPr lang="en-US" sz="2800">
                <a:solidFill>
                  <a:srgbClr val="FFFFFF"/>
                </a:solidFill>
                <a:latin typeface="Calibri"/>
                <a:ea typeface="Calibri"/>
                <a:cs typeface="Calibri"/>
                <a:sym typeface="Calibri"/>
              </a:rPr>
              <a:t>EMAIL</a:t>
            </a:r>
            <a:r>
              <a:rPr lang="en-US" sz="2800">
                <a:solidFill>
                  <a:srgbClr val="FFFFFF"/>
                </a:solidFill>
              </a:rPr>
              <a:t>、</a:t>
            </a:r>
            <a:r>
              <a:rPr lang="en-US" sz="2800">
                <a:solidFill>
                  <a:srgbClr val="FFFFFF"/>
                </a:solidFill>
                <a:latin typeface="Calibri"/>
                <a:ea typeface="Calibri"/>
                <a:cs typeface="Calibri"/>
                <a:sym typeface="Calibri"/>
              </a:rPr>
              <a:t>IG</a:t>
            </a:r>
            <a:r>
              <a:rPr lang="en-US" sz="2800">
                <a:solidFill>
                  <a:srgbClr val="FFFFFF"/>
                </a:solidFill>
              </a:rPr>
              <a:t>等</a:t>
            </a:r>
            <a:r>
              <a:rPr lang="en-US" sz="2800">
                <a:solidFill>
                  <a:srgbClr val="FFFFFF"/>
                </a:solidFill>
                <a:latin typeface="Calibri"/>
                <a:ea typeface="Calibri"/>
                <a:cs typeface="Calibri"/>
                <a:sym typeface="Calibri"/>
              </a:rPr>
              <a:t>) </a:t>
            </a:r>
            <a:r>
              <a:rPr lang="en-US" sz="2800">
                <a:solidFill>
                  <a:srgbClr val="FFFFFF"/>
                </a:solidFill>
              </a:rPr>
              <a:t>，要有社群的圖片</a:t>
            </a:r>
            <a:endParaRPr sz="2800">
              <a:solidFill>
                <a:srgbClr val="FFFFFF"/>
              </a:solidFill>
            </a:endParaRPr>
          </a:p>
          <a:p>
            <a:pPr indent="0" lvl="0" marL="0" rtl="0" algn="l">
              <a:lnSpc>
                <a:spcPct val="150000"/>
              </a:lnSpc>
              <a:spcBef>
                <a:spcPts val="0"/>
              </a:spcBef>
              <a:spcAft>
                <a:spcPts val="0"/>
              </a:spcAft>
              <a:buClr>
                <a:schemeClr val="dk1"/>
              </a:buClr>
              <a:buSzPts val="1100"/>
              <a:buFont typeface="Arial"/>
              <a:buNone/>
            </a:pPr>
            <a:r>
              <a:rPr lang="en-US" sz="2800">
                <a:solidFill>
                  <a:srgbClr val="FFFFFF"/>
                </a:solidFill>
                <a:latin typeface="Calibri"/>
                <a:ea typeface="Calibri"/>
                <a:cs typeface="Calibri"/>
                <a:sym typeface="Calibri"/>
              </a:rPr>
              <a:t>5.</a:t>
            </a:r>
            <a:r>
              <a:rPr lang="en-US" sz="2800">
                <a:solidFill>
                  <a:srgbClr val="FFFFFF"/>
                </a:solidFill>
              </a:rPr>
              <a:t>在固定範圍執行超連結</a:t>
            </a:r>
            <a:endParaRPr sz="2800">
              <a:solidFill>
                <a:srgbClr val="FFFFFF"/>
              </a:solidFill>
            </a:endParaRPr>
          </a:p>
          <a:p>
            <a:pPr indent="0" lvl="0" marL="0" rtl="0" algn="l">
              <a:lnSpc>
                <a:spcPct val="150000"/>
              </a:lnSpc>
              <a:spcBef>
                <a:spcPts val="0"/>
              </a:spcBef>
              <a:spcAft>
                <a:spcPts val="0"/>
              </a:spcAft>
              <a:buClr>
                <a:schemeClr val="dk1"/>
              </a:buClr>
              <a:buSzPts val="1100"/>
              <a:buFont typeface="Arial"/>
              <a:buNone/>
            </a:pPr>
            <a:r>
              <a:rPr lang="en-US" sz="2800">
                <a:solidFill>
                  <a:srgbClr val="FFFFFF"/>
                </a:solidFill>
                <a:latin typeface="Calibri"/>
                <a:ea typeface="Calibri"/>
                <a:cs typeface="Calibri"/>
                <a:sym typeface="Calibri"/>
              </a:rPr>
              <a:t>6.</a:t>
            </a:r>
            <a:r>
              <a:rPr lang="en-US" sz="2800">
                <a:solidFill>
                  <a:srgbClr val="FFFFFF"/>
                </a:solidFill>
              </a:rPr>
              <a:t>利用</a:t>
            </a:r>
            <a:r>
              <a:rPr lang="en-US" sz="2800">
                <a:solidFill>
                  <a:srgbClr val="FFFFFF"/>
                </a:solidFill>
                <a:latin typeface="Calibri"/>
                <a:ea typeface="Calibri"/>
                <a:cs typeface="Calibri"/>
                <a:sym typeface="Calibri"/>
              </a:rPr>
              <a:t>CSS</a:t>
            </a:r>
            <a:r>
              <a:rPr lang="en-US" sz="2800">
                <a:solidFill>
                  <a:srgbClr val="FFFFFF"/>
                </a:solidFill>
              </a:rPr>
              <a:t>設計圓形、三角形等方塊</a:t>
            </a:r>
            <a:endParaRPr sz="2800">
              <a:solidFill>
                <a:srgbClr val="FFFFFF"/>
              </a:solidFill>
            </a:endParaRPr>
          </a:p>
          <a:p>
            <a:pPr indent="0" lvl="0" marL="0" marR="0" rtl="0" algn="l">
              <a:lnSpc>
                <a:spcPct val="150000"/>
              </a:lnSpc>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1000"/>
                                  </p:stCondLst>
                                  <p:childTnLst>
                                    <p:set>
                                      <p:cBhvr>
                                        <p:cTn dur="1" fill="hold">
                                          <p:stCondLst>
                                            <p:cond delay="0"/>
                                          </p:stCondLst>
                                        </p:cTn>
                                        <p:tgtEl>
                                          <p:spTgt spid="7890"/>
                                        </p:tgtEl>
                                        <p:attrNameLst>
                                          <p:attrName>style.visibility</p:attrName>
                                        </p:attrNameLst>
                                      </p:cBhvr>
                                      <p:to>
                                        <p:strVal val="visible"/>
                                      </p:to>
                                    </p:set>
                                    <p:anim calcmode="lin" valueType="num">
                                      <p:cBhvr additive="base">
                                        <p:cTn dur="1000"/>
                                        <p:tgtEl>
                                          <p:spTgt spid="789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02"/>
                                        </p:tgtEl>
                                        <p:attrNameLst>
                                          <p:attrName>style.visibility</p:attrName>
                                        </p:attrNameLst>
                                      </p:cBhvr>
                                      <p:to>
                                        <p:strVal val="visible"/>
                                      </p:to>
                                    </p:set>
                                    <p:animEffect filter="fade" transition="in">
                                      <p:cBhvr>
                                        <p:cTn dur="750"/>
                                        <p:tgtEl>
                                          <p:spTgt spid="7902"/>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7891"/>
                                        </p:tgtEl>
                                        <p:attrNameLst>
                                          <p:attrName>style.visibility</p:attrName>
                                        </p:attrNameLst>
                                      </p:cBhvr>
                                      <p:to>
                                        <p:strVal val="visible"/>
                                      </p:to>
                                    </p:set>
                                    <p:animEffect filter="fade" transition="in">
                                      <p:cBhvr>
                                        <p:cTn dur="750"/>
                                        <p:tgtEl>
                                          <p:spTgt spid="7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chemeClr val="dk1"/>
            </a:gs>
            <a:gs pos="50000">
              <a:srgbClr val="082241"/>
            </a:gs>
            <a:gs pos="100000">
              <a:schemeClr val="dk1"/>
            </a:gs>
          </a:gsLst>
          <a:lin ang="5400012" scaled="0"/>
        </a:gradFill>
      </p:bgPr>
    </p:bg>
    <p:spTree>
      <p:nvGrpSpPr>
        <p:cNvPr id="7908" name="Shape 7908"/>
        <p:cNvGrpSpPr/>
        <p:nvPr/>
      </p:nvGrpSpPr>
      <p:grpSpPr>
        <a:xfrm>
          <a:off x="0" y="0"/>
          <a:ext cx="0" cy="0"/>
          <a:chOff x="0" y="0"/>
          <a:chExt cx="0" cy="0"/>
        </a:xfrm>
      </p:grpSpPr>
      <p:sp>
        <p:nvSpPr>
          <p:cNvPr id="7909" name="Google Shape;7909;g2580e301964_0_6992"/>
          <p:cNvSpPr/>
          <p:nvPr/>
        </p:nvSpPr>
        <p:spPr>
          <a:xfrm>
            <a:off x="-2092112" y="-513342"/>
            <a:ext cx="6506700" cy="6506700"/>
          </a:xfrm>
          <a:prstGeom prst="ellipse">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1.使用GRID製作此介面</a:t>
            </a:r>
            <a:endParaRPr sz="1800">
              <a:solidFill>
                <a:schemeClr val="lt1"/>
              </a:solidFill>
              <a:latin typeface="Calibri"/>
              <a:ea typeface="Calibri"/>
              <a:cs typeface="Calibri"/>
              <a:sym typeface="Calibri"/>
            </a:endParaRPr>
          </a:p>
        </p:txBody>
      </p:sp>
      <p:grpSp>
        <p:nvGrpSpPr>
          <p:cNvPr id="7910" name="Google Shape;7910;g2580e301964_0_6992"/>
          <p:cNvGrpSpPr/>
          <p:nvPr/>
        </p:nvGrpSpPr>
        <p:grpSpPr>
          <a:xfrm>
            <a:off x="6889866" y="3288895"/>
            <a:ext cx="5053896" cy="3546814"/>
            <a:chOff x="6889866" y="3288895"/>
            <a:chExt cx="5053896" cy="3546814"/>
          </a:xfrm>
        </p:grpSpPr>
        <p:sp>
          <p:nvSpPr>
            <p:cNvPr id="7911" name="Google Shape;7911;g2580e301964_0_6992"/>
            <p:cNvSpPr/>
            <p:nvPr/>
          </p:nvSpPr>
          <p:spPr>
            <a:xfrm>
              <a:off x="8805501" y="6556532"/>
              <a:ext cx="207300" cy="2073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2" name="Google Shape;7912;g2580e301964_0_6992"/>
            <p:cNvSpPr/>
            <p:nvPr/>
          </p:nvSpPr>
          <p:spPr>
            <a:xfrm>
              <a:off x="9741473" y="5309484"/>
              <a:ext cx="134400" cy="1344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3" name="Google Shape;7913;g2580e301964_0_6992"/>
            <p:cNvSpPr/>
            <p:nvPr/>
          </p:nvSpPr>
          <p:spPr>
            <a:xfrm>
              <a:off x="11609585" y="378363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4" name="Google Shape;7914;g2580e301964_0_6992"/>
            <p:cNvSpPr/>
            <p:nvPr/>
          </p:nvSpPr>
          <p:spPr>
            <a:xfrm>
              <a:off x="11918562" y="3288895"/>
              <a:ext cx="25200" cy="25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5" name="Google Shape;7915;g2580e301964_0_6992"/>
            <p:cNvSpPr/>
            <p:nvPr/>
          </p:nvSpPr>
          <p:spPr>
            <a:xfrm>
              <a:off x="6889866" y="6628409"/>
              <a:ext cx="207300" cy="207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6" name="Google Shape;7916;g2580e301964_0_6992"/>
            <p:cNvSpPr/>
            <p:nvPr/>
          </p:nvSpPr>
          <p:spPr>
            <a:xfrm>
              <a:off x="8753670" y="6238122"/>
              <a:ext cx="126300" cy="126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7" name="Google Shape;7917;g2580e301964_0_6992"/>
            <p:cNvSpPr/>
            <p:nvPr/>
          </p:nvSpPr>
          <p:spPr>
            <a:xfrm>
              <a:off x="9957625" y="6593817"/>
              <a:ext cx="90900" cy="909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8" name="Google Shape;7918;g2580e301964_0_6992"/>
            <p:cNvSpPr/>
            <p:nvPr/>
          </p:nvSpPr>
          <p:spPr>
            <a:xfrm>
              <a:off x="11337933" y="5671172"/>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9" name="Google Shape;7919;g2580e301964_0_6992"/>
            <p:cNvSpPr/>
            <p:nvPr/>
          </p:nvSpPr>
          <p:spPr>
            <a:xfrm>
              <a:off x="11370293" y="4212000"/>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0" name="Google Shape;7920;g2580e301964_0_6992"/>
            <p:cNvSpPr/>
            <p:nvPr/>
          </p:nvSpPr>
          <p:spPr>
            <a:xfrm>
              <a:off x="11840733" y="3826473"/>
              <a:ext cx="25200" cy="252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921" name="Google Shape;7921;g2580e301964_0_6992"/>
          <p:cNvSpPr/>
          <p:nvPr/>
        </p:nvSpPr>
        <p:spPr>
          <a:xfrm>
            <a:off x="8905388" y="3299399"/>
            <a:ext cx="3028950" cy="3352800"/>
          </a:xfrm>
          <a:custGeom>
            <a:rect b="b" l="l" r="r" t="t"/>
            <a:pathLst>
              <a:path extrusionOk="0" h="3352800" w="3028950">
                <a:moveTo>
                  <a:pt x="0" y="3352800"/>
                </a:moveTo>
                <a:lnTo>
                  <a:pt x="901700" y="2076450"/>
                </a:lnTo>
                <a:lnTo>
                  <a:pt x="3003550" y="1524000"/>
                </a:lnTo>
                <a:lnTo>
                  <a:pt x="2730500" y="501650"/>
                </a:lnTo>
                <a:lnTo>
                  <a:pt x="3028950" y="0"/>
                </a:lnTo>
              </a:path>
            </a:pathLst>
          </a:custGeom>
          <a:noFill/>
          <a:ln cap="flat" cmpd="sng" w="9525">
            <a:solidFill>
              <a:schemeClr val="lt1">
                <a:alpha val="7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922" name="Google Shape;7922;g2580e301964_0_6992"/>
          <p:cNvPicPr preferRelativeResize="0"/>
          <p:nvPr/>
        </p:nvPicPr>
        <p:blipFill rotWithShape="1">
          <a:blip r:embed="rId3">
            <a:alphaModFix/>
          </a:blip>
          <a:srcRect b="0" l="0" r="0" t="0"/>
          <a:stretch/>
        </p:blipFill>
        <p:spPr>
          <a:xfrm>
            <a:off x="2914778" y="531862"/>
            <a:ext cx="7004007" cy="5037665"/>
          </a:xfrm>
          <a:prstGeom prst="rect">
            <a:avLst/>
          </a:prstGeom>
          <a:noFill/>
          <a:ln>
            <a:noFill/>
          </a:ln>
        </p:spPr>
      </p:pic>
      <p:sp>
        <p:nvSpPr>
          <p:cNvPr id="7923" name="Google Shape;7923;g2580e301964_0_6992"/>
          <p:cNvSpPr txBox="1"/>
          <p:nvPr/>
        </p:nvSpPr>
        <p:spPr>
          <a:xfrm>
            <a:off x="0" y="6116554"/>
            <a:ext cx="2410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2.使用BOOTSTRAP排版</a:t>
            </a:r>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1000"/>
                                  </p:stCondLst>
                                  <p:childTnLst>
                                    <p:set>
                                      <p:cBhvr>
                                        <p:cTn dur="1" fill="hold">
                                          <p:stCondLst>
                                            <p:cond delay="0"/>
                                          </p:stCondLst>
                                        </p:cTn>
                                        <p:tgtEl>
                                          <p:spTgt spid="7909"/>
                                        </p:tgtEl>
                                        <p:attrNameLst>
                                          <p:attrName>style.visibility</p:attrName>
                                        </p:attrNameLst>
                                      </p:cBhvr>
                                      <p:to>
                                        <p:strVal val="visible"/>
                                      </p:to>
                                    </p:set>
                                    <p:anim calcmode="lin" valueType="num">
                                      <p:cBhvr additive="base">
                                        <p:cTn dur="1000"/>
                                        <p:tgtEl>
                                          <p:spTgt spid="790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21"/>
                                        </p:tgtEl>
                                        <p:attrNameLst>
                                          <p:attrName>style.visibility</p:attrName>
                                        </p:attrNameLst>
                                      </p:cBhvr>
                                      <p:to>
                                        <p:strVal val="visible"/>
                                      </p:to>
                                    </p:set>
                                    <p:animEffect filter="fade" transition="in">
                                      <p:cBhvr>
                                        <p:cTn dur="750"/>
                                        <p:tgtEl>
                                          <p:spTgt spid="7921"/>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7910"/>
                                        </p:tgtEl>
                                        <p:attrNameLst>
                                          <p:attrName>style.visibility</p:attrName>
                                        </p:attrNameLst>
                                      </p:cBhvr>
                                      <p:to>
                                        <p:strVal val="visible"/>
                                      </p:to>
                                    </p:set>
                                    <p:animEffect filter="fade" transition="in">
                                      <p:cBhvr>
                                        <p:cTn dur="750"/>
                                        <p:tgtEl>
                                          <p:spTgt spid="7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chemeClr val="dk1"/>
            </a:gs>
            <a:gs pos="50000">
              <a:srgbClr val="082241"/>
            </a:gs>
            <a:gs pos="100000">
              <a:schemeClr val="dk1"/>
            </a:gs>
          </a:gsLst>
          <a:lin ang="5400012" scaled="0"/>
        </a:gradFill>
      </p:bgPr>
    </p:bg>
    <p:spTree>
      <p:nvGrpSpPr>
        <p:cNvPr id="7928" name="Shape 7928"/>
        <p:cNvGrpSpPr/>
        <p:nvPr/>
      </p:nvGrpSpPr>
      <p:grpSpPr>
        <a:xfrm>
          <a:off x="0" y="0"/>
          <a:ext cx="0" cy="0"/>
          <a:chOff x="0" y="0"/>
          <a:chExt cx="0" cy="0"/>
        </a:xfrm>
      </p:grpSpPr>
      <p:sp>
        <p:nvSpPr>
          <p:cNvPr id="7929" name="Google Shape;7929;g2580e301964_0_7011"/>
          <p:cNvSpPr/>
          <p:nvPr/>
        </p:nvSpPr>
        <p:spPr>
          <a:xfrm>
            <a:off x="-2087083" y="-545013"/>
            <a:ext cx="6506700" cy="6506700"/>
          </a:xfrm>
          <a:prstGeom prst="ellipse">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930" name="Google Shape;7930;g2580e301964_0_7011"/>
          <p:cNvGrpSpPr/>
          <p:nvPr/>
        </p:nvGrpSpPr>
        <p:grpSpPr>
          <a:xfrm>
            <a:off x="6889866" y="3288895"/>
            <a:ext cx="5053896" cy="3546814"/>
            <a:chOff x="6889866" y="3288895"/>
            <a:chExt cx="5053896" cy="3546814"/>
          </a:xfrm>
        </p:grpSpPr>
        <p:sp>
          <p:nvSpPr>
            <p:cNvPr id="7931" name="Google Shape;7931;g2580e301964_0_7011"/>
            <p:cNvSpPr/>
            <p:nvPr/>
          </p:nvSpPr>
          <p:spPr>
            <a:xfrm>
              <a:off x="8805501" y="6556532"/>
              <a:ext cx="207300" cy="2073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2" name="Google Shape;7932;g2580e301964_0_7011"/>
            <p:cNvSpPr/>
            <p:nvPr/>
          </p:nvSpPr>
          <p:spPr>
            <a:xfrm>
              <a:off x="9741473" y="5309484"/>
              <a:ext cx="134400" cy="1344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3" name="Google Shape;7933;g2580e301964_0_7011"/>
            <p:cNvSpPr/>
            <p:nvPr/>
          </p:nvSpPr>
          <p:spPr>
            <a:xfrm>
              <a:off x="11609585" y="378363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4" name="Google Shape;7934;g2580e301964_0_7011"/>
            <p:cNvSpPr/>
            <p:nvPr/>
          </p:nvSpPr>
          <p:spPr>
            <a:xfrm>
              <a:off x="11918562" y="3288895"/>
              <a:ext cx="25200" cy="25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5" name="Google Shape;7935;g2580e301964_0_7011"/>
            <p:cNvSpPr/>
            <p:nvPr/>
          </p:nvSpPr>
          <p:spPr>
            <a:xfrm>
              <a:off x="6889866" y="6628409"/>
              <a:ext cx="207300" cy="207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6" name="Google Shape;7936;g2580e301964_0_7011"/>
            <p:cNvSpPr/>
            <p:nvPr/>
          </p:nvSpPr>
          <p:spPr>
            <a:xfrm>
              <a:off x="8753670" y="6238122"/>
              <a:ext cx="126300" cy="126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7" name="Google Shape;7937;g2580e301964_0_7011"/>
            <p:cNvSpPr/>
            <p:nvPr/>
          </p:nvSpPr>
          <p:spPr>
            <a:xfrm>
              <a:off x="9957625" y="6593817"/>
              <a:ext cx="90900" cy="909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8" name="Google Shape;7938;g2580e301964_0_7011"/>
            <p:cNvSpPr/>
            <p:nvPr/>
          </p:nvSpPr>
          <p:spPr>
            <a:xfrm>
              <a:off x="11337933" y="5671172"/>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9" name="Google Shape;7939;g2580e301964_0_7011"/>
            <p:cNvSpPr/>
            <p:nvPr/>
          </p:nvSpPr>
          <p:spPr>
            <a:xfrm>
              <a:off x="11370293" y="4212000"/>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0" name="Google Shape;7940;g2580e301964_0_7011"/>
            <p:cNvSpPr/>
            <p:nvPr/>
          </p:nvSpPr>
          <p:spPr>
            <a:xfrm>
              <a:off x="11840733" y="3826473"/>
              <a:ext cx="25200" cy="252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941" name="Google Shape;7941;g2580e301964_0_7011"/>
          <p:cNvSpPr/>
          <p:nvPr/>
        </p:nvSpPr>
        <p:spPr>
          <a:xfrm>
            <a:off x="8905388" y="3299399"/>
            <a:ext cx="3028950" cy="3352800"/>
          </a:xfrm>
          <a:custGeom>
            <a:rect b="b" l="l" r="r" t="t"/>
            <a:pathLst>
              <a:path extrusionOk="0" h="3352800" w="3028950">
                <a:moveTo>
                  <a:pt x="0" y="3352800"/>
                </a:moveTo>
                <a:lnTo>
                  <a:pt x="901700" y="2076450"/>
                </a:lnTo>
                <a:lnTo>
                  <a:pt x="3003550" y="1524000"/>
                </a:lnTo>
                <a:lnTo>
                  <a:pt x="2730500" y="501650"/>
                </a:lnTo>
                <a:lnTo>
                  <a:pt x="3028950" y="0"/>
                </a:lnTo>
              </a:path>
            </a:pathLst>
          </a:custGeom>
          <a:noFill/>
          <a:ln cap="flat" cmpd="sng" w="9525">
            <a:solidFill>
              <a:schemeClr val="lt1">
                <a:alpha val="7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2" name="Google Shape;7942;g2580e301964_0_7011"/>
          <p:cNvSpPr txBox="1"/>
          <p:nvPr/>
        </p:nvSpPr>
        <p:spPr>
          <a:xfrm>
            <a:off x="382554" y="187435"/>
            <a:ext cx="2410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2.使用BOOTSTRAP排版</a:t>
            </a:r>
            <a:endParaRPr/>
          </a:p>
        </p:txBody>
      </p:sp>
      <p:sp>
        <p:nvSpPr>
          <p:cNvPr id="7943" name="Google Shape;7943;g2580e301964_0_7011"/>
          <p:cNvSpPr txBox="1"/>
          <p:nvPr/>
        </p:nvSpPr>
        <p:spPr>
          <a:xfrm>
            <a:off x="322033" y="1547460"/>
            <a:ext cx="7847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你們拿到的樣式</a:t>
            </a:r>
            <a:endParaRPr/>
          </a:p>
        </p:txBody>
      </p:sp>
      <p:pic>
        <p:nvPicPr>
          <p:cNvPr id="7944" name="Google Shape;7944;g2580e301964_0_7011"/>
          <p:cNvPicPr preferRelativeResize="0"/>
          <p:nvPr/>
        </p:nvPicPr>
        <p:blipFill rotWithShape="1">
          <a:blip r:embed="rId3">
            <a:alphaModFix/>
          </a:blip>
          <a:srcRect b="0" l="0" r="0" t="0"/>
          <a:stretch/>
        </p:blipFill>
        <p:spPr>
          <a:xfrm>
            <a:off x="326067" y="2113644"/>
            <a:ext cx="11772326" cy="2814322"/>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1000"/>
                                  </p:stCondLst>
                                  <p:childTnLst>
                                    <p:set>
                                      <p:cBhvr>
                                        <p:cTn dur="1" fill="hold">
                                          <p:stCondLst>
                                            <p:cond delay="0"/>
                                          </p:stCondLst>
                                        </p:cTn>
                                        <p:tgtEl>
                                          <p:spTgt spid="7929"/>
                                        </p:tgtEl>
                                        <p:attrNameLst>
                                          <p:attrName>style.visibility</p:attrName>
                                        </p:attrNameLst>
                                      </p:cBhvr>
                                      <p:to>
                                        <p:strVal val="visible"/>
                                      </p:to>
                                    </p:set>
                                    <p:anim calcmode="lin" valueType="num">
                                      <p:cBhvr additive="base">
                                        <p:cTn dur="1000"/>
                                        <p:tgtEl>
                                          <p:spTgt spid="792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41"/>
                                        </p:tgtEl>
                                        <p:attrNameLst>
                                          <p:attrName>style.visibility</p:attrName>
                                        </p:attrNameLst>
                                      </p:cBhvr>
                                      <p:to>
                                        <p:strVal val="visible"/>
                                      </p:to>
                                    </p:set>
                                    <p:animEffect filter="fade" transition="in">
                                      <p:cBhvr>
                                        <p:cTn dur="750"/>
                                        <p:tgtEl>
                                          <p:spTgt spid="7941"/>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7930"/>
                                        </p:tgtEl>
                                        <p:attrNameLst>
                                          <p:attrName>style.visibility</p:attrName>
                                        </p:attrNameLst>
                                      </p:cBhvr>
                                      <p:to>
                                        <p:strVal val="visible"/>
                                      </p:to>
                                    </p:set>
                                    <p:animEffect filter="fade" transition="in">
                                      <p:cBhvr>
                                        <p:cTn dur="750"/>
                                        <p:tgtEl>
                                          <p:spTgt spid="7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chemeClr val="dk1"/>
            </a:gs>
            <a:gs pos="50000">
              <a:srgbClr val="082241"/>
            </a:gs>
            <a:gs pos="100000">
              <a:schemeClr val="dk1"/>
            </a:gs>
          </a:gsLst>
          <a:lin ang="5400012" scaled="0"/>
        </a:gradFill>
      </p:bgPr>
    </p:bg>
    <p:spTree>
      <p:nvGrpSpPr>
        <p:cNvPr id="7949" name="Shape 7949"/>
        <p:cNvGrpSpPr/>
        <p:nvPr/>
      </p:nvGrpSpPr>
      <p:grpSpPr>
        <a:xfrm>
          <a:off x="0" y="0"/>
          <a:ext cx="0" cy="0"/>
          <a:chOff x="0" y="0"/>
          <a:chExt cx="0" cy="0"/>
        </a:xfrm>
      </p:grpSpPr>
      <p:sp>
        <p:nvSpPr>
          <p:cNvPr id="7950" name="Google Shape;7950;g2580e301964_0_7031"/>
          <p:cNvSpPr/>
          <p:nvPr/>
        </p:nvSpPr>
        <p:spPr>
          <a:xfrm>
            <a:off x="-2092112" y="-513342"/>
            <a:ext cx="6506700" cy="6506700"/>
          </a:xfrm>
          <a:prstGeom prst="ellipse">
            <a:avLst/>
          </a:prstGeom>
          <a:solidFill>
            <a:schemeClr val="l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951" name="Google Shape;7951;g2580e301964_0_7031"/>
          <p:cNvGrpSpPr/>
          <p:nvPr/>
        </p:nvGrpSpPr>
        <p:grpSpPr>
          <a:xfrm>
            <a:off x="6889866" y="3288895"/>
            <a:ext cx="5053896" cy="3546814"/>
            <a:chOff x="6889866" y="3288895"/>
            <a:chExt cx="5053896" cy="3546814"/>
          </a:xfrm>
        </p:grpSpPr>
        <p:sp>
          <p:nvSpPr>
            <p:cNvPr id="7952" name="Google Shape;7952;g2580e301964_0_7031"/>
            <p:cNvSpPr/>
            <p:nvPr/>
          </p:nvSpPr>
          <p:spPr>
            <a:xfrm>
              <a:off x="8805501" y="6556532"/>
              <a:ext cx="207300" cy="2073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3" name="Google Shape;7953;g2580e301964_0_7031"/>
            <p:cNvSpPr/>
            <p:nvPr/>
          </p:nvSpPr>
          <p:spPr>
            <a:xfrm>
              <a:off x="9741473" y="5309484"/>
              <a:ext cx="134400" cy="1344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4" name="Google Shape;7954;g2580e301964_0_7031"/>
            <p:cNvSpPr/>
            <p:nvPr/>
          </p:nvSpPr>
          <p:spPr>
            <a:xfrm>
              <a:off x="11609585" y="378363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5" name="Google Shape;7955;g2580e301964_0_7031"/>
            <p:cNvSpPr/>
            <p:nvPr/>
          </p:nvSpPr>
          <p:spPr>
            <a:xfrm>
              <a:off x="11918562" y="3288895"/>
              <a:ext cx="25200" cy="25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6" name="Google Shape;7956;g2580e301964_0_7031"/>
            <p:cNvSpPr/>
            <p:nvPr/>
          </p:nvSpPr>
          <p:spPr>
            <a:xfrm>
              <a:off x="6889866" y="6628409"/>
              <a:ext cx="207300" cy="207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7" name="Google Shape;7957;g2580e301964_0_7031"/>
            <p:cNvSpPr/>
            <p:nvPr/>
          </p:nvSpPr>
          <p:spPr>
            <a:xfrm>
              <a:off x="8753670" y="6238122"/>
              <a:ext cx="126300" cy="1263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8" name="Google Shape;7958;g2580e301964_0_7031"/>
            <p:cNvSpPr/>
            <p:nvPr/>
          </p:nvSpPr>
          <p:spPr>
            <a:xfrm>
              <a:off x="9957625" y="6593817"/>
              <a:ext cx="90900" cy="909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9" name="Google Shape;7959;g2580e301964_0_7031"/>
            <p:cNvSpPr/>
            <p:nvPr/>
          </p:nvSpPr>
          <p:spPr>
            <a:xfrm>
              <a:off x="11337933" y="5671172"/>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60" name="Google Shape;7960;g2580e301964_0_7031"/>
            <p:cNvSpPr/>
            <p:nvPr/>
          </p:nvSpPr>
          <p:spPr>
            <a:xfrm>
              <a:off x="11370293" y="4212000"/>
              <a:ext cx="45600" cy="456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61" name="Google Shape;7961;g2580e301964_0_7031"/>
            <p:cNvSpPr/>
            <p:nvPr/>
          </p:nvSpPr>
          <p:spPr>
            <a:xfrm>
              <a:off x="11840733" y="3826473"/>
              <a:ext cx="25200" cy="25200"/>
            </a:xfrm>
            <a:prstGeom prst="ellipse">
              <a:avLst/>
            </a:prstGeom>
            <a:solidFill>
              <a:srgbClr val="65D3F6">
                <a:alpha val="2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962" name="Google Shape;7962;g2580e301964_0_7031"/>
          <p:cNvSpPr/>
          <p:nvPr/>
        </p:nvSpPr>
        <p:spPr>
          <a:xfrm>
            <a:off x="8905388" y="3299399"/>
            <a:ext cx="3028950" cy="3352800"/>
          </a:xfrm>
          <a:custGeom>
            <a:rect b="b" l="l" r="r" t="t"/>
            <a:pathLst>
              <a:path extrusionOk="0" h="3352800" w="3028950">
                <a:moveTo>
                  <a:pt x="0" y="3352800"/>
                </a:moveTo>
                <a:lnTo>
                  <a:pt x="901700" y="2076450"/>
                </a:lnTo>
                <a:lnTo>
                  <a:pt x="3003550" y="1524000"/>
                </a:lnTo>
                <a:lnTo>
                  <a:pt x="2730500" y="501650"/>
                </a:lnTo>
                <a:lnTo>
                  <a:pt x="3028950" y="0"/>
                </a:lnTo>
              </a:path>
            </a:pathLst>
          </a:custGeom>
          <a:noFill/>
          <a:ln cap="flat" cmpd="sng" w="9525">
            <a:solidFill>
              <a:schemeClr val="lt1">
                <a:alpha val="7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63" name="Google Shape;7963;g2580e301964_0_7031"/>
          <p:cNvSpPr txBox="1"/>
          <p:nvPr/>
        </p:nvSpPr>
        <p:spPr>
          <a:xfrm>
            <a:off x="382554" y="187435"/>
            <a:ext cx="2410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2.使用BOOTSTRAP排版</a:t>
            </a:r>
            <a:endParaRPr/>
          </a:p>
        </p:txBody>
      </p:sp>
      <p:sp>
        <p:nvSpPr>
          <p:cNvPr id="7964" name="Google Shape;7964;g2580e301964_0_7031"/>
          <p:cNvSpPr txBox="1"/>
          <p:nvPr/>
        </p:nvSpPr>
        <p:spPr>
          <a:xfrm>
            <a:off x="382554" y="1814006"/>
            <a:ext cx="315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利用BOOTSTRAP排版成此樣式</a:t>
            </a:r>
            <a:endParaRPr/>
          </a:p>
        </p:txBody>
      </p:sp>
      <p:pic>
        <p:nvPicPr>
          <p:cNvPr id="7965" name="Google Shape;7965;g2580e301964_0_7031"/>
          <p:cNvPicPr preferRelativeResize="0"/>
          <p:nvPr/>
        </p:nvPicPr>
        <p:blipFill rotWithShape="1">
          <a:blip r:embed="rId3">
            <a:alphaModFix/>
          </a:blip>
          <a:srcRect b="13911" l="0" r="0" t="0"/>
          <a:stretch/>
        </p:blipFill>
        <p:spPr>
          <a:xfrm>
            <a:off x="497345" y="2367908"/>
            <a:ext cx="11250672" cy="2749362"/>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1000"/>
                                  </p:stCondLst>
                                  <p:childTnLst>
                                    <p:set>
                                      <p:cBhvr>
                                        <p:cTn dur="1" fill="hold">
                                          <p:stCondLst>
                                            <p:cond delay="0"/>
                                          </p:stCondLst>
                                        </p:cTn>
                                        <p:tgtEl>
                                          <p:spTgt spid="7950"/>
                                        </p:tgtEl>
                                        <p:attrNameLst>
                                          <p:attrName>style.visibility</p:attrName>
                                        </p:attrNameLst>
                                      </p:cBhvr>
                                      <p:to>
                                        <p:strVal val="visible"/>
                                      </p:to>
                                    </p:set>
                                    <p:anim calcmode="lin" valueType="num">
                                      <p:cBhvr additive="base">
                                        <p:cTn dur="1000"/>
                                        <p:tgtEl>
                                          <p:spTgt spid="795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62"/>
                                        </p:tgtEl>
                                        <p:attrNameLst>
                                          <p:attrName>style.visibility</p:attrName>
                                        </p:attrNameLst>
                                      </p:cBhvr>
                                      <p:to>
                                        <p:strVal val="visible"/>
                                      </p:to>
                                    </p:set>
                                    <p:animEffect filter="fade" transition="in">
                                      <p:cBhvr>
                                        <p:cTn dur="750"/>
                                        <p:tgtEl>
                                          <p:spTgt spid="7962"/>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7951"/>
                                        </p:tgtEl>
                                        <p:attrNameLst>
                                          <p:attrName>style.visibility</p:attrName>
                                        </p:attrNameLst>
                                      </p:cBhvr>
                                      <p:to>
                                        <p:strVal val="visible"/>
                                      </p:to>
                                    </p:set>
                                    <p:animEffect filter="fade" transition="in">
                                      <p:cBhvr>
                                        <p:cTn dur="750"/>
                                        <p:tgtEl>
                                          <p:spTgt spid="79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612" name="Shape 1612"/>
        <p:cNvGrpSpPr/>
        <p:nvPr/>
      </p:nvGrpSpPr>
      <p:grpSpPr>
        <a:xfrm>
          <a:off x="0" y="0"/>
          <a:ext cx="0" cy="0"/>
          <a:chOff x="0" y="0"/>
          <a:chExt cx="0" cy="0"/>
        </a:xfrm>
      </p:grpSpPr>
      <p:sp>
        <p:nvSpPr>
          <p:cNvPr id="1613" name="Google Shape;1613;p16"/>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Meta標籤</a:t>
            </a:r>
            <a:endParaRPr sz="1400">
              <a:solidFill>
                <a:schemeClr val="lt1"/>
              </a:solidFill>
              <a:latin typeface="Arial"/>
              <a:ea typeface="Arial"/>
              <a:cs typeface="Arial"/>
              <a:sym typeface="Arial"/>
            </a:endParaRPr>
          </a:p>
        </p:txBody>
      </p:sp>
      <p:grpSp>
        <p:nvGrpSpPr>
          <p:cNvPr id="1614" name="Google Shape;1614;p16"/>
          <p:cNvGrpSpPr/>
          <p:nvPr/>
        </p:nvGrpSpPr>
        <p:grpSpPr>
          <a:xfrm>
            <a:off x="5826806" y="1018339"/>
            <a:ext cx="538388" cy="59761"/>
            <a:chOff x="5607050" y="1793751"/>
            <a:chExt cx="538388" cy="59761"/>
          </a:xfrm>
        </p:grpSpPr>
        <p:sp>
          <p:nvSpPr>
            <p:cNvPr id="1615" name="Google Shape;1615;p16"/>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Google Shape;1616;p16"/>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7" name="Google Shape;1617;p16"/>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8" name="Google Shape;1618;p16"/>
          <p:cNvSpPr txBox="1"/>
          <p:nvPr/>
        </p:nvSpPr>
        <p:spPr>
          <a:xfrm>
            <a:off x="1031259" y="1038833"/>
            <a:ext cx="25167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65D3F6"/>
                </a:solidFill>
                <a:latin typeface="Arial"/>
                <a:ea typeface="Arial"/>
                <a:cs typeface="Arial"/>
                <a:sym typeface="Arial"/>
              </a:rPr>
              <a:t>Meta標籤</a:t>
            </a:r>
            <a:endParaRPr b="1" sz="3200">
              <a:solidFill>
                <a:srgbClr val="65D3F6"/>
              </a:solidFill>
              <a:latin typeface="Arial"/>
              <a:ea typeface="Arial"/>
              <a:cs typeface="Arial"/>
              <a:sym typeface="Arial"/>
            </a:endParaRPr>
          </a:p>
        </p:txBody>
      </p:sp>
      <p:sp>
        <p:nvSpPr>
          <p:cNvPr id="1619" name="Google Shape;1619;p16"/>
          <p:cNvSpPr/>
          <p:nvPr/>
        </p:nvSpPr>
        <p:spPr>
          <a:xfrm>
            <a:off x="7569492" y="2997492"/>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0" name="Google Shape;1620;p16"/>
          <p:cNvSpPr/>
          <p:nvPr/>
        </p:nvSpPr>
        <p:spPr>
          <a:xfrm>
            <a:off x="8716480" y="4144480"/>
            <a:ext cx="5427038" cy="542703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1" name="Google Shape;1621;p16"/>
          <p:cNvSpPr/>
          <p:nvPr/>
        </p:nvSpPr>
        <p:spPr>
          <a:xfrm>
            <a:off x="6468040" y="1896040"/>
            <a:ext cx="9923919" cy="9923919"/>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2" name="Google Shape;1622;p16"/>
          <p:cNvSpPr/>
          <p:nvPr/>
        </p:nvSpPr>
        <p:spPr>
          <a:xfrm>
            <a:off x="10197740" y="5254634"/>
            <a:ext cx="2369250" cy="2369251"/>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623" name="Google Shape;1623;p16"/>
          <p:cNvSpPr/>
          <p:nvPr/>
        </p:nvSpPr>
        <p:spPr>
          <a:xfrm>
            <a:off x="10594607" y="4914900"/>
            <a:ext cx="1076692" cy="1076692"/>
          </a:xfrm>
          <a:prstGeom prst="ellipse">
            <a:avLst/>
          </a:prstGeom>
          <a:solidFill>
            <a:schemeClr val="lt1">
              <a:alpha val="88627"/>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624" name="Google Shape;1624;p16"/>
          <p:cNvSpPr/>
          <p:nvPr/>
        </p:nvSpPr>
        <p:spPr>
          <a:xfrm>
            <a:off x="11811973" y="5286547"/>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Google Shape;1625;p16"/>
          <p:cNvSpPr/>
          <p:nvPr/>
        </p:nvSpPr>
        <p:spPr>
          <a:xfrm>
            <a:off x="10130322" y="6439259"/>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6" name="Google Shape;1626;p16"/>
          <p:cNvSpPr/>
          <p:nvPr/>
        </p:nvSpPr>
        <p:spPr>
          <a:xfrm>
            <a:off x="10150106" y="5207000"/>
            <a:ext cx="2464518" cy="246451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7" name="Google Shape;1627;p16"/>
          <p:cNvSpPr/>
          <p:nvPr/>
        </p:nvSpPr>
        <p:spPr>
          <a:xfrm>
            <a:off x="11405317" y="488570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8" name="Google Shape;1628;p16"/>
          <p:cNvSpPr/>
          <p:nvPr/>
        </p:nvSpPr>
        <p:spPr>
          <a:xfrm>
            <a:off x="11857793" y="4930494"/>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9" name="Google Shape;1629;p16"/>
          <p:cNvSpPr/>
          <p:nvPr/>
        </p:nvSpPr>
        <p:spPr>
          <a:xfrm>
            <a:off x="11710654" y="360935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0" name="Google Shape;1630;p16"/>
          <p:cNvSpPr/>
          <p:nvPr/>
        </p:nvSpPr>
        <p:spPr>
          <a:xfrm>
            <a:off x="11687794" y="3930205"/>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1" name="Google Shape;1631;p16"/>
          <p:cNvSpPr/>
          <p:nvPr/>
        </p:nvSpPr>
        <p:spPr>
          <a:xfrm>
            <a:off x="11992594" y="2802761"/>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2" name="Google Shape;1632;p16"/>
          <p:cNvSpPr/>
          <p:nvPr/>
        </p:nvSpPr>
        <p:spPr>
          <a:xfrm>
            <a:off x="10149259" y="5420830"/>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Google Shape;1633;p16"/>
          <p:cNvSpPr/>
          <p:nvPr/>
        </p:nvSpPr>
        <p:spPr>
          <a:xfrm>
            <a:off x="10019238" y="4818682"/>
            <a:ext cx="154685" cy="154685"/>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Google Shape;1634;p16"/>
          <p:cNvSpPr/>
          <p:nvPr/>
        </p:nvSpPr>
        <p:spPr>
          <a:xfrm>
            <a:off x="10492600" y="4550898"/>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Google Shape;1635;p16"/>
          <p:cNvSpPr/>
          <p:nvPr/>
        </p:nvSpPr>
        <p:spPr>
          <a:xfrm>
            <a:off x="9449466" y="5805489"/>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6" name="Google Shape;1636;p16"/>
          <p:cNvSpPr/>
          <p:nvPr/>
        </p:nvSpPr>
        <p:spPr>
          <a:xfrm>
            <a:off x="8914241" y="5522837"/>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7" name="Google Shape;1637;p16"/>
          <p:cNvSpPr/>
          <p:nvPr/>
        </p:nvSpPr>
        <p:spPr>
          <a:xfrm>
            <a:off x="9314539" y="4885701"/>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8" name="Google Shape;1638;p16"/>
          <p:cNvSpPr/>
          <p:nvPr/>
        </p:nvSpPr>
        <p:spPr>
          <a:xfrm>
            <a:off x="9024872" y="560099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9" name="Google Shape;1639;p16"/>
          <p:cNvSpPr/>
          <p:nvPr/>
        </p:nvSpPr>
        <p:spPr>
          <a:xfrm>
            <a:off x="9370545" y="3951728"/>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0" name="Google Shape;1640;p16"/>
          <p:cNvSpPr/>
          <p:nvPr/>
        </p:nvSpPr>
        <p:spPr>
          <a:xfrm>
            <a:off x="8988853" y="315586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1" name="Google Shape;1641;p16"/>
          <p:cNvSpPr/>
          <p:nvPr/>
        </p:nvSpPr>
        <p:spPr>
          <a:xfrm>
            <a:off x="9780205" y="3800446"/>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Google Shape;1642;p16"/>
          <p:cNvSpPr/>
          <p:nvPr/>
        </p:nvSpPr>
        <p:spPr>
          <a:xfrm>
            <a:off x="10452499" y="3760345"/>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3" name="Google Shape;1643;p16"/>
          <p:cNvSpPr/>
          <p:nvPr/>
        </p:nvSpPr>
        <p:spPr>
          <a:xfrm>
            <a:off x="11052751" y="2600142"/>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4" name="Google Shape;1644;p16"/>
          <p:cNvSpPr/>
          <p:nvPr/>
        </p:nvSpPr>
        <p:spPr>
          <a:xfrm>
            <a:off x="11219990" y="396171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45" name="Google Shape;1645;p16"/>
          <p:cNvPicPr preferRelativeResize="0"/>
          <p:nvPr/>
        </p:nvPicPr>
        <p:blipFill rotWithShape="1">
          <a:blip r:embed="rId3">
            <a:alphaModFix/>
          </a:blip>
          <a:srcRect b="0" l="0" r="0" t="0"/>
          <a:stretch/>
        </p:blipFill>
        <p:spPr>
          <a:xfrm>
            <a:off x="1144907" y="1586728"/>
            <a:ext cx="8716591" cy="2343477"/>
          </a:xfrm>
          <a:prstGeom prst="rect">
            <a:avLst/>
          </a:prstGeom>
          <a:noFill/>
          <a:ln>
            <a:noFill/>
          </a:ln>
        </p:spPr>
      </p:pic>
      <p:pic>
        <p:nvPicPr>
          <p:cNvPr id="1646" name="Google Shape;1646;p16"/>
          <p:cNvPicPr preferRelativeResize="0"/>
          <p:nvPr/>
        </p:nvPicPr>
        <p:blipFill rotWithShape="1">
          <a:blip r:embed="rId4">
            <a:alphaModFix/>
          </a:blip>
          <a:srcRect b="0" l="0" r="0" t="0"/>
          <a:stretch/>
        </p:blipFill>
        <p:spPr>
          <a:xfrm>
            <a:off x="1144907" y="3902602"/>
            <a:ext cx="8221222" cy="26483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22"/>
                                        </p:tgtEl>
                                        <p:attrNameLst>
                                          <p:attrName>style.visibility</p:attrName>
                                        </p:attrNameLst>
                                      </p:cBhvr>
                                      <p:to>
                                        <p:strVal val="visible"/>
                                      </p:to>
                                    </p:set>
                                    <p:anim calcmode="lin" valueType="num">
                                      <p:cBhvr additive="base">
                                        <p:cTn dur="750"/>
                                        <p:tgtEl>
                                          <p:spTgt spid="16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626"/>
                                        </p:tgtEl>
                                        <p:attrNameLst>
                                          <p:attrName>style.visibility</p:attrName>
                                        </p:attrNameLst>
                                      </p:cBhvr>
                                      <p:to>
                                        <p:strVal val="visible"/>
                                      </p:to>
                                    </p:set>
                                    <p:anim calcmode="lin" valueType="num">
                                      <p:cBhvr additive="base">
                                        <p:cTn dur="750"/>
                                        <p:tgtEl>
                                          <p:spTgt spid="16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20"/>
                                        </p:tgtEl>
                                        <p:attrNameLst>
                                          <p:attrName>style.visibility</p:attrName>
                                        </p:attrNameLst>
                                      </p:cBhvr>
                                      <p:to>
                                        <p:strVal val="visible"/>
                                      </p:to>
                                    </p:set>
                                    <p:anim calcmode="lin" valueType="num">
                                      <p:cBhvr additive="base">
                                        <p:cTn dur="750"/>
                                        <p:tgtEl>
                                          <p:spTgt spid="16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619"/>
                                        </p:tgtEl>
                                        <p:attrNameLst>
                                          <p:attrName>style.visibility</p:attrName>
                                        </p:attrNameLst>
                                      </p:cBhvr>
                                      <p:to>
                                        <p:strVal val="visible"/>
                                      </p:to>
                                    </p:set>
                                    <p:anim calcmode="lin" valueType="num">
                                      <p:cBhvr additive="base">
                                        <p:cTn dur="750"/>
                                        <p:tgtEl>
                                          <p:spTgt spid="16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621"/>
                                        </p:tgtEl>
                                        <p:attrNameLst>
                                          <p:attrName>style.visibility</p:attrName>
                                        </p:attrNameLst>
                                      </p:cBhvr>
                                      <p:to>
                                        <p:strVal val="visible"/>
                                      </p:to>
                                    </p:set>
                                    <p:anim calcmode="lin" valueType="num">
                                      <p:cBhvr additive="base">
                                        <p:cTn dur="750"/>
                                        <p:tgtEl>
                                          <p:spTgt spid="162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500"/>
                                        <p:tgtEl>
                                          <p:spTgt spid="1623"/>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1624"/>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1625"/>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1627"/>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1628"/>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1629"/>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1630"/>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1631"/>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1632"/>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1633"/>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1634"/>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1635"/>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1636"/>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1637"/>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1638"/>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1639"/>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1640"/>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1641"/>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1642"/>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1643"/>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1644"/>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23" presetSubtype="16">
                                  <p:stCondLst>
                                    <p:cond delay="0"/>
                                  </p:stCondLst>
                                  <p:childTnLst>
                                    <p:set>
                                      <p:cBhvr>
                                        <p:cTn dur="1" fill="hold">
                                          <p:stCondLst>
                                            <p:cond delay="0"/>
                                          </p:stCondLst>
                                        </p:cTn>
                                        <p:tgtEl>
                                          <p:spTgt spid="1618"/>
                                        </p:tgtEl>
                                        <p:attrNameLst>
                                          <p:attrName>style.visibility</p:attrName>
                                        </p:attrNameLst>
                                      </p:cBhvr>
                                      <p:to>
                                        <p:strVal val="visible"/>
                                      </p:to>
                                    </p:set>
                                    <p:anim calcmode="lin" valueType="num">
                                      <p:cBhvr additive="base">
                                        <p:cTn dur="500"/>
                                        <p:tgtEl>
                                          <p:spTgt spid="1618"/>
                                        </p:tgtEl>
                                        <p:attrNameLst>
                                          <p:attrName>ppt_w</p:attrName>
                                        </p:attrNameLst>
                                      </p:cBhvr>
                                      <p:tavLst>
                                        <p:tav fmla="" tm="0">
                                          <p:val>
                                            <p:strVal val="0"/>
                                          </p:val>
                                        </p:tav>
                                        <p:tav fmla="" tm="100000">
                                          <p:val>
                                            <p:strVal val="#ppt_w"/>
                                          </p:val>
                                        </p:tav>
                                      </p:tavLst>
                                    </p:anim>
                                    <p:anim calcmode="lin" valueType="num">
                                      <p:cBhvr additive="base">
                                        <p:cTn dur="500"/>
                                        <p:tgtEl>
                                          <p:spTgt spid="161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651" name="Shape 1651"/>
        <p:cNvGrpSpPr/>
        <p:nvPr/>
      </p:nvGrpSpPr>
      <p:grpSpPr>
        <a:xfrm>
          <a:off x="0" y="0"/>
          <a:ext cx="0" cy="0"/>
          <a:chOff x="0" y="0"/>
          <a:chExt cx="0" cy="0"/>
        </a:xfrm>
      </p:grpSpPr>
      <p:grpSp>
        <p:nvGrpSpPr>
          <p:cNvPr id="1652" name="Google Shape;1652;p17"/>
          <p:cNvGrpSpPr/>
          <p:nvPr/>
        </p:nvGrpSpPr>
        <p:grpSpPr>
          <a:xfrm>
            <a:off x="5826806" y="1018339"/>
            <a:ext cx="538388" cy="59761"/>
            <a:chOff x="5607050" y="1793751"/>
            <a:chExt cx="538388" cy="59761"/>
          </a:xfrm>
        </p:grpSpPr>
        <p:sp>
          <p:nvSpPr>
            <p:cNvPr id="1653" name="Google Shape;1653;p17"/>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54" name="Google Shape;1654;p17"/>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55" name="Google Shape;1655;p17"/>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656" name="Google Shape;1656;p17"/>
          <p:cNvSpPr txBox="1"/>
          <p:nvPr/>
        </p:nvSpPr>
        <p:spPr>
          <a:xfrm>
            <a:off x="1188998" y="1188360"/>
            <a:ext cx="251679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5D3F6"/>
              </a:buClr>
              <a:buSzPts val="3200"/>
              <a:buFont typeface="Arial"/>
              <a:buNone/>
            </a:pPr>
            <a:r>
              <a:rPr b="1" i="0" lang="en-US" sz="3200" u="none" cap="none" strike="noStrike">
                <a:solidFill>
                  <a:srgbClr val="65D3F6"/>
                </a:solidFill>
                <a:latin typeface="Arial"/>
                <a:ea typeface="Arial"/>
                <a:cs typeface="Arial"/>
                <a:sym typeface="Arial"/>
              </a:rPr>
              <a:t>Meta標籤</a:t>
            </a:r>
            <a:endParaRPr b="1" i="0" sz="3200" u="none" cap="none" strike="noStrike">
              <a:solidFill>
                <a:srgbClr val="65D3F6"/>
              </a:solidFill>
              <a:latin typeface="Arial"/>
              <a:ea typeface="Arial"/>
              <a:cs typeface="Arial"/>
              <a:sym typeface="Arial"/>
            </a:endParaRPr>
          </a:p>
        </p:txBody>
      </p:sp>
      <p:sp>
        <p:nvSpPr>
          <p:cNvPr id="1657" name="Google Shape;1657;p17"/>
          <p:cNvSpPr/>
          <p:nvPr/>
        </p:nvSpPr>
        <p:spPr>
          <a:xfrm>
            <a:off x="7569492" y="2997492"/>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58" name="Google Shape;1658;p17"/>
          <p:cNvSpPr/>
          <p:nvPr/>
        </p:nvSpPr>
        <p:spPr>
          <a:xfrm>
            <a:off x="8716480" y="4144480"/>
            <a:ext cx="5427038" cy="542703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59" name="Google Shape;1659;p17"/>
          <p:cNvSpPr/>
          <p:nvPr/>
        </p:nvSpPr>
        <p:spPr>
          <a:xfrm>
            <a:off x="6468040" y="1896040"/>
            <a:ext cx="9923919" cy="9923919"/>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60" name="Google Shape;1660;p17"/>
          <p:cNvSpPr/>
          <p:nvPr/>
        </p:nvSpPr>
        <p:spPr>
          <a:xfrm>
            <a:off x="10197740" y="5254634"/>
            <a:ext cx="2369250" cy="2369251"/>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756A7"/>
              </a:solidFill>
              <a:latin typeface="Calibri"/>
              <a:ea typeface="Calibri"/>
              <a:cs typeface="Calibri"/>
              <a:sym typeface="Calibri"/>
            </a:endParaRPr>
          </a:p>
        </p:txBody>
      </p:sp>
      <p:sp>
        <p:nvSpPr>
          <p:cNvPr id="1661" name="Google Shape;1661;p17"/>
          <p:cNvSpPr/>
          <p:nvPr/>
        </p:nvSpPr>
        <p:spPr>
          <a:xfrm>
            <a:off x="10594607" y="4914900"/>
            <a:ext cx="1076692" cy="1076692"/>
          </a:xfrm>
          <a:prstGeom prst="ellipse">
            <a:avLst/>
          </a:prstGeom>
          <a:solidFill>
            <a:schemeClr val="lt1">
              <a:alpha val="88627"/>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756A7"/>
              </a:solidFill>
              <a:latin typeface="Calibri"/>
              <a:ea typeface="Calibri"/>
              <a:cs typeface="Calibri"/>
              <a:sym typeface="Calibri"/>
            </a:endParaRPr>
          </a:p>
        </p:txBody>
      </p:sp>
      <p:sp>
        <p:nvSpPr>
          <p:cNvPr id="1662" name="Google Shape;1662;p17"/>
          <p:cNvSpPr/>
          <p:nvPr/>
        </p:nvSpPr>
        <p:spPr>
          <a:xfrm>
            <a:off x="11811973" y="5286547"/>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63" name="Google Shape;1663;p17"/>
          <p:cNvSpPr/>
          <p:nvPr/>
        </p:nvSpPr>
        <p:spPr>
          <a:xfrm>
            <a:off x="10130322" y="6439259"/>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64" name="Google Shape;1664;p17"/>
          <p:cNvSpPr/>
          <p:nvPr/>
        </p:nvSpPr>
        <p:spPr>
          <a:xfrm>
            <a:off x="10150106" y="5207000"/>
            <a:ext cx="2464518" cy="246451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65" name="Google Shape;1665;p17"/>
          <p:cNvSpPr/>
          <p:nvPr/>
        </p:nvSpPr>
        <p:spPr>
          <a:xfrm>
            <a:off x="11405317" y="488570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66" name="Google Shape;1666;p17"/>
          <p:cNvSpPr/>
          <p:nvPr/>
        </p:nvSpPr>
        <p:spPr>
          <a:xfrm>
            <a:off x="11857793" y="4930494"/>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67" name="Google Shape;1667;p17"/>
          <p:cNvSpPr/>
          <p:nvPr/>
        </p:nvSpPr>
        <p:spPr>
          <a:xfrm>
            <a:off x="11710654" y="360935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68" name="Google Shape;1668;p17"/>
          <p:cNvSpPr/>
          <p:nvPr/>
        </p:nvSpPr>
        <p:spPr>
          <a:xfrm>
            <a:off x="11687794" y="3930205"/>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69" name="Google Shape;1669;p17"/>
          <p:cNvSpPr/>
          <p:nvPr/>
        </p:nvSpPr>
        <p:spPr>
          <a:xfrm>
            <a:off x="11992594" y="2802761"/>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0" name="Google Shape;1670;p17"/>
          <p:cNvSpPr/>
          <p:nvPr/>
        </p:nvSpPr>
        <p:spPr>
          <a:xfrm>
            <a:off x="10149259" y="5420830"/>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1" name="Google Shape;1671;p17"/>
          <p:cNvSpPr/>
          <p:nvPr/>
        </p:nvSpPr>
        <p:spPr>
          <a:xfrm>
            <a:off x="10019238" y="4818682"/>
            <a:ext cx="154685" cy="154685"/>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2" name="Google Shape;1672;p17"/>
          <p:cNvSpPr/>
          <p:nvPr/>
        </p:nvSpPr>
        <p:spPr>
          <a:xfrm>
            <a:off x="10492600" y="4550898"/>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3" name="Google Shape;1673;p17"/>
          <p:cNvSpPr/>
          <p:nvPr/>
        </p:nvSpPr>
        <p:spPr>
          <a:xfrm>
            <a:off x="9449466" y="5805489"/>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4" name="Google Shape;1674;p17"/>
          <p:cNvSpPr/>
          <p:nvPr/>
        </p:nvSpPr>
        <p:spPr>
          <a:xfrm>
            <a:off x="8914241" y="5522837"/>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5" name="Google Shape;1675;p17"/>
          <p:cNvSpPr/>
          <p:nvPr/>
        </p:nvSpPr>
        <p:spPr>
          <a:xfrm>
            <a:off x="9314539" y="4885701"/>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6" name="Google Shape;1676;p17"/>
          <p:cNvSpPr/>
          <p:nvPr/>
        </p:nvSpPr>
        <p:spPr>
          <a:xfrm>
            <a:off x="9024872" y="560099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7" name="Google Shape;1677;p17"/>
          <p:cNvSpPr/>
          <p:nvPr/>
        </p:nvSpPr>
        <p:spPr>
          <a:xfrm>
            <a:off x="9370545" y="3951728"/>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8" name="Google Shape;1678;p17"/>
          <p:cNvSpPr/>
          <p:nvPr/>
        </p:nvSpPr>
        <p:spPr>
          <a:xfrm>
            <a:off x="8988853" y="315586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9" name="Google Shape;1679;p17"/>
          <p:cNvSpPr/>
          <p:nvPr/>
        </p:nvSpPr>
        <p:spPr>
          <a:xfrm>
            <a:off x="9780205" y="3800446"/>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0" name="Google Shape;1680;p17"/>
          <p:cNvSpPr/>
          <p:nvPr/>
        </p:nvSpPr>
        <p:spPr>
          <a:xfrm>
            <a:off x="10452499" y="3760345"/>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1" name="Google Shape;1681;p17"/>
          <p:cNvSpPr/>
          <p:nvPr/>
        </p:nvSpPr>
        <p:spPr>
          <a:xfrm>
            <a:off x="11052751" y="2600142"/>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2" name="Google Shape;1682;p17"/>
          <p:cNvSpPr/>
          <p:nvPr/>
        </p:nvSpPr>
        <p:spPr>
          <a:xfrm>
            <a:off x="11219990" y="396171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3" name="Google Shape;1683;p17"/>
          <p:cNvSpPr txBox="1"/>
          <p:nvPr/>
        </p:nvSpPr>
        <p:spPr>
          <a:xfrm>
            <a:off x="1204871" y="1567308"/>
            <a:ext cx="10629105" cy="46628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meta charset ：設定編碼 通常為utf-8 語法為&lt; meta charset =“utf-8”&gt;</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meta name：</a:t>
            </a:r>
            <a:endParaRPr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	meta name=“description” content=“內容出現在收尋引擎的搜尋結果(關鍵字)”</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	meta name=“keywords” content=“可放入一些關鍵字方便搜尋，如有多個關鍵字用逗號分割“	</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	meta name=”author” content=“放上出版者的資訊作者描述等”</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	meta name=“generator” content=“編輯器名稱、製作此文件所使用的軟體”</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	meta name=“copyright” content=“版權歸屬”</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	meta name=“distribution” content=“發佈所在地區”</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meta http-equiv：(在HTML4.01前設定語言編碼訊息 現在可用charset取代)</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	 meta http-equiv=“content-language” content=“zh-tw”</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	 meta http-equiv=“refresh” content=“5;/*url網址*/” (5秒後前往URL網站)</a:t>
            </a:r>
            <a:endParaRPr sz="1800">
              <a:solidFill>
                <a:schemeClr val="lt1"/>
              </a:solidFill>
              <a:latin typeface="Calibri"/>
              <a:ea typeface="Calibri"/>
              <a:cs typeface="Calibri"/>
              <a:sym typeface="Calibri"/>
            </a:endParaRPr>
          </a:p>
        </p:txBody>
      </p:sp>
      <p:sp>
        <p:nvSpPr>
          <p:cNvPr id="1684" name="Google Shape;1684;p17"/>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Meta標籤</a:t>
            </a:r>
            <a:endParaRPr sz="1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60"/>
                                        </p:tgtEl>
                                        <p:attrNameLst>
                                          <p:attrName>style.visibility</p:attrName>
                                        </p:attrNameLst>
                                      </p:cBhvr>
                                      <p:to>
                                        <p:strVal val="visible"/>
                                      </p:to>
                                    </p:set>
                                    <p:anim calcmode="lin" valueType="num">
                                      <p:cBhvr additive="base">
                                        <p:cTn dur="750"/>
                                        <p:tgtEl>
                                          <p:spTgt spid="16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664"/>
                                        </p:tgtEl>
                                        <p:attrNameLst>
                                          <p:attrName>style.visibility</p:attrName>
                                        </p:attrNameLst>
                                      </p:cBhvr>
                                      <p:to>
                                        <p:strVal val="visible"/>
                                      </p:to>
                                    </p:set>
                                    <p:anim calcmode="lin" valueType="num">
                                      <p:cBhvr additive="base">
                                        <p:cTn dur="750"/>
                                        <p:tgtEl>
                                          <p:spTgt spid="16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58"/>
                                        </p:tgtEl>
                                        <p:attrNameLst>
                                          <p:attrName>style.visibility</p:attrName>
                                        </p:attrNameLst>
                                      </p:cBhvr>
                                      <p:to>
                                        <p:strVal val="visible"/>
                                      </p:to>
                                    </p:set>
                                    <p:anim calcmode="lin" valueType="num">
                                      <p:cBhvr additive="base">
                                        <p:cTn dur="750"/>
                                        <p:tgtEl>
                                          <p:spTgt spid="16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657"/>
                                        </p:tgtEl>
                                        <p:attrNameLst>
                                          <p:attrName>style.visibility</p:attrName>
                                        </p:attrNameLst>
                                      </p:cBhvr>
                                      <p:to>
                                        <p:strVal val="visible"/>
                                      </p:to>
                                    </p:set>
                                    <p:anim calcmode="lin" valueType="num">
                                      <p:cBhvr additive="base">
                                        <p:cTn dur="750"/>
                                        <p:tgtEl>
                                          <p:spTgt spid="16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659"/>
                                        </p:tgtEl>
                                        <p:attrNameLst>
                                          <p:attrName>style.visibility</p:attrName>
                                        </p:attrNameLst>
                                      </p:cBhvr>
                                      <p:to>
                                        <p:strVal val="visible"/>
                                      </p:to>
                                    </p:set>
                                    <p:anim calcmode="lin" valueType="num">
                                      <p:cBhvr additive="base">
                                        <p:cTn dur="750"/>
                                        <p:tgtEl>
                                          <p:spTgt spid="1659"/>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661"/>
                                        </p:tgtEl>
                                        <p:attrNameLst>
                                          <p:attrName>style.visibility</p:attrName>
                                        </p:attrNameLst>
                                      </p:cBhvr>
                                      <p:to>
                                        <p:strVal val="visible"/>
                                      </p:to>
                                    </p:set>
                                    <p:animEffect filter="fade" transition="in">
                                      <p:cBhvr>
                                        <p:cTn dur="500"/>
                                        <p:tgtEl>
                                          <p:spTgt spid="1661"/>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1662"/>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1663"/>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1665"/>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1666"/>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1667"/>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1669"/>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1670"/>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1671"/>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1672"/>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1673"/>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1674"/>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1675"/>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1676"/>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1677"/>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1678"/>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1680"/>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1681"/>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1682"/>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23" presetSubtype="16">
                                  <p:stCondLst>
                                    <p:cond delay="0"/>
                                  </p:stCondLst>
                                  <p:childTnLst>
                                    <p:set>
                                      <p:cBhvr>
                                        <p:cTn dur="1" fill="hold">
                                          <p:stCondLst>
                                            <p:cond delay="0"/>
                                          </p:stCondLst>
                                        </p:cTn>
                                        <p:tgtEl>
                                          <p:spTgt spid="1656"/>
                                        </p:tgtEl>
                                        <p:attrNameLst>
                                          <p:attrName>style.visibility</p:attrName>
                                        </p:attrNameLst>
                                      </p:cBhvr>
                                      <p:to>
                                        <p:strVal val="visible"/>
                                      </p:to>
                                    </p:set>
                                    <p:anim calcmode="lin" valueType="num">
                                      <p:cBhvr additive="base">
                                        <p:cTn dur="500"/>
                                        <p:tgtEl>
                                          <p:spTgt spid="1656"/>
                                        </p:tgtEl>
                                        <p:attrNameLst>
                                          <p:attrName>ppt_w</p:attrName>
                                        </p:attrNameLst>
                                      </p:cBhvr>
                                      <p:tavLst>
                                        <p:tav fmla="" tm="0">
                                          <p:val>
                                            <p:strVal val="0"/>
                                          </p:val>
                                        </p:tav>
                                        <p:tav fmla="" tm="100000">
                                          <p:val>
                                            <p:strVal val="#ppt_w"/>
                                          </p:val>
                                        </p:tav>
                                      </p:tavLst>
                                    </p:anim>
                                    <p:anim calcmode="lin" valueType="num">
                                      <p:cBhvr additive="base">
                                        <p:cTn dur="500"/>
                                        <p:tgtEl>
                                          <p:spTgt spid="165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1000">
              <a:srgbClr val="082241"/>
            </a:gs>
            <a:gs pos="100000">
              <a:schemeClr val="dk1"/>
            </a:gs>
          </a:gsLst>
          <a:lin ang="5400000" scaled="0"/>
        </a:gradFill>
      </p:bgPr>
    </p:bg>
    <p:spTree>
      <p:nvGrpSpPr>
        <p:cNvPr id="436" name="Shape 436"/>
        <p:cNvGrpSpPr/>
        <p:nvPr/>
      </p:nvGrpSpPr>
      <p:grpSpPr>
        <a:xfrm>
          <a:off x="0" y="0"/>
          <a:ext cx="0" cy="0"/>
          <a:chOff x="0" y="0"/>
          <a:chExt cx="0" cy="0"/>
        </a:xfrm>
      </p:grpSpPr>
      <p:grpSp>
        <p:nvGrpSpPr>
          <p:cNvPr id="437" name="Google Shape;437;p2"/>
          <p:cNvGrpSpPr/>
          <p:nvPr/>
        </p:nvGrpSpPr>
        <p:grpSpPr>
          <a:xfrm>
            <a:off x="-169241" y="0"/>
            <a:ext cx="12381160" cy="5496985"/>
            <a:chOff x="-169241" y="0"/>
            <a:chExt cx="12381160" cy="5496985"/>
          </a:xfrm>
        </p:grpSpPr>
        <p:cxnSp>
          <p:nvCxnSpPr>
            <p:cNvPr id="438" name="Google Shape;438;p2"/>
            <p:cNvCxnSpPr/>
            <p:nvPr/>
          </p:nvCxnSpPr>
          <p:spPr>
            <a:xfrm>
              <a:off x="1848051" y="0"/>
              <a:ext cx="625642" cy="1241659"/>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39" name="Google Shape;439;p2"/>
            <p:cNvCxnSpPr/>
            <p:nvPr/>
          </p:nvCxnSpPr>
          <p:spPr>
            <a:xfrm>
              <a:off x="2400300" y="0"/>
              <a:ext cx="1511300" cy="1241659"/>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40" name="Google Shape;440;p2"/>
            <p:cNvCxnSpPr/>
            <p:nvPr/>
          </p:nvCxnSpPr>
          <p:spPr>
            <a:xfrm>
              <a:off x="2846571" y="0"/>
              <a:ext cx="709429" cy="1241659"/>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41" name="Google Shape;441;p2"/>
            <p:cNvCxnSpPr/>
            <p:nvPr/>
          </p:nvCxnSpPr>
          <p:spPr>
            <a:xfrm>
              <a:off x="3155950" y="0"/>
              <a:ext cx="84287" cy="768350"/>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42" name="Google Shape;442;p2"/>
            <p:cNvCxnSpPr/>
            <p:nvPr/>
          </p:nvCxnSpPr>
          <p:spPr>
            <a:xfrm flipH="1">
              <a:off x="2720975" y="644525"/>
              <a:ext cx="477118" cy="549275"/>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43" name="Google Shape;443;p2"/>
            <p:cNvCxnSpPr/>
            <p:nvPr/>
          </p:nvCxnSpPr>
          <p:spPr>
            <a:xfrm>
              <a:off x="82550" y="488950"/>
              <a:ext cx="2139165" cy="850900"/>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44" name="Google Shape;444;p2"/>
            <p:cNvCxnSpPr/>
            <p:nvPr/>
          </p:nvCxnSpPr>
          <p:spPr>
            <a:xfrm>
              <a:off x="82550" y="970059"/>
              <a:ext cx="2078322" cy="318991"/>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45" name="Google Shape;445;p2"/>
            <p:cNvCxnSpPr/>
            <p:nvPr/>
          </p:nvCxnSpPr>
          <p:spPr>
            <a:xfrm flipH="1" rot="10800000">
              <a:off x="-91053" y="1770159"/>
              <a:ext cx="2251925" cy="330310"/>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46" name="Google Shape;446;p2"/>
            <p:cNvCxnSpPr/>
            <p:nvPr/>
          </p:nvCxnSpPr>
          <p:spPr>
            <a:xfrm flipH="1" rot="10800000">
              <a:off x="-169241" y="2530778"/>
              <a:ext cx="2642934" cy="215955"/>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47" name="Google Shape;447;p2"/>
            <p:cNvCxnSpPr/>
            <p:nvPr/>
          </p:nvCxnSpPr>
          <p:spPr>
            <a:xfrm flipH="1" rot="10800000">
              <a:off x="1121711" y="2178657"/>
              <a:ext cx="1039161" cy="568076"/>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48" name="Google Shape;448;p2"/>
            <p:cNvCxnSpPr/>
            <p:nvPr/>
          </p:nvCxnSpPr>
          <p:spPr>
            <a:xfrm>
              <a:off x="0" y="4191000"/>
              <a:ext cx="2221715" cy="500270"/>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49" name="Google Shape;449;p2"/>
            <p:cNvCxnSpPr/>
            <p:nvPr/>
          </p:nvCxnSpPr>
          <p:spPr>
            <a:xfrm>
              <a:off x="82550" y="4250267"/>
              <a:ext cx="1028307" cy="1236133"/>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50" name="Google Shape;450;p2"/>
            <p:cNvCxnSpPr/>
            <p:nvPr/>
          </p:nvCxnSpPr>
          <p:spPr>
            <a:xfrm flipH="1" rot="10800000">
              <a:off x="1110857" y="4691270"/>
              <a:ext cx="1110858" cy="795130"/>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51" name="Google Shape;451;p2"/>
            <p:cNvCxnSpPr/>
            <p:nvPr/>
          </p:nvCxnSpPr>
          <p:spPr>
            <a:xfrm>
              <a:off x="8551333" y="0"/>
              <a:ext cx="990600" cy="384175"/>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52" name="Google Shape;452;p2"/>
            <p:cNvCxnSpPr/>
            <p:nvPr/>
          </p:nvCxnSpPr>
          <p:spPr>
            <a:xfrm flipH="1">
              <a:off x="9211733" y="0"/>
              <a:ext cx="262468" cy="1193800"/>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53" name="Google Shape;453;p2"/>
            <p:cNvCxnSpPr/>
            <p:nvPr/>
          </p:nvCxnSpPr>
          <p:spPr>
            <a:xfrm flipH="1">
              <a:off x="8331200" y="0"/>
              <a:ext cx="1803401" cy="1241659"/>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54" name="Google Shape;454;p2"/>
            <p:cNvCxnSpPr/>
            <p:nvPr/>
          </p:nvCxnSpPr>
          <p:spPr>
            <a:xfrm flipH="1">
              <a:off x="9342968" y="0"/>
              <a:ext cx="1358899" cy="1265354"/>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55" name="Google Shape;455;p2"/>
            <p:cNvCxnSpPr/>
            <p:nvPr/>
          </p:nvCxnSpPr>
          <p:spPr>
            <a:xfrm flipH="1">
              <a:off x="9632987" y="0"/>
              <a:ext cx="569346" cy="1339850"/>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56" name="Google Shape;456;p2"/>
            <p:cNvCxnSpPr/>
            <p:nvPr/>
          </p:nvCxnSpPr>
          <p:spPr>
            <a:xfrm flipH="1">
              <a:off x="9762066" y="192087"/>
              <a:ext cx="2358800" cy="1247246"/>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57" name="Google Shape;457;p2"/>
            <p:cNvCxnSpPr/>
            <p:nvPr/>
          </p:nvCxnSpPr>
          <p:spPr>
            <a:xfrm flipH="1">
              <a:off x="9827393" y="0"/>
              <a:ext cx="1746540" cy="1651288"/>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58" name="Google Shape;458;p2"/>
            <p:cNvCxnSpPr/>
            <p:nvPr/>
          </p:nvCxnSpPr>
          <p:spPr>
            <a:xfrm>
              <a:off x="10492352" y="1129554"/>
              <a:ext cx="1628514" cy="868579"/>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59" name="Google Shape;459;p2"/>
            <p:cNvCxnSpPr/>
            <p:nvPr/>
          </p:nvCxnSpPr>
          <p:spPr>
            <a:xfrm>
              <a:off x="10424620" y="1066800"/>
              <a:ext cx="1787299" cy="273050"/>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60" name="Google Shape;460;p2"/>
            <p:cNvCxnSpPr/>
            <p:nvPr/>
          </p:nvCxnSpPr>
          <p:spPr>
            <a:xfrm>
              <a:off x="9827393" y="1900622"/>
              <a:ext cx="2293473" cy="732779"/>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61" name="Google Shape;461;p2"/>
            <p:cNvCxnSpPr/>
            <p:nvPr/>
          </p:nvCxnSpPr>
          <p:spPr>
            <a:xfrm>
              <a:off x="9632987" y="2603004"/>
              <a:ext cx="713280" cy="143729"/>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62" name="Google Shape;462;p2"/>
            <p:cNvCxnSpPr/>
            <p:nvPr/>
          </p:nvCxnSpPr>
          <p:spPr>
            <a:xfrm flipH="1" rot="10800000">
              <a:off x="9414933" y="4200117"/>
              <a:ext cx="2705933" cy="422683"/>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63" name="Google Shape;463;p2"/>
            <p:cNvCxnSpPr/>
            <p:nvPr/>
          </p:nvCxnSpPr>
          <p:spPr>
            <a:xfrm>
              <a:off x="9474201" y="4622800"/>
              <a:ext cx="660400" cy="635268"/>
            </a:xfrm>
            <a:prstGeom prst="straightConnector1">
              <a:avLst/>
            </a:prstGeom>
            <a:noFill/>
            <a:ln cap="flat" cmpd="sng" w="9525">
              <a:solidFill>
                <a:srgbClr val="F6F9FC">
                  <a:alpha val="3921"/>
                </a:srgbClr>
              </a:solidFill>
              <a:prstDash val="solid"/>
              <a:miter lim="800000"/>
              <a:headEnd len="sm" w="sm" type="none"/>
              <a:tailEnd len="sm" w="sm" type="none"/>
            </a:ln>
          </p:spPr>
        </p:cxnSp>
        <p:cxnSp>
          <p:nvCxnSpPr>
            <p:cNvPr id="464" name="Google Shape;464;p2"/>
            <p:cNvCxnSpPr/>
            <p:nvPr/>
          </p:nvCxnSpPr>
          <p:spPr>
            <a:xfrm flipH="1" rot="10800000">
              <a:off x="10134601" y="4411459"/>
              <a:ext cx="839528" cy="846609"/>
            </a:xfrm>
            <a:prstGeom prst="straightConnector1">
              <a:avLst/>
            </a:prstGeom>
            <a:noFill/>
            <a:ln cap="flat" cmpd="sng" w="9525">
              <a:solidFill>
                <a:srgbClr val="F6F9FC">
                  <a:alpha val="3921"/>
                </a:srgbClr>
              </a:solidFill>
              <a:prstDash val="solid"/>
              <a:miter lim="800000"/>
              <a:headEnd len="sm" w="sm" type="none"/>
              <a:tailEnd len="sm" w="sm" type="none"/>
            </a:ln>
          </p:spPr>
        </p:cxnSp>
        <p:sp>
          <p:nvSpPr>
            <p:cNvPr id="465" name="Google Shape;465;p2"/>
            <p:cNvSpPr/>
            <p:nvPr/>
          </p:nvSpPr>
          <p:spPr>
            <a:xfrm>
              <a:off x="3213701" y="663573"/>
              <a:ext cx="45719" cy="45719"/>
            </a:xfrm>
            <a:prstGeom prst="ellipse">
              <a:avLst/>
            </a:prstGeom>
            <a:solidFill>
              <a:schemeClr val="lt1"/>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6" name="Google Shape;466;p2"/>
            <p:cNvSpPr/>
            <p:nvPr/>
          </p:nvSpPr>
          <p:spPr>
            <a:xfrm>
              <a:off x="3160178" y="1003298"/>
              <a:ext cx="36000" cy="36000"/>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7" name="Google Shape;467;p2"/>
            <p:cNvSpPr/>
            <p:nvPr/>
          </p:nvSpPr>
          <p:spPr>
            <a:xfrm>
              <a:off x="2265884" y="414336"/>
              <a:ext cx="36000" cy="36000"/>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8" name="Google Shape;468;p2"/>
            <p:cNvSpPr/>
            <p:nvPr/>
          </p:nvSpPr>
          <p:spPr>
            <a:xfrm>
              <a:off x="1957049" y="244311"/>
              <a:ext cx="45719" cy="45719"/>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9" name="Google Shape;469;p2"/>
            <p:cNvSpPr/>
            <p:nvPr/>
          </p:nvSpPr>
          <p:spPr>
            <a:xfrm>
              <a:off x="246782" y="2364273"/>
              <a:ext cx="45719" cy="45719"/>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0" name="Google Shape;470;p2"/>
            <p:cNvSpPr/>
            <p:nvPr/>
          </p:nvSpPr>
          <p:spPr>
            <a:xfrm>
              <a:off x="2078561" y="1274144"/>
              <a:ext cx="36000" cy="36000"/>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1" name="Google Shape;471;p2"/>
            <p:cNvSpPr/>
            <p:nvPr/>
          </p:nvSpPr>
          <p:spPr>
            <a:xfrm>
              <a:off x="1335223" y="2603132"/>
              <a:ext cx="36000" cy="36000"/>
            </a:xfrm>
            <a:prstGeom prst="ellipse">
              <a:avLst/>
            </a:prstGeom>
            <a:solidFill>
              <a:schemeClr val="lt1"/>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2" name="Google Shape;472;p2"/>
            <p:cNvSpPr/>
            <p:nvPr/>
          </p:nvSpPr>
          <p:spPr>
            <a:xfrm>
              <a:off x="3418023" y="3645512"/>
              <a:ext cx="36000" cy="36000"/>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3" name="Google Shape;473;p2"/>
            <p:cNvSpPr/>
            <p:nvPr/>
          </p:nvSpPr>
          <p:spPr>
            <a:xfrm>
              <a:off x="2185715" y="4673270"/>
              <a:ext cx="36000" cy="36000"/>
            </a:xfrm>
            <a:prstGeom prst="ellipse">
              <a:avLst/>
            </a:prstGeom>
            <a:solidFill>
              <a:schemeClr val="lt1">
                <a:alpha val="35686"/>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4" name="Google Shape;474;p2"/>
            <p:cNvSpPr/>
            <p:nvPr/>
          </p:nvSpPr>
          <p:spPr>
            <a:xfrm>
              <a:off x="18453" y="4182117"/>
              <a:ext cx="36000" cy="36000"/>
            </a:xfrm>
            <a:prstGeom prst="ellipse">
              <a:avLst/>
            </a:prstGeom>
            <a:solidFill>
              <a:schemeClr val="lt1">
                <a:alpha val="2392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5" name="Google Shape;475;p2"/>
            <p:cNvSpPr/>
            <p:nvPr/>
          </p:nvSpPr>
          <p:spPr>
            <a:xfrm>
              <a:off x="1096580" y="5460985"/>
              <a:ext cx="36000" cy="36000"/>
            </a:xfrm>
            <a:prstGeom prst="ellipse">
              <a:avLst/>
            </a:prstGeom>
            <a:solidFill>
              <a:schemeClr val="lt1">
                <a:alpha val="2392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6" name="Google Shape;476;p2"/>
            <p:cNvSpPr/>
            <p:nvPr/>
          </p:nvSpPr>
          <p:spPr>
            <a:xfrm>
              <a:off x="10154209" y="424378"/>
              <a:ext cx="45719" cy="45719"/>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7" name="Google Shape;477;p2"/>
            <p:cNvSpPr/>
            <p:nvPr/>
          </p:nvSpPr>
          <p:spPr>
            <a:xfrm>
              <a:off x="8150191" y="59737"/>
              <a:ext cx="36000" cy="36000"/>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8" name="Google Shape;478;p2"/>
            <p:cNvSpPr/>
            <p:nvPr/>
          </p:nvSpPr>
          <p:spPr>
            <a:xfrm>
              <a:off x="9382640" y="311618"/>
              <a:ext cx="36000" cy="36000"/>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9" name="Google Shape;479;p2"/>
            <p:cNvSpPr/>
            <p:nvPr/>
          </p:nvSpPr>
          <p:spPr>
            <a:xfrm>
              <a:off x="9533458" y="373259"/>
              <a:ext cx="36000" cy="36000"/>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0" name="Google Shape;480;p2"/>
            <p:cNvSpPr/>
            <p:nvPr/>
          </p:nvSpPr>
          <p:spPr>
            <a:xfrm>
              <a:off x="9339791" y="514547"/>
              <a:ext cx="36000" cy="36000"/>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1" name="Google Shape;481;p2"/>
            <p:cNvSpPr/>
            <p:nvPr/>
          </p:nvSpPr>
          <p:spPr>
            <a:xfrm>
              <a:off x="9858541" y="750350"/>
              <a:ext cx="36000" cy="36000"/>
            </a:xfrm>
            <a:prstGeom prst="ellipse">
              <a:avLst/>
            </a:prstGeom>
            <a:solidFill>
              <a:schemeClr val="lt1"/>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2" name="Google Shape;482;p2"/>
            <p:cNvSpPr/>
            <p:nvPr/>
          </p:nvSpPr>
          <p:spPr>
            <a:xfrm>
              <a:off x="10401699" y="1073324"/>
              <a:ext cx="36000" cy="36000"/>
            </a:xfrm>
            <a:prstGeom prst="ellipse">
              <a:avLst/>
            </a:prstGeom>
            <a:solidFill>
              <a:schemeClr val="lt1"/>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3" name="Google Shape;483;p2"/>
            <p:cNvSpPr/>
            <p:nvPr/>
          </p:nvSpPr>
          <p:spPr>
            <a:xfrm>
              <a:off x="11074613" y="885729"/>
              <a:ext cx="45719" cy="45719"/>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4" name="Google Shape;484;p2"/>
            <p:cNvSpPr/>
            <p:nvPr/>
          </p:nvSpPr>
          <p:spPr>
            <a:xfrm>
              <a:off x="10554365" y="2728733"/>
              <a:ext cx="36000" cy="36000"/>
            </a:xfrm>
            <a:prstGeom prst="ellipse">
              <a:avLst/>
            </a:prstGeom>
            <a:solidFill>
              <a:schemeClr val="lt1"/>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5" name="Google Shape;485;p2"/>
            <p:cNvSpPr/>
            <p:nvPr/>
          </p:nvSpPr>
          <p:spPr>
            <a:xfrm>
              <a:off x="9451341" y="4215300"/>
              <a:ext cx="45719" cy="45719"/>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6" name="Google Shape;486;p2"/>
            <p:cNvSpPr/>
            <p:nvPr/>
          </p:nvSpPr>
          <p:spPr>
            <a:xfrm>
              <a:off x="11410316" y="4511555"/>
              <a:ext cx="45719" cy="45719"/>
            </a:xfrm>
            <a:prstGeom prst="ellipse">
              <a:avLst/>
            </a:prstGeom>
            <a:solidFill>
              <a:schemeClr val="lt1">
                <a:alpha val="32941"/>
              </a:scheme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7" name="Google Shape;487;p2"/>
            <p:cNvSpPr/>
            <p:nvPr/>
          </p:nvSpPr>
          <p:spPr>
            <a:xfrm>
              <a:off x="10101776" y="5254893"/>
              <a:ext cx="36000" cy="36000"/>
            </a:xfrm>
            <a:prstGeom prst="ellipse">
              <a:avLst/>
            </a:prstGeom>
            <a:solidFill>
              <a:schemeClr val="lt1"/>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8" name="Google Shape;488;p2"/>
            <p:cNvSpPr/>
            <p:nvPr/>
          </p:nvSpPr>
          <p:spPr>
            <a:xfrm>
              <a:off x="9464676" y="4611688"/>
              <a:ext cx="36000" cy="36000"/>
            </a:xfrm>
            <a:prstGeom prst="ellipse">
              <a:avLst/>
            </a:prstGeom>
            <a:solidFill>
              <a:schemeClr val="lt1"/>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489" name="Google Shape;489;p2"/>
          <p:cNvGrpSpPr/>
          <p:nvPr/>
        </p:nvGrpSpPr>
        <p:grpSpPr>
          <a:xfrm>
            <a:off x="1280774" y="3313443"/>
            <a:ext cx="1254116" cy="1326700"/>
            <a:chOff x="1873642" y="3313443"/>
            <a:chExt cx="1254116" cy="1326700"/>
          </a:xfrm>
        </p:grpSpPr>
        <p:cxnSp>
          <p:nvCxnSpPr>
            <p:cNvPr id="490" name="Google Shape;490;p2"/>
            <p:cNvCxnSpPr/>
            <p:nvPr/>
          </p:nvCxnSpPr>
          <p:spPr>
            <a:xfrm>
              <a:off x="2530858" y="3730854"/>
              <a:ext cx="596900" cy="639420"/>
            </a:xfrm>
            <a:prstGeom prst="straightConnector1">
              <a:avLst/>
            </a:prstGeom>
            <a:noFill/>
            <a:ln cap="flat" cmpd="sng" w="9525">
              <a:solidFill>
                <a:schemeClr val="lt1"/>
              </a:solidFill>
              <a:prstDash val="solid"/>
              <a:miter lim="800000"/>
              <a:headEnd len="sm" w="sm" type="oval"/>
              <a:tailEnd len="sm" w="sm" type="none"/>
            </a:ln>
          </p:spPr>
        </p:cxnSp>
        <p:cxnSp>
          <p:nvCxnSpPr>
            <p:cNvPr id="491" name="Google Shape;491;p2"/>
            <p:cNvCxnSpPr/>
            <p:nvPr/>
          </p:nvCxnSpPr>
          <p:spPr>
            <a:xfrm>
              <a:off x="1873642" y="3313443"/>
              <a:ext cx="839425" cy="859557"/>
            </a:xfrm>
            <a:prstGeom prst="straightConnector1">
              <a:avLst/>
            </a:prstGeom>
            <a:noFill/>
            <a:ln cap="flat" cmpd="sng" w="9525">
              <a:solidFill>
                <a:srgbClr val="65D3F6"/>
              </a:solidFill>
              <a:prstDash val="solid"/>
              <a:miter lim="800000"/>
              <a:headEnd len="sm" w="sm" type="oval"/>
              <a:tailEnd len="sm" w="sm" type="none"/>
            </a:ln>
          </p:spPr>
        </p:cxnSp>
        <p:cxnSp>
          <p:nvCxnSpPr>
            <p:cNvPr id="492" name="Google Shape;492;p2"/>
            <p:cNvCxnSpPr/>
            <p:nvPr/>
          </p:nvCxnSpPr>
          <p:spPr>
            <a:xfrm>
              <a:off x="2205417" y="3970172"/>
              <a:ext cx="455753" cy="470963"/>
            </a:xfrm>
            <a:prstGeom prst="straightConnector1">
              <a:avLst/>
            </a:prstGeom>
            <a:noFill/>
            <a:ln cap="flat" cmpd="sng" w="9525">
              <a:solidFill>
                <a:srgbClr val="0756A7"/>
              </a:solidFill>
              <a:prstDash val="solid"/>
              <a:miter lim="800000"/>
              <a:headEnd len="sm" w="sm" type="oval"/>
              <a:tailEnd len="sm" w="sm" type="none"/>
            </a:ln>
          </p:spPr>
        </p:cxnSp>
        <p:cxnSp>
          <p:nvCxnSpPr>
            <p:cNvPr id="493" name="Google Shape;493;p2"/>
            <p:cNvCxnSpPr/>
            <p:nvPr/>
          </p:nvCxnSpPr>
          <p:spPr>
            <a:xfrm>
              <a:off x="2688535" y="4306624"/>
              <a:ext cx="353428" cy="333519"/>
            </a:xfrm>
            <a:prstGeom prst="straightConnector1">
              <a:avLst/>
            </a:prstGeom>
            <a:noFill/>
            <a:ln cap="flat" cmpd="sng" w="9525">
              <a:solidFill>
                <a:srgbClr val="D13694"/>
              </a:solidFill>
              <a:prstDash val="solid"/>
              <a:miter lim="800000"/>
              <a:headEnd len="sm" w="sm" type="oval"/>
              <a:tailEnd len="sm" w="sm" type="none"/>
            </a:ln>
          </p:spPr>
        </p:cxnSp>
      </p:grpSp>
      <p:grpSp>
        <p:nvGrpSpPr>
          <p:cNvPr id="494" name="Google Shape;494;p2"/>
          <p:cNvGrpSpPr/>
          <p:nvPr/>
        </p:nvGrpSpPr>
        <p:grpSpPr>
          <a:xfrm>
            <a:off x="1229801" y="2948424"/>
            <a:ext cx="2629249" cy="677100"/>
            <a:chOff x="1952771" y="2666157"/>
            <a:chExt cx="2629249" cy="677100"/>
          </a:xfrm>
        </p:grpSpPr>
        <p:sp>
          <p:nvSpPr>
            <p:cNvPr id="495" name="Google Shape;495;p2"/>
            <p:cNvSpPr txBox="1"/>
            <p:nvPr/>
          </p:nvSpPr>
          <p:spPr>
            <a:xfrm>
              <a:off x="1952771" y="2666157"/>
              <a:ext cx="8952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800" u="none" cap="none" strike="noStrike">
                  <a:solidFill>
                    <a:schemeClr val="lt1"/>
                  </a:solidFill>
                  <a:latin typeface="Arial"/>
                  <a:ea typeface="Arial"/>
                  <a:cs typeface="Arial"/>
                  <a:sym typeface="Arial"/>
                </a:rPr>
                <a:t>02</a:t>
              </a:r>
              <a:endParaRPr b="1" i="0" sz="3800" u="none" cap="none" strike="noStrike">
                <a:solidFill>
                  <a:schemeClr val="lt1"/>
                </a:solidFill>
                <a:latin typeface="Arial"/>
                <a:ea typeface="Arial"/>
                <a:cs typeface="Arial"/>
                <a:sym typeface="Arial"/>
              </a:endParaRPr>
            </a:p>
          </p:txBody>
        </p:sp>
        <p:sp>
          <p:nvSpPr>
            <p:cNvPr id="496" name="Google Shape;496;p2"/>
            <p:cNvSpPr txBox="1"/>
            <p:nvPr/>
          </p:nvSpPr>
          <p:spPr>
            <a:xfrm>
              <a:off x="2654820" y="2923669"/>
              <a:ext cx="19272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chemeClr val="lt1"/>
                  </a:solidFill>
                  <a:latin typeface="Arial"/>
                  <a:ea typeface="Arial"/>
                  <a:cs typeface="Arial"/>
                  <a:sym typeface="Arial"/>
                </a:rPr>
                <a:t>HTML5</a:t>
              </a:r>
              <a:endParaRPr b="1" i="0" sz="1600" u="none" cap="none" strike="noStrike">
                <a:solidFill>
                  <a:schemeClr val="lt1"/>
                </a:solidFill>
                <a:latin typeface="Arial"/>
                <a:ea typeface="Arial"/>
                <a:cs typeface="Arial"/>
                <a:sym typeface="Arial"/>
              </a:endParaRPr>
            </a:p>
          </p:txBody>
        </p:sp>
      </p:grpSp>
      <p:grpSp>
        <p:nvGrpSpPr>
          <p:cNvPr id="497" name="Google Shape;497;p2"/>
          <p:cNvGrpSpPr/>
          <p:nvPr/>
        </p:nvGrpSpPr>
        <p:grpSpPr>
          <a:xfrm>
            <a:off x="3894944" y="2014576"/>
            <a:ext cx="922446" cy="1296051"/>
            <a:chOff x="4145567" y="1963954"/>
            <a:chExt cx="922446" cy="1296051"/>
          </a:xfrm>
        </p:grpSpPr>
        <p:cxnSp>
          <p:nvCxnSpPr>
            <p:cNvPr id="498" name="Google Shape;498;p2"/>
            <p:cNvCxnSpPr/>
            <p:nvPr/>
          </p:nvCxnSpPr>
          <p:spPr>
            <a:xfrm>
              <a:off x="4648970" y="2521565"/>
              <a:ext cx="419043" cy="701832"/>
            </a:xfrm>
            <a:prstGeom prst="straightConnector1">
              <a:avLst/>
            </a:prstGeom>
            <a:noFill/>
            <a:ln cap="flat" cmpd="sng" w="9525">
              <a:solidFill>
                <a:schemeClr val="lt1"/>
              </a:solidFill>
              <a:prstDash val="solid"/>
              <a:miter lim="800000"/>
              <a:headEnd len="sm" w="sm" type="oval"/>
              <a:tailEnd len="sm" w="sm" type="none"/>
            </a:ln>
          </p:spPr>
        </p:cxnSp>
        <p:cxnSp>
          <p:nvCxnSpPr>
            <p:cNvPr id="499" name="Google Shape;499;p2"/>
            <p:cNvCxnSpPr/>
            <p:nvPr/>
          </p:nvCxnSpPr>
          <p:spPr>
            <a:xfrm>
              <a:off x="4145567" y="1963954"/>
              <a:ext cx="714348" cy="1202248"/>
            </a:xfrm>
            <a:prstGeom prst="straightConnector1">
              <a:avLst/>
            </a:prstGeom>
            <a:noFill/>
            <a:ln cap="flat" cmpd="sng" w="9525">
              <a:solidFill>
                <a:srgbClr val="65D3F6"/>
              </a:solidFill>
              <a:prstDash val="solid"/>
              <a:miter lim="800000"/>
              <a:headEnd len="sm" w="sm" type="oval"/>
              <a:tailEnd len="sm" w="sm" type="none"/>
            </a:ln>
          </p:spPr>
        </p:cxnSp>
        <p:cxnSp>
          <p:nvCxnSpPr>
            <p:cNvPr id="500" name="Google Shape;500;p2"/>
            <p:cNvCxnSpPr/>
            <p:nvPr/>
          </p:nvCxnSpPr>
          <p:spPr>
            <a:xfrm>
              <a:off x="4169583" y="2522014"/>
              <a:ext cx="333450" cy="530798"/>
            </a:xfrm>
            <a:prstGeom prst="straightConnector1">
              <a:avLst/>
            </a:prstGeom>
            <a:noFill/>
            <a:ln cap="flat" cmpd="sng" w="9525">
              <a:solidFill>
                <a:srgbClr val="0756A7"/>
              </a:solidFill>
              <a:prstDash val="solid"/>
              <a:miter lim="800000"/>
              <a:headEnd len="sm" w="sm" type="oval"/>
              <a:tailEnd len="sm" w="sm" type="none"/>
            </a:ln>
          </p:spPr>
        </p:cxnSp>
        <p:cxnSp>
          <p:nvCxnSpPr>
            <p:cNvPr id="501" name="Google Shape;501;p2"/>
            <p:cNvCxnSpPr/>
            <p:nvPr/>
          </p:nvCxnSpPr>
          <p:spPr>
            <a:xfrm>
              <a:off x="4566929" y="2947177"/>
              <a:ext cx="190354" cy="312828"/>
            </a:xfrm>
            <a:prstGeom prst="straightConnector1">
              <a:avLst/>
            </a:prstGeom>
            <a:noFill/>
            <a:ln cap="flat" cmpd="sng" w="9525">
              <a:solidFill>
                <a:srgbClr val="D13694"/>
              </a:solidFill>
              <a:prstDash val="solid"/>
              <a:miter lim="800000"/>
              <a:headEnd len="sm" w="sm" type="oval"/>
              <a:tailEnd len="sm" w="sm" type="none"/>
            </a:ln>
          </p:spPr>
        </p:cxnSp>
      </p:grpSp>
      <p:grpSp>
        <p:nvGrpSpPr>
          <p:cNvPr id="502" name="Google Shape;502;p2"/>
          <p:cNvGrpSpPr/>
          <p:nvPr/>
        </p:nvGrpSpPr>
        <p:grpSpPr>
          <a:xfrm>
            <a:off x="4556451" y="2056417"/>
            <a:ext cx="2448349" cy="677100"/>
            <a:chOff x="1952771" y="2666157"/>
            <a:chExt cx="2448349" cy="677100"/>
          </a:xfrm>
        </p:grpSpPr>
        <p:sp>
          <p:nvSpPr>
            <p:cNvPr id="503" name="Google Shape;503;p2"/>
            <p:cNvSpPr txBox="1"/>
            <p:nvPr/>
          </p:nvSpPr>
          <p:spPr>
            <a:xfrm>
              <a:off x="1952771" y="2666157"/>
              <a:ext cx="8952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800" u="none" cap="none" strike="noStrike">
                  <a:solidFill>
                    <a:schemeClr val="lt1"/>
                  </a:solidFill>
                  <a:latin typeface="Arial"/>
                  <a:ea typeface="Arial"/>
                  <a:cs typeface="Arial"/>
                  <a:sym typeface="Arial"/>
                </a:rPr>
                <a:t>03</a:t>
              </a:r>
              <a:endParaRPr b="1" i="0" sz="3800" u="none" cap="none" strike="noStrike">
                <a:solidFill>
                  <a:schemeClr val="lt1"/>
                </a:solidFill>
                <a:latin typeface="Arial"/>
                <a:ea typeface="Arial"/>
                <a:cs typeface="Arial"/>
                <a:sym typeface="Arial"/>
              </a:endParaRPr>
            </a:p>
          </p:txBody>
        </p:sp>
        <p:sp>
          <p:nvSpPr>
            <p:cNvPr id="504" name="Google Shape;504;p2"/>
            <p:cNvSpPr txBox="1"/>
            <p:nvPr/>
          </p:nvSpPr>
          <p:spPr>
            <a:xfrm>
              <a:off x="2654820" y="2923669"/>
              <a:ext cx="17463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rPr>
                <a:t>CSS3</a:t>
              </a:r>
              <a:endParaRPr b="1" i="0" sz="1600" u="none" cap="none" strike="noStrike">
                <a:solidFill>
                  <a:schemeClr val="lt1"/>
                </a:solidFill>
                <a:latin typeface="Arial"/>
                <a:ea typeface="Arial"/>
                <a:cs typeface="Arial"/>
                <a:sym typeface="Arial"/>
              </a:endParaRPr>
            </a:p>
          </p:txBody>
        </p:sp>
      </p:grpSp>
      <p:grpSp>
        <p:nvGrpSpPr>
          <p:cNvPr id="505" name="Google Shape;505;p2"/>
          <p:cNvGrpSpPr/>
          <p:nvPr/>
        </p:nvGrpSpPr>
        <p:grpSpPr>
          <a:xfrm>
            <a:off x="8091098" y="2953682"/>
            <a:ext cx="3357777" cy="677100"/>
            <a:chOff x="1952771" y="2666157"/>
            <a:chExt cx="2544049" cy="677100"/>
          </a:xfrm>
        </p:grpSpPr>
        <p:sp>
          <p:nvSpPr>
            <p:cNvPr id="506" name="Google Shape;506;p2"/>
            <p:cNvSpPr txBox="1"/>
            <p:nvPr/>
          </p:nvSpPr>
          <p:spPr>
            <a:xfrm>
              <a:off x="1952771" y="2666157"/>
              <a:ext cx="8952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800" u="none" cap="none" strike="noStrike">
                  <a:solidFill>
                    <a:schemeClr val="lt1"/>
                  </a:solidFill>
                  <a:latin typeface="Arial"/>
                  <a:ea typeface="Arial"/>
                  <a:cs typeface="Arial"/>
                  <a:sym typeface="Arial"/>
                </a:rPr>
                <a:t>04</a:t>
              </a:r>
              <a:endParaRPr b="1" i="0" sz="3800" u="none" cap="none" strike="noStrike">
                <a:solidFill>
                  <a:schemeClr val="lt1"/>
                </a:solidFill>
                <a:latin typeface="Arial"/>
                <a:ea typeface="Arial"/>
                <a:cs typeface="Arial"/>
                <a:sym typeface="Arial"/>
              </a:endParaRPr>
            </a:p>
          </p:txBody>
        </p:sp>
        <p:sp>
          <p:nvSpPr>
            <p:cNvPr id="507" name="Google Shape;507;p2"/>
            <p:cNvSpPr txBox="1"/>
            <p:nvPr/>
          </p:nvSpPr>
          <p:spPr>
            <a:xfrm>
              <a:off x="2654820" y="2923669"/>
              <a:ext cx="18420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rPr>
                <a:t>排版</a:t>
              </a:r>
              <a:endParaRPr b="1" i="0" sz="1600" cap="none" strike="noStrike">
                <a:solidFill>
                  <a:schemeClr val="lt1"/>
                </a:solidFill>
                <a:latin typeface="Arial"/>
                <a:ea typeface="Arial"/>
                <a:cs typeface="Arial"/>
                <a:sym typeface="Arial"/>
              </a:endParaRPr>
            </a:p>
          </p:txBody>
        </p:sp>
      </p:grpSp>
      <p:grpSp>
        <p:nvGrpSpPr>
          <p:cNvPr id="508" name="Google Shape;508;p2"/>
          <p:cNvGrpSpPr/>
          <p:nvPr/>
        </p:nvGrpSpPr>
        <p:grpSpPr>
          <a:xfrm flipH="1">
            <a:off x="8286521" y="2969396"/>
            <a:ext cx="1254116" cy="1326700"/>
            <a:chOff x="1873642" y="3313443"/>
            <a:chExt cx="1254116" cy="1326700"/>
          </a:xfrm>
        </p:grpSpPr>
        <p:cxnSp>
          <p:nvCxnSpPr>
            <p:cNvPr id="509" name="Google Shape;509;p2"/>
            <p:cNvCxnSpPr/>
            <p:nvPr/>
          </p:nvCxnSpPr>
          <p:spPr>
            <a:xfrm>
              <a:off x="2530858" y="3730854"/>
              <a:ext cx="596900" cy="639420"/>
            </a:xfrm>
            <a:prstGeom prst="straightConnector1">
              <a:avLst/>
            </a:prstGeom>
            <a:noFill/>
            <a:ln cap="flat" cmpd="sng" w="9525">
              <a:solidFill>
                <a:schemeClr val="lt1"/>
              </a:solidFill>
              <a:prstDash val="solid"/>
              <a:miter lim="800000"/>
              <a:headEnd len="sm" w="sm" type="oval"/>
              <a:tailEnd len="sm" w="sm" type="none"/>
            </a:ln>
          </p:spPr>
        </p:cxnSp>
        <p:cxnSp>
          <p:nvCxnSpPr>
            <p:cNvPr id="510" name="Google Shape;510;p2"/>
            <p:cNvCxnSpPr/>
            <p:nvPr/>
          </p:nvCxnSpPr>
          <p:spPr>
            <a:xfrm>
              <a:off x="1873642" y="3313443"/>
              <a:ext cx="839425" cy="859557"/>
            </a:xfrm>
            <a:prstGeom prst="straightConnector1">
              <a:avLst/>
            </a:prstGeom>
            <a:noFill/>
            <a:ln cap="flat" cmpd="sng" w="9525">
              <a:solidFill>
                <a:srgbClr val="65D3F6"/>
              </a:solidFill>
              <a:prstDash val="solid"/>
              <a:miter lim="800000"/>
              <a:headEnd len="sm" w="sm" type="oval"/>
              <a:tailEnd len="sm" w="sm" type="none"/>
            </a:ln>
          </p:spPr>
        </p:cxnSp>
        <p:cxnSp>
          <p:nvCxnSpPr>
            <p:cNvPr id="511" name="Google Shape;511;p2"/>
            <p:cNvCxnSpPr/>
            <p:nvPr/>
          </p:nvCxnSpPr>
          <p:spPr>
            <a:xfrm>
              <a:off x="2205417" y="3970172"/>
              <a:ext cx="455753" cy="470963"/>
            </a:xfrm>
            <a:prstGeom prst="straightConnector1">
              <a:avLst/>
            </a:prstGeom>
            <a:noFill/>
            <a:ln cap="flat" cmpd="sng" w="9525">
              <a:solidFill>
                <a:srgbClr val="0756A7"/>
              </a:solidFill>
              <a:prstDash val="solid"/>
              <a:miter lim="800000"/>
              <a:headEnd len="sm" w="sm" type="oval"/>
              <a:tailEnd len="sm" w="sm" type="none"/>
            </a:ln>
          </p:spPr>
        </p:cxnSp>
        <p:cxnSp>
          <p:nvCxnSpPr>
            <p:cNvPr id="512" name="Google Shape;512;p2"/>
            <p:cNvCxnSpPr/>
            <p:nvPr/>
          </p:nvCxnSpPr>
          <p:spPr>
            <a:xfrm>
              <a:off x="2688535" y="4306624"/>
              <a:ext cx="353428" cy="333519"/>
            </a:xfrm>
            <a:prstGeom prst="straightConnector1">
              <a:avLst/>
            </a:prstGeom>
            <a:noFill/>
            <a:ln cap="flat" cmpd="sng" w="9525">
              <a:solidFill>
                <a:srgbClr val="D13694"/>
              </a:solidFill>
              <a:prstDash val="solid"/>
              <a:miter lim="800000"/>
              <a:headEnd len="sm" w="sm" type="oval"/>
              <a:tailEnd len="sm" w="sm" type="none"/>
            </a:ln>
          </p:spPr>
        </p:cxnSp>
      </p:grpSp>
      <p:grpSp>
        <p:nvGrpSpPr>
          <p:cNvPr id="513" name="Google Shape;513;p2"/>
          <p:cNvGrpSpPr/>
          <p:nvPr/>
        </p:nvGrpSpPr>
        <p:grpSpPr>
          <a:xfrm flipH="1">
            <a:off x="6859058" y="2152073"/>
            <a:ext cx="922446" cy="1296051"/>
            <a:chOff x="4145567" y="1963954"/>
            <a:chExt cx="922446" cy="1296051"/>
          </a:xfrm>
        </p:grpSpPr>
        <p:cxnSp>
          <p:nvCxnSpPr>
            <p:cNvPr id="514" name="Google Shape;514;p2"/>
            <p:cNvCxnSpPr/>
            <p:nvPr/>
          </p:nvCxnSpPr>
          <p:spPr>
            <a:xfrm>
              <a:off x="4648970" y="2521565"/>
              <a:ext cx="419043" cy="701832"/>
            </a:xfrm>
            <a:prstGeom prst="straightConnector1">
              <a:avLst/>
            </a:prstGeom>
            <a:noFill/>
            <a:ln cap="flat" cmpd="sng" w="9525">
              <a:solidFill>
                <a:schemeClr val="lt1"/>
              </a:solidFill>
              <a:prstDash val="solid"/>
              <a:miter lim="800000"/>
              <a:headEnd len="sm" w="sm" type="oval"/>
              <a:tailEnd len="sm" w="sm" type="none"/>
            </a:ln>
          </p:spPr>
        </p:cxnSp>
        <p:cxnSp>
          <p:nvCxnSpPr>
            <p:cNvPr id="515" name="Google Shape;515;p2"/>
            <p:cNvCxnSpPr/>
            <p:nvPr/>
          </p:nvCxnSpPr>
          <p:spPr>
            <a:xfrm>
              <a:off x="4145567" y="1963954"/>
              <a:ext cx="714348" cy="1202248"/>
            </a:xfrm>
            <a:prstGeom prst="straightConnector1">
              <a:avLst/>
            </a:prstGeom>
            <a:noFill/>
            <a:ln cap="flat" cmpd="sng" w="9525">
              <a:solidFill>
                <a:srgbClr val="65D3F6"/>
              </a:solidFill>
              <a:prstDash val="solid"/>
              <a:miter lim="800000"/>
              <a:headEnd len="sm" w="sm" type="oval"/>
              <a:tailEnd len="sm" w="sm" type="none"/>
            </a:ln>
          </p:spPr>
        </p:cxnSp>
        <p:cxnSp>
          <p:nvCxnSpPr>
            <p:cNvPr id="516" name="Google Shape;516;p2"/>
            <p:cNvCxnSpPr/>
            <p:nvPr/>
          </p:nvCxnSpPr>
          <p:spPr>
            <a:xfrm>
              <a:off x="4169583" y="2522014"/>
              <a:ext cx="333450" cy="530798"/>
            </a:xfrm>
            <a:prstGeom prst="straightConnector1">
              <a:avLst/>
            </a:prstGeom>
            <a:noFill/>
            <a:ln cap="flat" cmpd="sng" w="9525">
              <a:solidFill>
                <a:srgbClr val="0756A7"/>
              </a:solidFill>
              <a:prstDash val="solid"/>
              <a:miter lim="800000"/>
              <a:headEnd len="sm" w="sm" type="oval"/>
              <a:tailEnd len="sm" w="sm" type="none"/>
            </a:ln>
          </p:spPr>
        </p:cxnSp>
        <p:cxnSp>
          <p:nvCxnSpPr>
            <p:cNvPr id="517" name="Google Shape;517;p2"/>
            <p:cNvCxnSpPr/>
            <p:nvPr/>
          </p:nvCxnSpPr>
          <p:spPr>
            <a:xfrm>
              <a:off x="4566929" y="2947177"/>
              <a:ext cx="190354" cy="312828"/>
            </a:xfrm>
            <a:prstGeom prst="straightConnector1">
              <a:avLst/>
            </a:prstGeom>
            <a:noFill/>
            <a:ln cap="flat" cmpd="sng" w="9525">
              <a:solidFill>
                <a:srgbClr val="D13694"/>
              </a:solidFill>
              <a:prstDash val="solid"/>
              <a:miter lim="800000"/>
              <a:headEnd len="sm" w="sm" type="oval"/>
              <a:tailEnd len="sm" w="sm" type="none"/>
            </a:ln>
          </p:spPr>
        </p:cxnSp>
      </p:grpSp>
      <p:grpSp>
        <p:nvGrpSpPr>
          <p:cNvPr id="518" name="Google Shape;518;p2"/>
          <p:cNvGrpSpPr/>
          <p:nvPr/>
        </p:nvGrpSpPr>
        <p:grpSpPr>
          <a:xfrm>
            <a:off x="9282413" y="4255973"/>
            <a:ext cx="2993737" cy="677100"/>
            <a:chOff x="1952771" y="2666157"/>
            <a:chExt cx="2993737" cy="677100"/>
          </a:xfrm>
        </p:grpSpPr>
        <p:sp>
          <p:nvSpPr>
            <p:cNvPr id="519" name="Google Shape;519;p2"/>
            <p:cNvSpPr txBox="1"/>
            <p:nvPr/>
          </p:nvSpPr>
          <p:spPr>
            <a:xfrm>
              <a:off x="1952771" y="2666157"/>
              <a:ext cx="8952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800" u="none" cap="none" strike="noStrike">
                  <a:solidFill>
                    <a:schemeClr val="lt1"/>
                  </a:solidFill>
                  <a:latin typeface="Arial"/>
                  <a:ea typeface="Arial"/>
                  <a:cs typeface="Arial"/>
                  <a:sym typeface="Arial"/>
                </a:rPr>
                <a:t>05</a:t>
              </a:r>
              <a:endParaRPr b="1" i="0" sz="3800" u="none" cap="none" strike="noStrike">
                <a:solidFill>
                  <a:schemeClr val="lt1"/>
                </a:solidFill>
                <a:latin typeface="Arial"/>
                <a:ea typeface="Arial"/>
                <a:cs typeface="Arial"/>
                <a:sym typeface="Arial"/>
              </a:endParaRPr>
            </a:p>
          </p:txBody>
        </p:sp>
        <p:sp>
          <p:nvSpPr>
            <p:cNvPr id="520" name="Google Shape;520;p2"/>
            <p:cNvSpPr txBox="1"/>
            <p:nvPr/>
          </p:nvSpPr>
          <p:spPr>
            <a:xfrm>
              <a:off x="2654808" y="2923659"/>
              <a:ext cx="2291700" cy="3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b="1" lang="en-US" sz="1600">
                  <a:solidFill>
                    <a:schemeClr val="lt1"/>
                  </a:solidFill>
                </a:rPr>
                <a:t>Boostrap5/Echart.js</a:t>
              </a:r>
              <a:endParaRPr b="1" i="0" sz="1600" u="none" cap="none" strike="noStrike">
                <a:solidFill>
                  <a:schemeClr val="lt1"/>
                </a:solidFill>
                <a:latin typeface="Arial"/>
                <a:ea typeface="Arial"/>
                <a:cs typeface="Arial"/>
                <a:sym typeface="Arial"/>
              </a:endParaRPr>
            </a:p>
          </p:txBody>
        </p:sp>
      </p:grpSp>
      <p:sp>
        <p:nvSpPr>
          <p:cNvPr id="521" name="Google Shape;521;p2"/>
          <p:cNvSpPr/>
          <p:nvPr/>
        </p:nvSpPr>
        <p:spPr>
          <a:xfrm>
            <a:off x="2398395" y="3342142"/>
            <a:ext cx="7039610" cy="7039610"/>
          </a:xfrm>
          <a:prstGeom prst="ellipse">
            <a:avLst/>
          </a:prstGeom>
          <a:solidFill>
            <a:schemeClr val="lt1"/>
          </a:solidFill>
          <a:ln>
            <a:noFill/>
          </a:ln>
          <a:effectLst>
            <a:outerShdw blurRad="901700" sx="102000" rotWithShape="0" dir="16200000" dist="38100" sy="102000">
              <a:srgbClr val="00B0F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756A7"/>
              </a:solidFill>
              <a:latin typeface="Calibri"/>
              <a:ea typeface="Calibri"/>
              <a:cs typeface="Calibri"/>
              <a:sym typeface="Calibri"/>
            </a:endParaRPr>
          </a:p>
        </p:txBody>
      </p:sp>
      <p:sp>
        <p:nvSpPr>
          <p:cNvPr id="522" name="Google Shape;522;p2"/>
          <p:cNvSpPr/>
          <p:nvPr/>
        </p:nvSpPr>
        <p:spPr>
          <a:xfrm>
            <a:off x="3244956" y="4188703"/>
            <a:ext cx="5346489" cy="5346489"/>
          </a:xfrm>
          <a:prstGeom prst="ellipse">
            <a:avLst/>
          </a:prstGeom>
          <a:solidFill>
            <a:schemeClr val="lt1"/>
          </a:solidFill>
          <a:ln>
            <a:noFill/>
          </a:ln>
          <a:effectLst>
            <a:outerShdw blurRad="317500" sx="118000" rotWithShape="0" algn="ctr" sy="118000">
              <a:srgbClr val="0070C0">
                <a:alpha val="1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756A7"/>
              </a:solidFill>
              <a:latin typeface="Calibri"/>
              <a:ea typeface="Calibri"/>
              <a:cs typeface="Calibri"/>
              <a:sym typeface="Calibri"/>
            </a:endParaRPr>
          </a:p>
        </p:txBody>
      </p:sp>
      <p:sp>
        <p:nvSpPr>
          <p:cNvPr id="523" name="Google Shape;523;p2"/>
          <p:cNvSpPr/>
          <p:nvPr/>
        </p:nvSpPr>
        <p:spPr>
          <a:xfrm>
            <a:off x="4147997" y="5091744"/>
            <a:ext cx="3540404" cy="3540404"/>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756A7"/>
              </a:solidFill>
              <a:latin typeface="Calibri"/>
              <a:ea typeface="Calibri"/>
              <a:cs typeface="Calibri"/>
              <a:sym typeface="Calibri"/>
            </a:endParaRPr>
          </a:p>
        </p:txBody>
      </p:sp>
      <p:sp>
        <p:nvSpPr>
          <p:cNvPr id="524" name="Google Shape;524;p2"/>
          <p:cNvSpPr/>
          <p:nvPr/>
        </p:nvSpPr>
        <p:spPr>
          <a:xfrm>
            <a:off x="4433585" y="5821504"/>
            <a:ext cx="60804" cy="579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5" name="Google Shape;525;p2"/>
          <p:cNvSpPr/>
          <p:nvPr/>
        </p:nvSpPr>
        <p:spPr>
          <a:xfrm>
            <a:off x="5887798" y="5064109"/>
            <a:ext cx="60804" cy="579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6" name="Google Shape;526;p2"/>
          <p:cNvSpPr/>
          <p:nvPr/>
        </p:nvSpPr>
        <p:spPr>
          <a:xfrm>
            <a:off x="7361835" y="5851516"/>
            <a:ext cx="60804" cy="57918"/>
          </a:xfrm>
          <a:prstGeom prst="ellipse">
            <a:avLst/>
          </a:prstGeom>
          <a:solidFill>
            <a:srgbClr val="0756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7" name="Google Shape;527;p2"/>
          <p:cNvSpPr/>
          <p:nvPr/>
        </p:nvSpPr>
        <p:spPr>
          <a:xfrm>
            <a:off x="6512384" y="6231375"/>
            <a:ext cx="75507" cy="71923"/>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8" name="Google Shape;528;p2"/>
          <p:cNvSpPr/>
          <p:nvPr/>
        </p:nvSpPr>
        <p:spPr>
          <a:xfrm>
            <a:off x="6122846" y="6563501"/>
            <a:ext cx="47997" cy="45719"/>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9" name="Google Shape;529;p2"/>
          <p:cNvSpPr/>
          <p:nvPr/>
        </p:nvSpPr>
        <p:spPr>
          <a:xfrm>
            <a:off x="5301535" y="6355237"/>
            <a:ext cx="47997"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0" name="Google Shape;530;p2"/>
          <p:cNvSpPr/>
          <p:nvPr/>
        </p:nvSpPr>
        <p:spPr>
          <a:xfrm>
            <a:off x="4454808" y="4564820"/>
            <a:ext cx="79161" cy="75404"/>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1" name="Google Shape;531;p2"/>
          <p:cNvSpPr/>
          <p:nvPr/>
        </p:nvSpPr>
        <p:spPr>
          <a:xfrm>
            <a:off x="3261856" y="6279833"/>
            <a:ext cx="79161" cy="75404"/>
          </a:xfrm>
          <a:prstGeom prst="ellipse">
            <a:avLst/>
          </a:prstGeom>
          <a:solidFill>
            <a:srgbClr val="0756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2" name="Google Shape;532;p2"/>
          <p:cNvSpPr/>
          <p:nvPr/>
        </p:nvSpPr>
        <p:spPr>
          <a:xfrm>
            <a:off x="7308911" y="4559407"/>
            <a:ext cx="79161" cy="75404"/>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3" name="Google Shape;533;p2"/>
          <p:cNvSpPr/>
          <p:nvPr/>
        </p:nvSpPr>
        <p:spPr>
          <a:xfrm>
            <a:off x="8506214" y="6325552"/>
            <a:ext cx="79161" cy="75404"/>
          </a:xfrm>
          <a:prstGeom prst="ellipse">
            <a:avLst/>
          </a:prstGeom>
          <a:solidFill>
            <a:srgbClr val="0756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4" name="Google Shape;534;p2"/>
          <p:cNvSpPr txBox="1"/>
          <p:nvPr/>
        </p:nvSpPr>
        <p:spPr>
          <a:xfrm>
            <a:off x="4556451" y="5788815"/>
            <a:ext cx="272349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0756A7"/>
                </a:solidFill>
                <a:latin typeface="Arial"/>
                <a:ea typeface="Arial"/>
                <a:cs typeface="Arial"/>
                <a:sym typeface="Arial"/>
              </a:rPr>
              <a:t>目錄</a:t>
            </a:r>
            <a:endParaRPr b="1" i="0" sz="3600" u="none" cap="none" strike="noStrike">
              <a:solidFill>
                <a:srgbClr val="0756A7"/>
              </a:solidFill>
              <a:latin typeface="Arial"/>
              <a:ea typeface="Arial"/>
              <a:cs typeface="Arial"/>
              <a:sym typeface="Arial"/>
            </a:endParaRPr>
          </a:p>
        </p:txBody>
      </p:sp>
      <p:sp>
        <p:nvSpPr>
          <p:cNvPr id="535" name="Google Shape;535;p2"/>
          <p:cNvSpPr/>
          <p:nvPr/>
        </p:nvSpPr>
        <p:spPr>
          <a:xfrm>
            <a:off x="3056105" y="4704287"/>
            <a:ext cx="78090" cy="74384"/>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6" name="Google Shape;536;p2"/>
          <p:cNvSpPr/>
          <p:nvPr/>
        </p:nvSpPr>
        <p:spPr>
          <a:xfrm>
            <a:off x="5892075" y="3294271"/>
            <a:ext cx="78090" cy="74384"/>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537" name="Google Shape;537;p2"/>
          <p:cNvGrpSpPr/>
          <p:nvPr/>
        </p:nvGrpSpPr>
        <p:grpSpPr>
          <a:xfrm>
            <a:off x="413640" y="4260650"/>
            <a:ext cx="2629249" cy="677100"/>
            <a:chOff x="1952771" y="2666157"/>
            <a:chExt cx="2629249" cy="677100"/>
          </a:xfrm>
        </p:grpSpPr>
        <p:sp>
          <p:nvSpPr>
            <p:cNvPr id="538" name="Google Shape;538;p2"/>
            <p:cNvSpPr txBox="1"/>
            <p:nvPr/>
          </p:nvSpPr>
          <p:spPr>
            <a:xfrm>
              <a:off x="1952771" y="2666157"/>
              <a:ext cx="8952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800" u="none" cap="none" strike="noStrike">
                  <a:solidFill>
                    <a:schemeClr val="lt1"/>
                  </a:solidFill>
                  <a:latin typeface="Arial"/>
                  <a:ea typeface="Arial"/>
                  <a:cs typeface="Arial"/>
                  <a:sym typeface="Arial"/>
                </a:rPr>
                <a:t>01</a:t>
              </a:r>
              <a:endParaRPr b="1" i="0" sz="3800" u="none" cap="none" strike="noStrike">
                <a:solidFill>
                  <a:schemeClr val="lt1"/>
                </a:solidFill>
                <a:latin typeface="Arial"/>
                <a:ea typeface="Arial"/>
                <a:cs typeface="Arial"/>
                <a:sym typeface="Arial"/>
              </a:endParaRPr>
            </a:p>
          </p:txBody>
        </p:sp>
        <p:sp>
          <p:nvSpPr>
            <p:cNvPr id="539" name="Google Shape;539;p2"/>
            <p:cNvSpPr txBox="1"/>
            <p:nvPr/>
          </p:nvSpPr>
          <p:spPr>
            <a:xfrm>
              <a:off x="2654820" y="2923669"/>
              <a:ext cx="19272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chemeClr val="lt1"/>
                  </a:solidFill>
                  <a:latin typeface="Arial"/>
                  <a:ea typeface="Arial"/>
                  <a:cs typeface="Arial"/>
                  <a:sym typeface="Arial"/>
                </a:rPr>
                <a:t>前言</a:t>
              </a:r>
              <a:endParaRPr b="1" i="0" sz="16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1000"/>
                                        <p:tgtEl>
                                          <p:spTgt spid="5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1000"/>
                                        <p:tgtEl>
                                          <p:spTgt spid="5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000"/>
                                        <p:tgtEl>
                                          <p:spTgt spid="52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750"/>
                                        <p:tgtEl>
                                          <p:spTgt spid="5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750"/>
                                        <p:tgtEl>
                                          <p:spTgt spid="5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750"/>
                                        <p:tgtEl>
                                          <p:spTgt spid="5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750"/>
                                        <p:tgtEl>
                                          <p:spTgt spid="5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3"/>
                                        </p:tgtEl>
                                        <p:attrNameLst>
                                          <p:attrName>style.visibility</p:attrName>
                                        </p:attrNameLst>
                                      </p:cBhvr>
                                      <p:to>
                                        <p:strVal val="visible"/>
                                      </p:to>
                                    </p:set>
                                    <p:anim calcmode="lin" valueType="num">
                                      <p:cBhvr additive="base">
                                        <p:cTn dur="750"/>
                                        <p:tgtEl>
                                          <p:spTgt spid="5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750"/>
                                        <p:tgtEl>
                                          <p:spTgt spid="5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750"/>
                                        <p:tgtEl>
                                          <p:spTgt spid="5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750"/>
                                        <p:tgtEl>
                                          <p:spTgt spid="5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750"/>
                                        <p:tgtEl>
                                          <p:spTgt spid="5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750"/>
                                        <p:tgtEl>
                                          <p:spTgt spid="5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750"/>
                                        <p:tgtEl>
                                          <p:spTgt spid="5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750"/>
                                        <p:tgtEl>
                                          <p:spTgt spid="536"/>
                                        </p:tgtEl>
                                        <p:attrNameLst>
                                          <p:attrName>ppt_y</p:attrName>
                                        </p:attrNameLst>
                                      </p:cBhvr>
                                      <p:tavLst>
                                        <p:tav fmla="" tm="0">
                                          <p:val>
                                            <p:strVal val="#ppt_y-1"/>
                                          </p:val>
                                        </p:tav>
                                        <p:tav fmla="" tm="100000">
                                          <p:val>
                                            <p:strVal val="#ppt_y"/>
                                          </p:val>
                                        </p:tav>
                                      </p:tavLst>
                                    </p:anim>
                                  </p:childTnLst>
                                </p:cTn>
                              </p:par>
                            </p:childTnLst>
                          </p:cTn>
                        </p:par>
                        <p:par>
                          <p:cTn fill="hold">
                            <p:stCondLst>
                              <p:cond delay="1750"/>
                            </p:stCondLst>
                            <p:childTnLst>
                              <p:par>
                                <p:cTn fill="hold" nodeType="afterEffect" presetClass="entr" presetID="23" presetSubtype="16">
                                  <p:stCondLst>
                                    <p:cond delay="25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500"/>
                                        <p:tgtEl>
                                          <p:spTgt spid="534"/>
                                        </p:tgtEl>
                                        <p:attrNameLst>
                                          <p:attrName>ppt_w</p:attrName>
                                        </p:attrNameLst>
                                      </p:cBhvr>
                                      <p:tavLst>
                                        <p:tav fmla="" tm="0">
                                          <p:val>
                                            <p:strVal val="0"/>
                                          </p:val>
                                        </p:tav>
                                        <p:tav fmla="" tm="100000">
                                          <p:val>
                                            <p:strVal val="#ppt_w"/>
                                          </p:val>
                                        </p:tav>
                                      </p:tavLst>
                                    </p:anim>
                                    <p:anim calcmode="lin" valueType="num">
                                      <p:cBhvr additive="base">
                                        <p:cTn dur="500"/>
                                        <p:tgtEl>
                                          <p:spTgt spid="534"/>
                                        </p:tgtEl>
                                        <p:attrNameLst>
                                          <p:attrName>ppt_h</p:attrName>
                                        </p:attrNameLst>
                                      </p:cBhvr>
                                      <p:tavLst>
                                        <p:tav fmla="" tm="0">
                                          <p:val>
                                            <p:strVal val="0"/>
                                          </p:val>
                                        </p:tav>
                                        <p:tav fmla="" tm="100000">
                                          <p:val>
                                            <p:strVal val="#ppt_h"/>
                                          </p:val>
                                        </p:tav>
                                      </p:tavLst>
                                    </p:anim>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750"/>
                                        <p:tgtEl>
                                          <p:spTgt spid="48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750"/>
                                        <p:tgtEl>
                                          <p:spTgt spid="497"/>
                                        </p:tgtEl>
                                      </p:cBhvr>
                                    </p:animEffect>
                                  </p:childTnLst>
                                </p:cTn>
                              </p:par>
                            </p:childTnLst>
                          </p:cTn>
                        </p:par>
                        <p:par>
                          <p:cTn fill="hold">
                            <p:stCondLst>
                              <p:cond delay="4250"/>
                            </p:stCondLst>
                            <p:childTnLst>
                              <p:par>
                                <p:cTn fill="hold" nodeType="after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childTnLst>
                          </p:cTn>
                        </p:par>
                        <p:par>
                          <p:cTn fill="hold">
                            <p:stCondLst>
                              <p:cond delay="4750"/>
                            </p:stCondLst>
                            <p:childTnLst>
                              <p:par>
                                <p:cTn fill="hold" nodeType="after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750"/>
                                        <p:tgtEl>
                                          <p:spTgt spid="513"/>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750"/>
                                        <p:tgtEl>
                                          <p:spTgt spid="508"/>
                                        </p:tgtEl>
                                      </p:cBhvr>
                                    </p:animEffect>
                                  </p:childTnLst>
                                </p:cTn>
                              </p:par>
                            </p:childTnLst>
                          </p:cTn>
                        </p:par>
                        <p:par>
                          <p:cTn fill="hold">
                            <p:stCondLst>
                              <p:cond delay="6750"/>
                            </p:stCondLst>
                            <p:childTnLst>
                              <p:par>
                                <p:cTn fill="hold" nodeType="after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par>
                          <p:cTn fill="hold">
                            <p:stCondLst>
                              <p:cond delay="7250"/>
                            </p:stCondLst>
                            <p:childTnLst>
                              <p:par>
                                <p:cTn fill="hold" nodeType="after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750"/>
                                        <p:tgtEl>
                                          <p:spTgt spid="437"/>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689" name="Shape 1689"/>
        <p:cNvGrpSpPr/>
        <p:nvPr/>
      </p:nvGrpSpPr>
      <p:grpSpPr>
        <a:xfrm>
          <a:off x="0" y="0"/>
          <a:ext cx="0" cy="0"/>
          <a:chOff x="0" y="0"/>
          <a:chExt cx="0" cy="0"/>
        </a:xfrm>
      </p:grpSpPr>
      <p:sp>
        <p:nvSpPr>
          <p:cNvPr id="1690" name="Google Shape;1690;p18"/>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&lt;p&gt;與&lt;PRE&gt;</a:t>
            </a:r>
            <a:endParaRPr sz="1400">
              <a:solidFill>
                <a:schemeClr val="lt1"/>
              </a:solidFill>
              <a:latin typeface="Arial"/>
              <a:ea typeface="Arial"/>
              <a:cs typeface="Arial"/>
              <a:sym typeface="Arial"/>
            </a:endParaRPr>
          </a:p>
        </p:txBody>
      </p:sp>
      <p:grpSp>
        <p:nvGrpSpPr>
          <p:cNvPr id="1691" name="Google Shape;1691;p18"/>
          <p:cNvGrpSpPr/>
          <p:nvPr/>
        </p:nvGrpSpPr>
        <p:grpSpPr>
          <a:xfrm>
            <a:off x="5826806" y="1018339"/>
            <a:ext cx="538388" cy="59761"/>
            <a:chOff x="5607050" y="1793751"/>
            <a:chExt cx="538388" cy="59761"/>
          </a:xfrm>
        </p:grpSpPr>
        <p:sp>
          <p:nvSpPr>
            <p:cNvPr id="1692" name="Google Shape;1692;p18"/>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3" name="Google Shape;1693;p18"/>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4" name="Google Shape;1694;p18"/>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95" name="Google Shape;1695;p18"/>
          <p:cNvSpPr txBox="1"/>
          <p:nvPr/>
        </p:nvSpPr>
        <p:spPr>
          <a:xfrm>
            <a:off x="333767" y="1224142"/>
            <a:ext cx="833507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&lt;p&gt;與&lt;PRE&gt;</a:t>
            </a:r>
            <a:endParaRPr sz="3200">
              <a:solidFill>
                <a:schemeClr val="lt1"/>
              </a:solidFill>
              <a:latin typeface="Arial"/>
              <a:ea typeface="Arial"/>
              <a:cs typeface="Arial"/>
              <a:sym typeface="Arial"/>
            </a:endParaRPr>
          </a:p>
        </p:txBody>
      </p:sp>
      <p:sp>
        <p:nvSpPr>
          <p:cNvPr id="1696" name="Google Shape;1696;p18"/>
          <p:cNvSpPr/>
          <p:nvPr/>
        </p:nvSpPr>
        <p:spPr>
          <a:xfrm>
            <a:off x="7588643" y="2997492"/>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Google Shape;1697;p18"/>
          <p:cNvSpPr/>
          <p:nvPr/>
        </p:nvSpPr>
        <p:spPr>
          <a:xfrm>
            <a:off x="8716480" y="4144480"/>
            <a:ext cx="5427038" cy="542703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8" name="Google Shape;1698;p18"/>
          <p:cNvSpPr/>
          <p:nvPr/>
        </p:nvSpPr>
        <p:spPr>
          <a:xfrm>
            <a:off x="6468039" y="1896039"/>
            <a:ext cx="9923919" cy="9923919"/>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9" name="Google Shape;1699;p18"/>
          <p:cNvSpPr/>
          <p:nvPr/>
        </p:nvSpPr>
        <p:spPr>
          <a:xfrm>
            <a:off x="10197740" y="5254634"/>
            <a:ext cx="2369250" cy="2369251"/>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700" name="Google Shape;1700;p18"/>
          <p:cNvSpPr/>
          <p:nvPr/>
        </p:nvSpPr>
        <p:spPr>
          <a:xfrm>
            <a:off x="10594607" y="4914900"/>
            <a:ext cx="1076692" cy="1076692"/>
          </a:xfrm>
          <a:prstGeom prst="ellipse">
            <a:avLst/>
          </a:prstGeom>
          <a:solidFill>
            <a:schemeClr val="lt1">
              <a:alpha val="88627"/>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701" name="Google Shape;1701;p18"/>
          <p:cNvSpPr/>
          <p:nvPr/>
        </p:nvSpPr>
        <p:spPr>
          <a:xfrm>
            <a:off x="11811973" y="5286547"/>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2" name="Google Shape;1702;p18"/>
          <p:cNvSpPr/>
          <p:nvPr/>
        </p:nvSpPr>
        <p:spPr>
          <a:xfrm>
            <a:off x="10130322" y="6439259"/>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3" name="Google Shape;1703;p18"/>
          <p:cNvSpPr/>
          <p:nvPr/>
        </p:nvSpPr>
        <p:spPr>
          <a:xfrm>
            <a:off x="10150106" y="5207000"/>
            <a:ext cx="2464518" cy="246451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4" name="Google Shape;1704;p18"/>
          <p:cNvSpPr/>
          <p:nvPr/>
        </p:nvSpPr>
        <p:spPr>
          <a:xfrm>
            <a:off x="11405317" y="488570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Google Shape;1705;p18"/>
          <p:cNvSpPr/>
          <p:nvPr/>
        </p:nvSpPr>
        <p:spPr>
          <a:xfrm>
            <a:off x="11857793" y="4930494"/>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Google Shape;1706;p18"/>
          <p:cNvSpPr/>
          <p:nvPr/>
        </p:nvSpPr>
        <p:spPr>
          <a:xfrm>
            <a:off x="11710654" y="360935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Google Shape;1707;p18"/>
          <p:cNvSpPr/>
          <p:nvPr/>
        </p:nvSpPr>
        <p:spPr>
          <a:xfrm>
            <a:off x="11687794" y="3930205"/>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8" name="Google Shape;1708;p18"/>
          <p:cNvSpPr/>
          <p:nvPr/>
        </p:nvSpPr>
        <p:spPr>
          <a:xfrm>
            <a:off x="11992594" y="2802761"/>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9" name="Google Shape;1709;p18"/>
          <p:cNvSpPr/>
          <p:nvPr/>
        </p:nvSpPr>
        <p:spPr>
          <a:xfrm>
            <a:off x="10149259" y="5420830"/>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0" name="Google Shape;1710;p18"/>
          <p:cNvSpPr/>
          <p:nvPr/>
        </p:nvSpPr>
        <p:spPr>
          <a:xfrm>
            <a:off x="10019238" y="4818682"/>
            <a:ext cx="154685" cy="154685"/>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1" name="Google Shape;1711;p18"/>
          <p:cNvSpPr/>
          <p:nvPr/>
        </p:nvSpPr>
        <p:spPr>
          <a:xfrm>
            <a:off x="10492600" y="4550898"/>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2" name="Google Shape;1712;p18"/>
          <p:cNvSpPr/>
          <p:nvPr/>
        </p:nvSpPr>
        <p:spPr>
          <a:xfrm>
            <a:off x="9449466" y="5805489"/>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3" name="Google Shape;1713;p18"/>
          <p:cNvSpPr/>
          <p:nvPr/>
        </p:nvSpPr>
        <p:spPr>
          <a:xfrm>
            <a:off x="8914241" y="5522837"/>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Google Shape;1714;p18"/>
          <p:cNvSpPr/>
          <p:nvPr/>
        </p:nvSpPr>
        <p:spPr>
          <a:xfrm>
            <a:off x="8430362" y="5880101"/>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5" name="Google Shape;1715;p18"/>
          <p:cNvSpPr/>
          <p:nvPr/>
        </p:nvSpPr>
        <p:spPr>
          <a:xfrm>
            <a:off x="9314539" y="4885701"/>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Google Shape;1716;p18"/>
          <p:cNvSpPr/>
          <p:nvPr/>
        </p:nvSpPr>
        <p:spPr>
          <a:xfrm>
            <a:off x="9024872" y="560099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7" name="Google Shape;1717;p18"/>
          <p:cNvSpPr/>
          <p:nvPr/>
        </p:nvSpPr>
        <p:spPr>
          <a:xfrm>
            <a:off x="9370545" y="3951728"/>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8" name="Google Shape;1718;p18"/>
          <p:cNvSpPr/>
          <p:nvPr/>
        </p:nvSpPr>
        <p:spPr>
          <a:xfrm>
            <a:off x="8988853" y="315586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9" name="Google Shape;1719;p18"/>
          <p:cNvSpPr/>
          <p:nvPr/>
        </p:nvSpPr>
        <p:spPr>
          <a:xfrm>
            <a:off x="8692284" y="477029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0" name="Google Shape;1720;p18"/>
          <p:cNvSpPr/>
          <p:nvPr/>
        </p:nvSpPr>
        <p:spPr>
          <a:xfrm>
            <a:off x="9780205" y="3800446"/>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1" name="Google Shape;1721;p18"/>
          <p:cNvSpPr/>
          <p:nvPr/>
        </p:nvSpPr>
        <p:spPr>
          <a:xfrm>
            <a:off x="10452499" y="3760345"/>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2" name="Google Shape;1722;p18"/>
          <p:cNvSpPr/>
          <p:nvPr/>
        </p:nvSpPr>
        <p:spPr>
          <a:xfrm>
            <a:off x="11052751" y="2600142"/>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3" name="Google Shape;1723;p18"/>
          <p:cNvSpPr/>
          <p:nvPr/>
        </p:nvSpPr>
        <p:spPr>
          <a:xfrm>
            <a:off x="11219990" y="396171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24" name="Google Shape;1724;p18"/>
          <p:cNvPicPr preferRelativeResize="0"/>
          <p:nvPr/>
        </p:nvPicPr>
        <p:blipFill rotWithShape="1">
          <a:blip r:embed="rId3">
            <a:alphaModFix/>
          </a:blip>
          <a:srcRect b="0" l="0" r="0" t="0"/>
          <a:stretch/>
        </p:blipFill>
        <p:spPr>
          <a:xfrm>
            <a:off x="1170620" y="1808917"/>
            <a:ext cx="1695687" cy="4210638"/>
          </a:xfrm>
          <a:prstGeom prst="rect">
            <a:avLst/>
          </a:prstGeom>
          <a:noFill/>
          <a:ln>
            <a:noFill/>
          </a:ln>
        </p:spPr>
      </p:pic>
      <p:pic>
        <p:nvPicPr>
          <p:cNvPr id="1725" name="Google Shape;1725;p18"/>
          <p:cNvPicPr preferRelativeResize="0"/>
          <p:nvPr/>
        </p:nvPicPr>
        <p:blipFill rotWithShape="1">
          <a:blip r:embed="rId4">
            <a:alphaModFix/>
          </a:blip>
          <a:srcRect b="0" l="0" r="0" t="0"/>
          <a:stretch/>
        </p:blipFill>
        <p:spPr>
          <a:xfrm>
            <a:off x="3598466" y="2034672"/>
            <a:ext cx="4286848" cy="3324689"/>
          </a:xfrm>
          <a:prstGeom prst="rect">
            <a:avLst/>
          </a:prstGeom>
          <a:noFill/>
          <a:ln>
            <a:noFill/>
          </a:ln>
        </p:spPr>
      </p:pic>
      <p:pic>
        <p:nvPicPr>
          <p:cNvPr id="1726" name="Google Shape;1726;p18"/>
          <p:cNvPicPr preferRelativeResize="0"/>
          <p:nvPr/>
        </p:nvPicPr>
        <p:blipFill rotWithShape="1">
          <a:blip r:embed="rId5">
            <a:alphaModFix/>
          </a:blip>
          <a:srcRect b="0" l="0" r="0" t="0"/>
          <a:stretch/>
        </p:blipFill>
        <p:spPr>
          <a:xfrm>
            <a:off x="8268171" y="2093270"/>
            <a:ext cx="3353268" cy="3296110"/>
          </a:xfrm>
          <a:prstGeom prst="rect">
            <a:avLst/>
          </a:prstGeom>
          <a:noFill/>
          <a:ln>
            <a:noFill/>
          </a:ln>
        </p:spPr>
      </p:pic>
    </p:spTree>
  </p:cSld>
  <p:clrMapOvr>
    <a:masterClrMapping/>
  </p:clrMapOvr>
  <p:transition spd="slow" p14:dur="2500">
    <p:checke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99"/>
                                        </p:tgtEl>
                                        <p:attrNameLst>
                                          <p:attrName>style.visibility</p:attrName>
                                        </p:attrNameLst>
                                      </p:cBhvr>
                                      <p:to>
                                        <p:strVal val="visible"/>
                                      </p:to>
                                    </p:set>
                                    <p:anim calcmode="lin" valueType="num">
                                      <p:cBhvr additive="base">
                                        <p:cTn dur="750"/>
                                        <p:tgtEl>
                                          <p:spTgt spid="16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703"/>
                                        </p:tgtEl>
                                        <p:attrNameLst>
                                          <p:attrName>style.visibility</p:attrName>
                                        </p:attrNameLst>
                                      </p:cBhvr>
                                      <p:to>
                                        <p:strVal val="visible"/>
                                      </p:to>
                                    </p:set>
                                    <p:anim calcmode="lin" valueType="num">
                                      <p:cBhvr additive="base">
                                        <p:cTn dur="750"/>
                                        <p:tgtEl>
                                          <p:spTgt spid="17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97"/>
                                        </p:tgtEl>
                                        <p:attrNameLst>
                                          <p:attrName>style.visibility</p:attrName>
                                        </p:attrNameLst>
                                      </p:cBhvr>
                                      <p:to>
                                        <p:strVal val="visible"/>
                                      </p:to>
                                    </p:set>
                                    <p:anim calcmode="lin" valueType="num">
                                      <p:cBhvr additive="base">
                                        <p:cTn dur="750"/>
                                        <p:tgtEl>
                                          <p:spTgt spid="16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696"/>
                                        </p:tgtEl>
                                        <p:attrNameLst>
                                          <p:attrName>style.visibility</p:attrName>
                                        </p:attrNameLst>
                                      </p:cBhvr>
                                      <p:to>
                                        <p:strVal val="visible"/>
                                      </p:to>
                                    </p:set>
                                    <p:anim calcmode="lin" valueType="num">
                                      <p:cBhvr additive="base">
                                        <p:cTn dur="750"/>
                                        <p:tgtEl>
                                          <p:spTgt spid="16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698"/>
                                        </p:tgtEl>
                                        <p:attrNameLst>
                                          <p:attrName>style.visibility</p:attrName>
                                        </p:attrNameLst>
                                      </p:cBhvr>
                                      <p:to>
                                        <p:strVal val="visible"/>
                                      </p:to>
                                    </p:set>
                                    <p:anim calcmode="lin" valueType="num">
                                      <p:cBhvr additive="base">
                                        <p:cTn dur="750"/>
                                        <p:tgtEl>
                                          <p:spTgt spid="1698"/>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700"/>
                                        </p:tgtEl>
                                        <p:attrNameLst>
                                          <p:attrName>style.visibility</p:attrName>
                                        </p:attrNameLst>
                                      </p:cBhvr>
                                      <p:to>
                                        <p:strVal val="visible"/>
                                      </p:to>
                                    </p:set>
                                    <p:animEffect filter="fade" transition="in">
                                      <p:cBhvr>
                                        <p:cTn dur="500"/>
                                        <p:tgtEl>
                                          <p:spTgt spid="1700"/>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1701"/>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1702"/>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1704"/>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1705"/>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1706"/>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1707"/>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1708"/>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1709"/>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1710"/>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1711"/>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1712"/>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1713"/>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1714"/>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1715"/>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1716"/>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1717"/>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1718"/>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1719"/>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1720"/>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1721"/>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1722"/>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1723"/>
                                        </p:tgtEl>
                                        <p:attrNameLst>
                                          <p:attrName>style.visibility</p:attrName>
                                        </p:attrNameLst>
                                      </p:cBhvr>
                                      <p:to>
                                        <p:strVal val="visible"/>
                                      </p:to>
                                    </p:set>
                                  </p:childTnLst>
                                </p:cTn>
                              </p:par>
                            </p:childTnLst>
                          </p:cTn>
                        </p:par>
                        <p:par>
                          <p:cTn fill="hold">
                            <p:stCondLst>
                              <p:cond delay="1272"/>
                            </p:stCondLst>
                            <p:childTnLst>
                              <p:par>
                                <p:cTn fill="hold" nodeType="afterEffect" presetClass="entr" presetID="23" presetSubtype="16">
                                  <p:stCondLst>
                                    <p:cond delay="0"/>
                                  </p:stCondLst>
                                  <p:childTnLst>
                                    <p:set>
                                      <p:cBhvr>
                                        <p:cTn dur="1" fill="hold">
                                          <p:stCondLst>
                                            <p:cond delay="0"/>
                                          </p:stCondLst>
                                        </p:cTn>
                                        <p:tgtEl>
                                          <p:spTgt spid="1695"/>
                                        </p:tgtEl>
                                        <p:attrNameLst>
                                          <p:attrName>style.visibility</p:attrName>
                                        </p:attrNameLst>
                                      </p:cBhvr>
                                      <p:to>
                                        <p:strVal val="visible"/>
                                      </p:to>
                                    </p:set>
                                    <p:anim calcmode="lin" valueType="num">
                                      <p:cBhvr additive="base">
                                        <p:cTn dur="500"/>
                                        <p:tgtEl>
                                          <p:spTgt spid="1695"/>
                                        </p:tgtEl>
                                        <p:attrNameLst>
                                          <p:attrName>ppt_w</p:attrName>
                                        </p:attrNameLst>
                                      </p:cBhvr>
                                      <p:tavLst>
                                        <p:tav fmla="" tm="0">
                                          <p:val>
                                            <p:strVal val="0"/>
                                          </p:val>
                                        </p:tav>
                                        <p:tav fmla="" tm="100000">
                                          <p:val>
                                            <p:strVal val="#ppt_w"/>
                                          </p:val>
                                        </p:tav>
                                      </p:tavLst>
                                    </p:anim>
                                    <p:anim calcmode="lin" valueType="num">
                                      <p:cBhvr additive="base">
                                        <p:cTn dur="500"/>
                                        <p:tgtEl>
                                          <p:spTgt spid="169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731" name="Shape 1731"/>
        <p:cNvGrpSpPr/>
        <p:nvPr/>
      </p:nvGrpSpPr>
      <p:grpSpPr>
        <a:xfrm>
          <a:off x="0" y="0"/>
          <a:ext cx="0" cy="0"/>
          <a:chOff x="0" y="0"/>
          <a:chExt cx="0" cy="0"/>
        </a:xfrm>
      </p:grpSpPr>
      <p:sp>
        <p:nvSpPr>
          <p:cNvPr id="1732" name="Google Shape;1732;p19"/>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文字層級</a:t>
            </a:r>
            <a:endParaRPr sz="1400">
              <a:solidFill>
                <a:schemeClr val="lt1"/>
              </a:solidFill>
              <a:latin typeface="Arial"/>
              <a:ea typeface="Arial"/>
              <a:cs typeface="Arial"/>
              <a:sym typeface="Arial"/>
            </a:endParaRPr>
          </a:p>
        </p:txBody>
      </p:sp>
      <p:grpSp>
        <p:nvGrpSpPr>
          <p:cNvPr id="1733" name="Google Shape;1733;p19"/>
          <p:cNvGrpSpPr/>
          <p:nvPr/>
        </p:nvGrpSpPr>
        <p:grpSpPr>
          <a:xfrm>
            <a:off x="5826806" y="1018339"/>
            <a:ext cx="538388" cy="59761"/>
            <a:chOff x="5607050" y="1793751"/>
            <a:chExt cx="538388" cy="59761"/>
          </a:xfrm>
        </p:grpSpPr>
        <p:sp>
          <p:nvSpPr>
            <p:cNvPr id="1734" name="Google Shape;1734;p19"/>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5" name="Google Shape;1735;p19"/>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6" name="Google Shape;1736;p19"/>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37" name="Google Shape;1737;p19"/>
          <p:cNvSpPr txBox="1"/>
          <p:nvPr/>
        </p:nvSpPr>
        <p:spPr>
          <a:xfrm>
            <a:off x="2385788" y="7875179"/>
            <a:ext cx="30815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1738" name="Google Shape;1738;p19"/>
          <p:cNvSpPr/>
          <p:nvPr/>
        </p:nvSpPr>
        <p:spPr>
          <a:xfrm>
            <a:off x="-621095" y="4794486"/>
            <a:ext cx="545901" cy="4114135"/>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Google Shape;1739;p19"/>
          <p:cNvSpPr/>
          <p:nvPr/>
        </p:nvSpPr>
        <p:spPr>
          <a:xfrm>
            <a:off x="-1265877" y="4652905"/>
            <a:ext cx="545901" cy="4114135"/>
          </a:xfrm>
          <a:prstGeom prst="triangle">
            <a:avLst>
              <a:gd fmla="val 50000" name="adj"/>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0" name="Google Shape;1740;p19"/>
          <p:cNvSpPr/>
          <p:nvPr/>
        </p:nvSpPr>
        <p:spPr>
          <a:xfrm>
            <a:off x="7569492" y="2997492"/>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1" name="Google Shape;1741;p19"/>
          <p:cNvSpPr/>
          <p:nvPr/>
        </p:nvSpPr>
        <p:spPr>
          <a:xfrm>
            <a:off x="8716480" y="4144480"/>
            <a:ext cx="5427038" cy="542703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2" name="Google Shape;1742;p19"/>
          <p:cNvSpPr/>
          <p:nvPr/>
        </p:nvSpPr>
        <p:spPr>
          <a:xfrm>
            <a:off x="6468040" y="1896040"/>
            <a:ext cx="9923919" cy="9923919"/>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3" name="Google Shape;1743;p19"/>
          <p:cNvSpPr/>
          <p:nvPr/>
        </p:nvSpPr>
        <p:spPr>
          <a:xfrm>
            <a:off x="10197740" y="5254634"/>
            <a:ext cx="2369250" cy="2369251"/>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744" name="Google Shape;1744;p19"/>
          <p:cNvSpPr/>
          <p:nvPr/>
        </p:nvSpPr>
        <p:spPr>
          <a:xfrm>
            <a:off x="10594607" y="4914900"/>
            <a:ext cx="1076692" cy="1076692"/>
          </a:xfrm>
          <a:prstGeom prst="ellipse">
            <a:avLst/>
          </a:prstGeom>
          <a:solidFill>
            <a:schemeClr val="lt1">
              <a:alpha val="88627"/>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745" name="Google Shape;1745;p19"/>
          <p:cNvSpPr/>
          <p:nvPr/>
        </p:nvSpPr>
        <p:spPr>
          <a:xfrm>
            <a:off x="11811973" y="5286547"/>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6" name="Google Shape;1746;p19"/>
          <p:cNvSpPr/>
          <p:nvPr/>
        </p:nvSpPr>
        <p:spPr>
          <a:xfrm>
            <a:off x="10130322" y="6439259"/>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7" name="Google Shape;1747;p19"/>
          <p:cNvSpPr/>
          <p:nvPr/>
        </p:nvSpPr>
        <p:spPr>
          <a:xfrm>
            <a:off x="10150106" y="5207000"/>
            <a:ext cx="2464518" cy="246451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8" name="Google Shape;1748;p19"/>
          <p:cNvSpPr/>
          <p:nvPr/>
        </p:nvSpPr>
        <p:spPr>
          <a:xfrm>
            <a:off x="11405317" y="488570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9" name="Google Shape;1749;p19"/>
          <p:cNvSpPr/>
          <p:nvPr/>
        </p:nvSpPr>
        <p:spPr>
          <a:xfrm>
            <a:off x="11857793" y="4930494"/>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0" name="Google Shape;1750;p19"/>
          <p:cNvSpPr/>
          <p:nvPr/>
        </p:nvSpPr>
        <p:spPr>
          <a:xfrm>
            <a:off x="11710654" y="360935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1" name="Google Shape;1751;p19"/>
          <p:cNvSpPr/>
          <p:nvPr/>
        </p:nvSpPr>
        <p:spPr>
          <a:xfrm>
            <a:off x="11687794" y="3930205"/>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Google Shape;1752;p19"/>
          <p:cNvSpPr/>
          <p:nvPr/>
        </p:nvSpPr>
        <p:spPr>
          <a:xfrm>
            <a:off x="11992594" y="2802761"/>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Google Shape;1753;p19"/>
          <p:cNvSpPr/>
          <p:nvPr/>
        </p:nvSpPr>
        <p:spPr>
          <a:xfrm>
            <a:off x="10149259" y="5420830"/>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4" name="Google Shape;1754;p19"/>
          <p:cNvSpPr/>
          <p:nvPr/>
        </p:nvSpPr>
        <p:spPr>
          <a:xfrm>
            <a:off x="10019238" y="4818682"/>
            <a:ext cx="154685" cy="154685"/>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5" name="Google Shape;1755;p19"/>
          <p:cNvSpPr/>
          <p:nvPr/>
        </p:nvSpPr>
        <p:spPr>
          <a:xfrm>
            <a:off x="10492600" y="4550898"/>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6" name="Google Shape;1756;p19"/>
          <p:cNvSpPr/>
          <p:nvPr/>
        </p:nvSpPr>
        <p:spPr>
          <a:xfrm>
            <a:off x="9449466" y="5805489"/>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7" name="Google Shape;1757;p19"/>
          <p:cNvSpPr/>
          <p:nvPr/>
        </p:nvSpPr>
        <p:spPr>
          <a:xfrm>
            <a:off x="8914241" y="5522837"/>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8" name="Google Shape;1758;p19"/>
          <p:cNvSpPr/>
          <p:nvPr/>
        </p:nvSpPr>
        <p:spPr>
          <a:xfrm>
            <a:off x="8430362" y="5880101"/>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9" name="Google Shape;1759;p19"/>
          <p:cNvSpPr/>
          <p:nvPr/>
        </p:nvSpPr>
        <p:spPr>
          <a:xfrm>
            <a:off x="9314539" y="4885701"/>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0" name="Google Shape;1760;p19"/>
          <p:cNvSpPr/>
          <p:nvPr/>
        </p:nvSpPr>
        <p:spPr>
          <a:xfrm>
            <a:off x="9024872" y="560099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Google Shape;1761;p19"/>
          <p:cNvSpPr/>
          <p:nvPr/>
        </p:nvSpPr>
        <p:spPr>
          <a:xfrm>
            <a:off x="9370545" y="3951728"/>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Google Shape;1762;p19"/>
          <p:cNvSpPr/>
          <p:nvPr/>
        </p:nvSpPr>
        <p:spPr>
          <a:xfrm>
            <a:off x="8988853" y="315586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Google Shape;1763;p19"/>
          <p:cNvSpPr/>
          <p:nvPr/>
        </p:nvSpPr>
        <p:spPr>
          <a:xfrm>
            <a:off x="8692284" y="477029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4" name="Google Shape;1764;p19"/>
          <p:cNvSpPr/>
          <p:nvPr/>
        </p:nvSpPr>
        <p:spPr>
          <a:xfrm>
            <a:off x="9780205" y="3800446"/>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5" name="Google Shape;1765;p19"/>
          <p:cNvSpPr/>
          <p:nvPr/>
        </p:nvSpPr>
        <p:spPr>
          <a:xfrm>
            <a:off x="10452499" y="3760345"/>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6" name="Google Shape;1766;p19"/>
          <p:cNvSpPr/>
          <p:nvPr/>
        </p:nvSpPr>
        <p:spPr>
          <a:xfrm>
            <a:off x="11052751" y="2600142"/>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7" name="Google Shape;1767;p19"/>
          <p:cNvSpPr/>
          <p:nvPr/>
        </p:nvSpPr>
        <p:spPr>
          <a:xfrm>
            <a:off x="11219990" y="396171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8" name="Google Shape;1768;p19"/>
          <p:cNvSpPr txBox="1"/>
          <p:nvPr/>
        </p:nvSpPr>
        <p:spPr>
          <a:xfrm>
            <a:off x="1367161" y="1429305"/>
            <a:ext cx="753364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4000">
                <a:solidFill>
                  <a:srgbClr val="F2F2F2"/>
                </a:solidFill>
                <a:latin typeface="Calibri"/>
                <a:ea typeface="Calibri"/>
                <a:cs typeface="Calibri"/>
                <a:sym typeface="Calibri"/>
              </a:rPr>
              <a:t>常用HTML 標籤(Tag) – 文字層級</a:t>
            </a:r>
            <a:endParaRPr sz="4000">
              <a:solidFill>
                <a:schemeClr val="lt1"/>
              </a:solidFill>
              <a:latin typeface="Calibri"/>
              <a:ea typeface="Calibri"/>
              <a:cs typeface="Calibri"/>
              <a:sym typeface="Calibri"/>
            </a:endParaRPr>
          </a:p>
        </p:txBody>
      </p:sp>
      <p:sp>
        <p:nvSpPr>
          <p:cNvPr id="1769" name="Google Shape;1769;p19"/>
          <p:cNvSpPr txBox="1"/>
          <p:nvPr/>
        </p:nvSpPr>
        <p:spPr>
          <a:xfrm>
            <a:off x="586490" y="2615107"/>
            <a:ext cx="8054076" cy="2308324"/>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&lt;body&gt;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&lt;span style="background-color: lightgray;"&gt;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這是群組文字  這是&lt;br&gt;換行</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&lt;/span&gt;(可用來做後續功能)</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&lt;p style=“background-color: lightblue;"&gt;這是段落文字&lt;/p&gt;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&lt;/body&gt;</a:t>
            </a:r>
            <a:endParaRPr sz="2400">
              <a:solidFill>
                <a:schemeClr val="lt1"/>
              </a:solidFill>
              <a:latin typeface="Calibri"/>
              <a:ea typeface="Calibri"/>
              <a:cs typeface="Calibri"/>
              <a:sym typeface="Calibri"/>
            </a:endParaRPr>
          </a:p>
        </p:txBody>
      </p:sp>
      <p:pic>
        <p:nvPicPr>
          <p:cNvPr id="1770" name="Google Shape;1770;p19"/>
          <p:cNvPicPr preferRelativeResize="0"/>
          <p:nvPr/>
        </p:nvPicPr>
        <p:blipFill rotWithShape="1">
          <a:blip r:embed="rId3">
            <a:alphaModFix/>
          </a:blip>
          <a:srcRect b="0" l="0" r="0" t="0"/>
          <a:stretch/>
        </p:blipFill>
        <p:spPr>
          <a:xfrm>
            <a:off x="9027490" y="2190993"/>
            <a:ext cx="2578020" cy="31565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743"/>
                                        </p:tgtEl>
                                        <p:attrNameLst>
                                          <p:attrName>style.visibility</p:attrName>
                                        </p:attrNameLst>
                                      </p:cBhvr>
                                      <p:to>
                                        <p:strVal val="visible"/>
                                      </p:to>
                                    </p:set>
                                    <p:anim calcmode="lin" valueType="num">
                                      <p:cBhvr additive="base">
                                        <p:cTn dur="750"/>
                                        <p:tgtEl>
                                          <p:spTgt spid="17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747"/>
                                        </p:tgtEl>
                                        <p:attrNameLst>
                                          <p:attrName>style.visibility</p:attrName>
                                        </p:attrNameLst>
                                      </p:cBhvr>
                                      <p:to>
                                        <p:strVal val="visible"/>
                                      </p:to>
                                    </p:set>
                                    <p:anim calcmode="lin" valueType="num">
                                      <p:cBhvr additive="base">
                                        <p:cTn dur="750"/>
                                        <p:tgtEl>
                                          <p:spTgt spid="17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741"/>
                                        </p:tgtEl>
                                        <p:attrNameLst>
                                          <p:attrName>style.visibility</p:attrName>
                                        </p:attrNameLst>
                                      </p:cBhvr>
                                      <p:to>
                                        <p:strVal val="visible"/>
                                      </p:to>
                                    </p:set>
                                    <p:anim calcmode="lin" valueType="num">
                                      <p:cBhvr additive="base">
                                        <p:cTn dur="750"/>
                                        <p:tgtEl>
                                          <p:spTgt spid="17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740"/>
                                        </p:tgtEl>
                                        <p:attrNameLst>
                                          <p:attrName>style.visibility</p:attrName>
                                        </p:attrNameLst>
                                      </p:cBhvr>
                                      <p:to>
                                        <p:strVal val="visible"/>
                                      </p:to>
                                    </p:set>
                                    <p:anim calcmode="lin" valueType="num">
                                      <p:cBhvr additive="base">
                                        <p:cTn dur="750"/>
                                        <p:tgtEl>
                                          <p:spTgt spid="17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742"/>
                                        </p:tgtEl>
                                        <p:attrNameLst>
                                          <p:attrName>style.visibility</p:attrName>
                                        </p:attrNameLst>
                                      </p:cBhvr>
                                      <p:to>
                                        <p:strVal val="visible"/>
                                      </p:to>
                                    </p:set>
                                    <p:anim calcmode="lin" valueType="num">
                                      <p:cBhvr additive="base">
                                        <p:cTn dur="750"/>
                                        <p:tgtEl>
                                          <p:spTgt spid="1742"/>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744"/>
                                        </p:tgtEl>
                                        <p:attrNameLst>
                                          <p:attrName>style.visibility</p:attrName>
                                        </p:attrNameLst>
                                      </p:cBhvr>
                                      <p:to>
                                        <p:strVal val="visible"/>
                                      </p:to>
                                    </p:set>
                                    <p:animEffect filter="fade" transition="in">
                                      <p:cBhvr>
                                        <p:cTn dur="500"/>
                                        <p:tgtEl>
                                          <p:spTgt spid="1744"/>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1745"/>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1746"/>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1748"/>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1749"/>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1750"/>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1751"/>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1752"/>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1753"/>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1754"/>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1755"/>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1756"/>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1757"/>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1758"/>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1759"/>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1760"/>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1761"/>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1762"/>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1763"/>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1764"/>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1765"/>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1766"/>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1767"/>
                                        </p:tgtEl>
                                        <p:attrNameLst>
                                          <p:attrName>style.visibility</p:attrName>
                                        </p:attrNameLst>
                                      </p:cBhvr>
                                      <p:to>
                                        <p:strVal val="visible"/>
                                      </p:to>
                                    </p:set>
                                  </p:childTnLst>
                                </p:cTn>
                              </p:par>
                            </p:childTnLst>
                          </p:cTn>
                        </p:par>
                        <p:par>
                          <p:cTn fill="hold">
                            <p:stCondLst>
                              <p:cond delay="1272"/>
                            </p:stCondLst>
                            <p:childTnLst>
                              <p:par>
                                <p:cTn fill="hold" nodeType="afterEffect" presetClass="entr" presetID="10" presetSubtype="0">
                                  <p:stCondLst>
                                    <p:cond delay="0"/>
                                  </p:stCondLst>
                                  <p:childTnLst>
                                    <p:set>
                                      <p:cBhvr>
                                        <p:cTn dur="1" fill="hold">
                                          <p:stCondLst>
                                            <p:cond delay="0"/>
                                          </p:stCondLst>
                                        </p:cTn>
                                        <p:tgtEl>
                                          <p:spTgt spid="1769"/>
                                        </p:tgtEl>
                                        <p:attrNameLst>
                                          <p:attrName>style.visibility</p:attrName>
                                        </p:attrNameLst>
                                      </p:cBhvr>
                                      <p:to>
                                        <p:strVal val="visible"/>
                                      </p:to>
                                    </p:set>
                                    <p:animEffect filter="fade" transition="in">
                                      <p:cBhvr>
                                        <p:cTn dur="1000"/>
                                        <p:tgtEl>
                                          <p:spTgt spid="17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0"/>
                                        </p:tgtEl>
                                        <p:attrNameLst>
                                          <p:attrName>style.visibility</p:attrName>
                                        </p:attrNameLst>
                                      </p:cBhvr>
                                      <p:to>
                                        <p:strVal val="visible"/>
                                      </p:to>
                                    </p:set>
                                    <p:animEffect filter="fade" transition="in">
                                      <p:cBhvr>
                                        <p:cTn dur="500"/>
                                        <p:tgtEl>
                                          <p:spTgt spid="1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775" name="Shape 1775"/>
        <p:cNvGrpSpPr/>
        <p:nvPr/>
      </p:nvGrpSpPr>
      <p:grpSpPr>
        <a:xfrm>
          <a:off x="0" y="0"/>
          <a:ext cx="0" cy="0"/>
          <a:chOff x="0" y="0"/>
          <a:chExt cx="0" cy="0"/>
        </a:xfrm>
      </p:grpSpPr>
      <p:sp>
        <p:nvSpPr>
          <p:cNvPr id="1776" name="Google Shape;1776;p20"/>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文字層級</a:t>
            </a:r>
            <a:endParaRPr sz="1400">
              <a:solidFill>
                <a:schemeClr val="lt1"/>
              </a:solidFill>
              <a:latin typeface="Arial"/>
              <a:ea typeface="Arial"/>
              <a:cs typeface="Arial"/>
              <a:sym typeface="Arial"/>
            </a:endParaRPr>
          </a:p>
        </p:txBody>
      </p:sp>
      <p:grpSp>
        <p:nvGrpSpPr>
          <p:cNvPr id="1777" name="Google Shape;1777;p20"/>
          <p:cNvGrpSpPr/>
          <p:nvPr/>
        </p:nvGrpSpPr>
        <p:grpSpPr>
          <a:xfrm>
            <a:off x="5826806" y="1018339"/>
            <a:ext cx="538388" cy="59761"/>
            <a:chOff x="5607050" y="1793751"/>
            <a:chExt cx="538388" cy="59761"/>
          </a:xfrm>
        </p:grpSpPr>
        <p:sp>
          <p:nvSpPr>
            <p:cNvPr id="1778" name="Google Shape;1778;p20"/>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9" name="Google Shape;1779;p20"/>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Google Shape;1780;p20"/>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81" name="Google Shape;1781;p20"/>
          <p:cNvSpPr txBox="1"/>
          <p:nvPr/>
        </p:nvSpPr>
        <p:spPr>
          <a:xfrm>
            <a:off x="2385788" y="7875179"/>
            <a:ext cx="30815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1782" name="Google Shape;1782;p20"/>
          <p:cNvSpPr/>
          <p:nvPr/>
        </p:nvSpPr>
        <p:spPr>
          <a:xfrm>
            <a:off x="-621095" y="4794486"/>
            <a:ext cx="545901" cy="4114135"/>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3" name="Google Shape;1783;p20"/>
          <p:cNvSpPr/>
          <p:nvPr/>
        </p:nvSpPr>
        <p:spPr>
          <a:xfrm>
            <a:off x="-1265877" y="4652905"/>
            <a:ext cx="545901" cy="4114135"/>
          </a:xfrm>
          <a:prstGeom prst="triangle">
            <a:avLst>
              <a:gd fmla="val 50000" name="adj"/>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4" name="Google Shape;1784;p20"/>
          <p:cNvSpPr/>
          <p:nvPr/>
        </p:nvSpPr>
        <p:spPr>
          <a:xfrm>
            <a:off x="7569492" y="2997492"/>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5" name="Google Shape;1785;p20"/>
          <p:cNvSpPr/>
          <p:nvPr/>
        </p:nvSpPr>
        <p:spPr>
          <a:xfrm>
            <a:off x="8716480" y="4144480"/>
            <a:ext cx="5427038" cy="542703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6" name="Google Shape;1786;p20"/>
          <p:cNvSpPr/>
          <p:nvPr/>
        </p:nvSpPr>
        <p:spPr>
          <a:xfrm>
            <a:off x="6468040" y="1896040"/>
            <a:ext cx="9923919" cy="9923919"/>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7" name="Google Shape;1787;p20"/>
          <p:cNvSpPr/>
          <p:nvPr/>
        </p:nvSpPr>
        <p:spPr>
          <a:xfrm>
            <a:off x="10197740" y="5254634"/>
            <a:ext cx="2369250" cy="2369251"/>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788" name="Google Shape;1788;p20"/>
          <p:cNvSpPr/>
          <p:nvPr/>
        </p:nvSpPr>
        <p:spPr>
          <a:xfrm>
            <a:off x="10594607" y="4914900"/>
            <a:ext cx="1076692" cy="1076692"/>
          </a:xfrm>
          <a:prstGeom prst="ellipse">
            <a:avLst/>
          </a:prstGeom>
          <a:solidFill>
            <a:schemeClr val="lt1">
              <a:alpha val="88627"/>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789" name="Google Shape;1789;p20"/>
          <p:cNvSpPr/>
          <p:nvPr/>
        </p:nvSpPr>
        <p:spPr>
          <a:xfrm>
            <a:off x="11811973" y="5286547"/>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0" name="Google Shape;1790;p20"/>
          <p:cNvSpPr/>
          <p:nvPr/>
        </p:nvSpPr>
        <p:spPr>
          <a:xfrm>
            <a:off x="10130322" y="6439259"/>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Google Shape;1791;p20"/>
          <p:cNvSpPr/>
          <p:nvPr/>
        </p:nvSpPr>
        <p:spPr>
          <a:xfrm>
            <a:off x="10150106" y="5207000"/>
            <a:ext cx="2464518" cy="246451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2" name="Google Shape;1792;p20"/>
          <p:cNvSpPr/>
          <p:nvPr/>
        </p:nvSpPr>
        <p:spPr>
          <a:xfrm>
            <a:off x="11405317" y="488570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3" name="Google Shape;1793;p20"/>
          <p:cNvSpPr/>
          <p:nvPr/>
        </p:nvSpPr>
        <p:spPr>
          <a:xfrm>
            <a:off x="11857793" y="4930494"/>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4" name="Google Shape;1794;p20"/>
          <p:cNvSpPr/>
          <p:nvPr/>
        </p:nvSpPr>
        <p:spPr>
          <a:xfrm>
            <a:off x="11710654" y="360935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5" name="Google Shape;1795;p20"/>
          <p:cNvSpPr/>
          <p:nvPr/>
        </p:nvSpPr>
        <p:spPr>
          <a:xfrm>
            <a:off x="11687794" y="3930205"/>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6" name="Google Shape;1796;p20"/>
          <p:cNvSpPr/>
          <p:nvPr/>
        </p:nvSpPr>
        <p:spPr>
          <a:xfrm>
            <a:off x="11992594" y="2802761"/>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7" name="Google Shape;1797;p20"/>
          <p:cNvSpPr/>
          <p:nvPr/>
        </p:nvSpPr>
        <p:spPr>
          <a:xfrm>
            <a:off x="10149259" y="5420830"/>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8" name="Google Shape;1798;p20"/>
          <p:cNvSpPr/>
          <p:nvPr/>
        </p:nvSpPr>
        <p:spPr>
          <a:xfrm>
            <a:off x="10019238" y="4818682"/>
            <a:ext cx="154685" cy="154685"/>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9" name="Google Shape;1799;p20"/>
          <p:cNvSpPr/>
          <p:nvPr/>
        </p:nvSpPr>
        <p:spPr>
          <a:xfrm>
            <a:off x="10492600" y="4550898"/>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0" name="Google Shape;1800;p20"/>
          <p:cNvSpPr/>
          <p:nvPr/>
        </p:nvSpPr>
        <p:spPr>
          <a:xfrm>
            <a:off x="9449466" y="5805489"/>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1" name="Google Shape;1801;p20"/>
          <p:cNvSpPr/>
          <p:nvPr/>
        </p:nvSpPr>
        <p:spPr>
          <a:xfrm>
            <a:off x="8914241" y="5522837"/>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2" name="Google Shape;1802;p20"/>
          <p:cNvSpPr/>
          <p:nvPr/>
        </p:nvSpPr>
        <p:spPr>
          <a:xfrm>
            <a:off x="8430362" y="5880101"/>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3" name="Google Shape;1803;p20"/>
          <p:cNvSpPr/>
          <p:nvPr/>
        </p:nvSpPr>
        <p:spPr>
          <a:xfrm>
            <a:off x="9314539" y="4885701"/>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4" name="Google Shape;1804;p20"/>
          <p:cNvSpPr/>
          <p:nvPr/>
        </p:nvSpPr>
        <p:spPr>
          <a:xfrm>
            <a:off x="9024872" y="560099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5" name="Google Shape;1805;p20"/>
          <p:cNvSpPr/>
          <p:nvPr/>
        </p:nvSpPr>
        <p:spPr>
          <a:xfrm>
            <a:off x="9370545" y="3951728"/>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6" name="Google Shape;1806;p20"/>
          <p:cNvSpPr/>
          <p:nvPr/>
        </p:nvSpPr>
        <p:spPr>
          <a:xfrm>
            <a:off x="8988853" y="315586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7" name="Google Shape;1807;p20"/>
          <p:cNvSpPr/>
          <p:nvPr/>
        </p:nvSpPr>
        <p:spPr>
          <a:xfrm>
            <a:off x="8692284" y="477029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8" name="Google Shape;1808;p20"/>
          <p:cNvSpPr/>
          <p:nvPr/>
        </p:nvSpPr>
        <p:spPr>
          <a:xfrm>
            <a:off x="9780205" y="3800446"/>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9" name="Google Shape;1809;p20"/>
          <p:cNvSpPr/>
          <p:nvPr/>
        </p:nvSpPr>
        <p:spPr>
          <a:xfrm>
            <a:off x="10452499" y="3760345"/>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0" name="Google Shape;1810;p20"/>
          <p:cNvSpPr/>
          <p:nvPr/>
        </p:nvSpPr>
        <p:spPr>
          <a:xfrm>
            <a:off x="11052751" y="2600142"/>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1" name="Google Shape;1811;p20"/>
          <p:cNvSpPr/>
          <p:nvPr/>
        </p:nvSpPr>
        <p:spPr>
          <a:xfrm>
            <a:off x="11219990" y="396171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2" name="Google Shape;1812;p20"/>
          <p:cNvSpPr txBox="1"/>
          <p:nvPr/>
        </p:nvSpPr>
        <p:spPr>
          <a:xfrm>
            <a:off x="1367161" y="1429305"/>
            <a:ext cx="753364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4000">
                <a:solidFill>
                  <a:srgbClr val="F2F2F2"/>
                </a:solidFill>
                <a:latin typeface="Calibri"/>
                <a:ea typeface="Calibri"/>
                <a:cs typeface="Calibri"/>
                <a:sym typeface="Calibri"/>
              </a:rPr>
              <a:t>常用HTML 標籤(Tag) – 文字層級</a:t>
            </a:r>
            <a:endParaRPr sz="4000">
              <a:solidFill>
                <a:schemeClr val="lt1"/>
              </a:solidFill>
              <a:latin typeface="Calibri"/>
              <a:ea typeface="Calibri"/>
              <a:cs typeface="Calibri"/>
              <a:sym typeface="Calibri"/>
            </a:endParaRPr>
          </a:p>
        </p:txBody>
      </p:sp>
      <p:sp>
        <p:nvSpPr>
          <p:cNvPr id="1813" name="Google Shape;1813;p20"/>
          <p:cNvSpPr txBox="1"/>
          <p:nvPr/>
        </p:nvSpPr>
        <p:spPr>
          <a:xfrm>
            <a:off x="1052650" y="2305404"/>
            <a:ext cx="7339093" cy="3416320"/>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&lt;body&gt;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&lt;b&gt;粗體&lt;/b&gt;&lt;br&gt;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&lt;i&gt;斜體&lt;/i&gt;&lt;br&gt; (&lt;em&gt;&lt;/em&gt;、&lt;cite&gt;&lt;/cite&gt;)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&lt;u&gt;底線&lt;/u&gt;&lt;br&gt;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&lt;s&gt;刪除線&lt;/s&gt;&lt;br&gt;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&lt;q&gt;引用文字&lt;/q&gt;&lt;br&gt;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H&lt;sub&gt;3&lt;/sub&gt;o&lt;br&gt;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X&lt;sup&gt;2&lt;/sup&gt;&lt;br&gt;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&lt;/body&gt;</a:t>
            </a:r>
            <a:endParaRPr sz="2400">
              <a:solidFill>
                <a:schemeClr val="lt1"/>
              </a:solidFill>
              <a:latin typeface="Calibri"/>
              <a:ea typeface="Calibri"/>
              <a:cs typeface="Calibri"/>
              <a:sym typeface="Calibri"/>
            </a:endParaRPr>
          </a:p>
        </p:txBody>
      </p:sp>
      <p:pic>
        <p:nvPicPr>
          <p:cNvPr id="1814" name="Google Shape;1814;p20"/>
          <p:cNvPicPr preferRelativeResize="0"/>
          <p:nvPr/>
        </p:nvPicPr>
        <p:blipFill rotWithShape="1">
          <a:blip r:embed="rId3">
            <a:alphaModFix/>
          </a:blip>
          <a:srcRect b="0" l="0" r="0" t="0"/>
          <a:stretch/>
        </p:blipFill>
        <p:spPr>
          <a:xfrm>
            <a:off x="8996193" y="2774035"/>
            <a:ext cx="2429214" cy="24577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787"/>
                                        </p:tgtEl>
                                        <p:attrNameLst>
                                          <p:attrName>style.visibility</p:attrName>
                                        </p:attrNameLst>
                                      </p:cBhvr>
                                      <p:to>
                                        <p:strVal val="visible"/>
                                      </p:to>
                                    </p:set>
                                    <p:anim calcmode="lin" valueType="num">
                                      <p:cBhvr additive="base">
                                        <p:cTn dur="750"/>
                                        <p:tgtEl>
                                          <p:spTgt spid="17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791"/>
                                        </p:tgtEl>
                                        <p:attrNameLst>
                                          <p:attrName>style.visibility</p:attrName>
                                        </p:attrNameLst>
                                      </p:cBhvr>
                                      <p:to>
                                        <p:strVal val="visible"/>
                                      </p:to>
                                    </p:set>
                                    <p:anim calcmode="lin" valueType="num">
                                      <p:cBhvr additive="base">
                                        <p:cTn dur="750"/>
                                        <p:tgtEl>
                                          <p:spTgt spid="17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785"/>
                                        </p:tgtEl>
                                        <p:attrNameLst>
                                          <p:attrName>style.visibility</p:attrName>
                                        </p:attrNameLst>
                                      </p:cBhvr>
                                      <p:to>
                                        <p:strVal val="visible"/>
                                      </p:to>
                                    </p:set>
                                    <p:anim calcmode="lin" valueType="num">
                                      <p:cBhvr additive="base">
                                        <p:cTn dur="750"/>
                                        <p:tgtEl>
                                          <p:spTgt spid="17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784"/>
                                        </p:tgtEl>
                                        <p:attrNameLst>
                                          <p:attrName>style.visibility</p:attrName>
                                        </p:attrNameLst>
                                      </p:cBhvr>
                                      <p:to>
                                        <p:strVal val="visible"/>
                                      </p:to>
                                    </p:set>
                                    <p:anim calcmode="lin" valueType="num">
                                      <p:cBhvr additive="base">
                                        <p:cTn dur="750"/>
                                        <p:tgtEl>
                                          <p:spTgt spid="17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786"/>
                                        </p:tgtEl>
                                        <p:attrNameLst>
                                          <p:attrName>style.visibility</p:attrName>
                                        </p:attrNameLst>
                                      </p:cBhvr>
                                      <p:to>
                                        <p:strVal val="visible"/>
                                      </p:to>
                                    </p:set>
                                    <p:anim calcmode="lin" valueType="num">
                                      <p:cBhvr additive="base">
                                        <p:cTn dur="750"/>
                                        <p:tgtEl>
                                          <p:spTgt spid="178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788"/>
                                        </p:tgtEl>
                                        <p:attrNameLst>
                                          <p:attrName>style.visibility</p:attrName>
                                        </p:attrNameLst>
                                      </p:cBhvr>
                                      <p:to>
                                        <p:strVal val="visible"/>
                                      </p:to>
                                    </p:set>
                                    <p:animEffect filter="fade" transition="in">
                                      <p:cBhvr>
                                        <p:cTn dur="500"/>
                                        <p:tgtEl>
                                          <p:spTgt spid="178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178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1790"/>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1794"/>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1795"/>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1796"/>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1797"/>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1798"/>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1799"/>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1801"/>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1802"/>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1804"/>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1805"/>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1806"/>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1807"/>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1808"/>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1809"/>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1810"/>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childTnLst>
                          </p:cTn>
                        </p:par>
                        <p:par>
                          <p:cTn fill="hold">
                            <p:stCondLst>
                              <p:cond delay="1272"/>
                            </p:stCondLst>
                            <p:childTnLst>
                              <p:par>
                                <p:cTn fill="hold" nodeType="afterEffect" presetClass="entr" presetID="10" presetSubtype="0">
                                  <p:stCondLst>
                                    <p:cond delay="0"/>
                                  </p:stCondLst>
                                  <p:childTnLst>
                                    <p:set>
                                      <p:cBhvr>
                                        <p:cTn dur="1" fill="hold">
                                          <p:stCondLst>
                                            <p:cond delay="0"/>
                                          </p:stCondLst>
                                        </p:cTn>
                                        <p:tgtEl>
                                          <p:spTgt spid="1813"/>
                                        </p:tgtEl>
                                        <p:attrNameLst>
                                          <p:attrName>style.visibility</p:attrName>
                                        </p:attrNameLst>
                                      </p:cBhvr>
                                      <p:to>
                                        <p:strVal val="visible"/>
                                      </p:to>
                                    </p:set>
                                    <p:animEffect filter="fade" transition="in">
                                      <p:cBhvr>
                                        <p:cTn dur="1000"/>
                                        <p:tgtEl>
                                          <p:spTgt spid="1813"/>
                                        </p:tgtEl>
                                      </p:cBhvr>
                                    </p:animEffect>
                                  </p:childTnLst>
                                </p:cTn>
                              </p:par>
                            </p:childTnLst>
                          </p:cTn>
                        </p:par>
                        <p:par>
                          <p:cTn fill="hold">
                            <p:stCondLst>
                              <p:cond delay="2272"/>
                            </p:stCondLst>
                            <p:childTnLst>
                              <p:par>
                                <p:cTn fill="hold" nodeType="afterEffect" presetClass="entr" presetID="10" presetSubtype="0">
                                  <p:stCondLst>
                                    <p:cond delay="0"/>
                                  </p:stCondLst>
                                  <p:childTnLst>
                                    <p:set>
                                      <p:cBhvr>
                                        <p:cTn dur="1" fill="hold">
                                          <p:stCondLst>
                                            <p:cond delay="0"/>
                                          </p:stCondLst>
                                        </p:cTn>
                                        <p:tgtEl>
                                          <p:spTgt spid="1813">
                                            <p:txEl>
                                              <p:pRg end="0" st="0"/>
                                            </p:txEl>
                                          </p:spTgt>
                                        </p:tgtEl>
                                        <p:attrNameLst>
                                          <p:attrName>style.visibility</p:attrName>
                                        </p:attrNameLst>
                                      </p:cBhvr>
                                      <p:to>
                                        <p:strVal val="visible"/>
                                      </p:to>
                                    </p:set>
                                    <p:animEffect filter="fade" transition="in">
                                      <p:cBhvr>
                                        <p:cTn dur="500"/>
                                        <p:tgtEl>
                                          <p:spTgt spid="1813">
                                            <p:txEl>
                                              <p:pRg end="0" st="0"/>
                                            </p:txEl>
                                          </p:spTgt>
                                        </p:tgtEl>
                                      </p:cBhvr>
                                    </p:animEffect>
                                  </p:childTnLst>
                                </p:cTn>
                              </p:par>
                            </p:childTnLst>
                          </p:cTn>
                        </p:par>
                        <p:par>
                          <p:cTn fill="hold">
                            <p:stCondLst>
                              <p:cond delay="2772"/>
                            </p:stCondLst>
                            <p:childTnLst>
                              <p:par>
                                <p:cTn fill="hold" nodeType="afterEffect" presetClass="entr" presetID="10" presetSubtype="0">
                                  <p:stCondLst>
                                    <p:cond delay="0"/>
                                  </p:stCondLst>
                                  <p:childTnLst>
                                    <p:set>
                                      <p:cBhvr>
                                        <p:cTn dur="1" fill="hold">
                                          <p:stCondLst>
                                            <p:cond delay="0"/>
                                          </p:stCondLst>
                                        </p:cTn>
                                        <p:tgtEl>
                                          <p:spTgt spid="1813">
                                            <p:txEl>
                                              <p:pRg end="1" st="1"/>
                                            </p:txEl>
                                          </p:spTgt>
                                        </p:tgtEl>
                                        <p:attrNameLst>
                                          <p:attrName>style.visibility</p:attrName>
                                        </p:attrNameLst>
                                      </p:cBhvr>
                                      <p:to>
                                        <p:strVal val="visible"/>
                                      </p:to>
                                    </p:set>
                                    <p:animEffect filter="fade" transition="in">
                                      <p:cBhvr>
                                        <p:cTn dur="500"/>
                                        <p:tgtEl>
                                          <p:spTgt spid="1813">
                                            <p:txEl>
                                              <p:pRg end="1" st="1"/>
                                            </p:txEl>
                                          </p:spTgt>
                                        </p:tgtEl>
                                      </p:cBhvr>
                                    </p:animEffect>
                                  </p:childTnLst>
                                </p:cTn>
                              </p:par>
                            </p:childTnLst>
                          </p:cTn>
                        </p:par>
                        <p:par>
                          <p:cTn fill="hold">
                            <p:stCondLst>
                              <p:cond delay="3272"/>
                            </p:stCondLst>
                            <p:childTnLst>
                              <p:par>
                                <p:cTn fill="hold" nodeType="afterEffect" presetClass="entr" presetID="10" presetSubtype="0">
                                  <p:stCondLst>
                                    <p:cond delay="0"/>
                                  </p:stCondLst>
                                  <p:childTnLst>
                                    <p:set>
                                      <p:cBhvr>
                                        <p:cTn dur="1" fill="hold">
                                          <p:stCondLst>
                                            <p:cond delay="0"/>
                                          </p:stCondLst>
                                        </p:cTn>
                                        <p:tgtEl>
                                          <p:spTgt spid="1813">
                                            <p:txEl>
                                              <p:pRg end="2" st="2"/>
                                            </p:txEl>
                                          </p:spTgt>
                                        </p:tgtEl>
                                        <p:attrNameLst>
                                          <p:attrName>style.visibility</p:attrName>
                                        </p:attrNameLst>
                                      </p:cBhvr>
                                      <p:to>
                                        <p:strVal val="visible"/>
                                      </p:to>
                                    </p:set>
                                    <p:animEffect filter="fade" transition="in">
                                      <p:cBhvr>
                                        <p:cTn dur="500"/>
                                        <p:tgtEl>
                                          <p:spTgt spid="1813">
                                            <p:txEl>
                                              <p:pRg end="2" st="2"/>
                                            </p:txEl>
                                          </p:spTgt>
                                        </p:tgtEl>
                                      </p:cBhvr>
                                    </p:animEffect>
                                  </p:childTnLst>
                                </p:cTn>
                              </p:par>
                            </p:childTnLst>
                          </p:cTn>
                        </p:par>
                        <p:par>
                          <p:cTn fill="hold">
                            <p:stCondLst>
                              <p:cond delay="3772"/>
                            </p:stCondLst>
                            <p:childTnLst>
                              <p:par>
                                <p:cTn fill="hold" nodeType="afterEffect" presetClass="entr" presetID="10" presetSubtype="0">
                                  <p:stCondLst>
                                    <p:cond delay="0"/>
                                  </p:stCondLst>
                                  <p:childTnLst>
                                    <p:set>
                                      <p:cBhvr>
                                        <p:cTn dur="1" fill="hold">
                                          <p:stCondLst>
                                            <p:cond delay="0"/>
                                          </p:stCondLst>
                                        </p:cTn>
                                        <p:tgtEl>
                                          <p:spTgt spid="1813">
                                            <p:txEl>
                                              <p:pRg end="3" st="3"/>
                                            </p:txEl>
                                          </p:spTgt>
                                        </p:tgtEl>
                                        <p:attrNameLst>
                                          <p:attrName>style.visibility</p:attrName>
                                        </p:attrNameLst>
                                      </p:cBhvr>
                                      <p:to>
                                        <p:strVal val="visible"/>
                                      </p:to>
                                    </p:set>
                                    <p:animEffect filter="fade" transition="in">
                                      <p:cBhvr>
                                        <p:cTn dur="500"/>
                                        <p:tgtEl>
                                          <p:spTgt spid="1813">
                                            <p:txEl>
                                              <p:pRg end="3" st="3"/>
                                            </p:txEl>
                                          </p:spTgt>
                                        </p:tgtEl>
                                      </p:cBhvr>
                                    </p:animEffect>
                                  </p:childTnLst>
                                </p:cTn>
                              </p:par>
                            </p:childTnLst>
                          </p:cTn>
                        </p:par>
                        <p:par>
                          <p:cTn fill="hold">
                            <p:stCondLst>
                              <p:cond delay="4272"/>
                            </p:stCondLst>
                            <p:childTnLst>
                              <p:par>
                                <p:cTn fill="hold" nodeType="afterEffect" presetClass="entr" presetID="10" presetSubtype="0">
                                  <p:stCondLst>
                                    <p:cond delay="0"/>
                                  </p:stCondLst>
                                  <p:childTnLst>
                                    <p:set>
                                      <p:cBhvr>
                                        <p:cTn dur="1" fill="hold">
                                          <p:stCondLst>
                                            <p:cond delay="0"/>
                                          </p:stCondLst>
                                        </p:cTn>
                                        <p:tgtEl>
                                          <p:spTgt spid="1813">
                                            <p:txEl>
                                              <p:pRg end="4" st="4"/>
                                            </p:txEl>
                                          </p:spTgt>
                                        </p:tgtEl>
                                        <p:attrNameLst>
                                          <p:attrName>style.visibility</p:attrName>
                                        </p:attrNameLst>
                                      </p:cBhvr>
                                      <p:to>
                                        <p:strVal val="visible"/>
                                      </p:to>
                                    </p:set>
                                    <p:animEffect filter="fade" transition="in">
                                      <p:cBhvr>
                                        <p:cTn dur="500"/>
                                        <p:tgtEl>
                                          <p:spTgt spid="1813">
                                            <p:txEl>
                                              <p:pRg end="4" st="4"/>
                                            </p:txEl>
                                          </p:spTgt>
                                        </p:tgtEl>
                                      </p:cBhvr>
                                    </p:animEffect>
                                  </p:childTnLst>
                                </p:cTn>
                              </p:par>
                            </p:childTnLst>
                          </p:cTn>
                        </p:par>
                        <p:par>
                          <p:cTn fill="hold">
                            <p:stCondLst>
                              <p:cond delay="4772"/>
                            </p:stCondLst>
                            <p:childTnLst>
                              <p:par>
                                <p:cTn fill="hold" nodeType="afterEffect" presetClass="entr" presetID="10" presetSubtype="0">
                                  <p:stCondLst>
                                    <p:cond delay="0"/>
                                  </p:stCondLst>
                                  <p:childTnLst>
                                    <p:set>
                                      <p:cBhvr>
                                        <p:cTn dur="1" fill="hold">
                                          <p:stCondLst>
                                            <p:cond delay="0"/>
                                          </p:stCondLst>
                                        </p:cTn>
                                        <p:tgtEl>
                                          <p:spTgt spid="1813">
                                            <p:txEl>
                                              <p:pRg end="5" st="5"/>
                                            </p:txEl>
                                          </p:spTgt>
                                        </p:tgtEl>
                                        <p:attrNameLst>
                                          <p:attrName>style.visibility</p:attrName>
                                        </p:attrNameLst>
                                      </p:cBhvr>
                                      <p:to>
                                        <p:strVal val="visible"/>
                                      </p:to>
                                    </p:set>
                                    <p:animEffect filter="fade" transition="in">
                                      <p:cBhvr>
                                        <p:cTn dur="500"/>
                                        <p:tgtEl>
                                          <p:spTgt spid="1813">
                                            <p:txEl>
                                              <p:pRg end="5" st="5"/>
                                            </p:txEl>
                                          </p:spTgt>
                                        </p:tgtEl>
                                      </p:cBhvr>
                                    </p:animEffect>
                                  </p:childTnLst>
                                </p:cTn>
                              </p:par>
                            </p:childTnLst>
                          </p:cTn>
                        </p:par>
                        <p:par>
                          <p:cTn fill="hold">
                            <p:stCondLst>
                              <p:cond delay="5272"/>
                            </p:stCondLst>
                            <p:childTnLst>
                              <p:par>
                                <p:cTn fill="hold" nodeType="afterEffect" presetClass="entr" presetID="10" presetSubtype="0">
                                  <p:stCondLst>
                                    <p:cond delay="0"/>
                                  </p:stCondLst>
                                  <p:childTnLst>
                                    <p:set>
                                      <p:cBhvr>
                                        <p:cTn dur="1" fill="hold">
                                          <p:stCondLst>
                                            <p:cond delay="0"/>
                                          </p:stCondLst>
                                        </p:cTn>
                                        <p:tgtEl>
                                          <p:spTgt spid="1813">
                                            <p:txEl>
                                              <p:pRg end="6" st="6"/>
                                            </p:txEl>
                                          </p:spTgt>
                                        </p:tgtEl>
                                        <p:attrNameLst>
                                          <p:attrName>style.visibility</p:attrName>
                                        </p:attrNameLst>
                                      </p:cBhvr>
                                      <p:to>
                                        <p:strVal val="visible"/>
                                      </p:to>
                                    </p:set>
                                    <p:animEffect filter="fade" transition="in">
                                      <p:cBhvr>
                                        <p:cTn dur="500"/>
                                        <p:tgtEl>
                                          <p:spTgt spid="1813">
                                            <p:txEl>
                                              <p:pRg end="6" st="6"/>
                                            </p:txEl>
                                          </p:spTgt>
                                        </p:tgtEl>
                                      </p:cBhvr>
                                    </p:animEffect>
                                  </p:childTnLst>
                                </p:cTn>
                              </p:par>
                            </p:childTnLst>
                          </p:cTn>
                        </p:par>
                        <p:par>
                          <p:cTn fill="hold">
                            <p:stCondLst>
                              <p:cond delay="5772"/>
                            </p:stCondLst>
                            <p:childTnLst>
                              <p:par>
                                <p:cTn fill="hold" nodeType="afterEffect" presetClass="entr" presetID="10" presetSubtype="0">
                                  <p:stCondLst>
                                    <p:cond delay="0"/>
                                  </p:stCondLst>
                                  <p:childTnLst>
                                    <p:set>
                                      <p:cBhvr>
                                        <p:cTn dur="1" fill="hold">
                                          <p:stCondLst>
                                            <p:cond delay="0"/>
                                          </p:stCondLst>
                                        </p:cTn>
                                        <p:tgtEl>
                                          <p:spTgt spid="1813">
                                            <p:txEl>
                                              <p:pRg end="7" st="7"/>
                                            </p:txEl>
                                          </p:spTgt>
                                        </p:tgtEl>
                                        <p:attrNameLst>
                                          <p:attrName>style.visibility</p:attrName>
                                        </p:attrNameLst>
                                      </p:cBhvr>
                                      <p:to>
                                        <p:strVal val="visible"/>
                                      </p:to>
                                    </p:set>
                                    <p:animEffect filter="fade" transition="in">
                                      <p:cBhvr>
                                        <p:cTn dur="500"/>
                                        <p:tgtEl>
                                          <p:spTgt spid="1813">
                                            <p:txEl>
                                              <p:pRg end="7" st="7"/>
                                            </p:txEl>
                                          </p:spTgt>
                                        </p:tgtEl>
                                      </p:cBhvr>
                                    </p:animEffect>
                                  </p:childTnLst>
                                </p:cTn>
                              </p:par>
                            </p:childTnLst>
                          </p:cTn>
                        </p:par>
                        <p:par>
                          <p:cTn fill="hold">
                            <p:stCondLst>
                              <p:cond delay="6272"/>
                            </p:stCondLst>
                            <p:childTnLst>
                              <p:par>
                                <p:cTn fill="hold" nodeType="afterEffect" presetClass="entr" presetID="10" presetSubtype="0">
                                  <p:stCondLst>
                                    <p:cond delay="0"/>
                                  </p:stCondLst>
                                  <p:childTnLst>
                                    <p:set>
                                      <p:cBhvr>
                                        <p:cTn dur="1" fill="hold">
                                          <p:stCondLst>
                                            <p:cond delay="0"/>
                                          </p:stCondLst>
                                        </p:cTn>
                                        <p:tgtEl>
                                          <p:spTgt spid="1813">
                                            <p:txEl>
                                              <p:pRg end="8" st="8"/>
                                            </p:txEl>
                                          </p:spTgt>
                                        </p:tgtEl>
                                        <p:attrNameLst>
                                          <p:attrName>style.visibility</p:attrName>
                                        </p:attrNameLst>
                                      </p:cBhvr>
                                      <p:to>
                                        <p:strVal val="visible"/>
                                      </p:to>
                                    </p:set>
                                    <p:animEffect filter="fade" transition="in">
                                      <p:cBhvr>
                                        <p:cTn dur="500"/>
                                        <p:tgtEl>
                                          <p:spTgt spid="1813">
                                            <p:txEl>
                                              <p:pRg end="8" st="8"/>
                                            </p:txEl>
                                          </p:spTgt>
                                        </p:tgtEl>
                                      </p:cBhvr>
                                    </p:animEffect>
                                  </p:childTnLst>
                                </p:cTn>
                              </p:par>
                            </p:childTnLst>
                          </p:cTn>
                        </p:par>
                        <p:par>
                          <p:cTn fill="hold">
                            <p:stCondLst>
                              <p:cond delay="6772"/>
                            </p:stCondLst>
                            <p:childTnLst>
                              <p:par>
                                <p:cTn fill="hold" nodeType="afterEffect" presetClass="entr" presetID="10" presetSubtype="0">
                                  <p:stCondLst>
                                    <p:cond delay="0"/>
                                  </p:stCondLst>
                                  <p:childTnLst>
                                    <p:set>
                                      <p:cBhvr>
                                        <p:cTn dur="1" fill="hold">
                                          <p:stCondLst>
                                            <p:cond delay="0"/>
                                          </p:stCondLst>
                                        </p:cTn>
                                        <p:tgtEl>
                                          <p:spTgt spid="1814"/>
                                        </p:tgtEl>
                                        <p:attrNameLst>
                                          <p:attrName>style.visibility</p:attrName>
                                        </p:attrNameLst>
                                      </p:cBhvr>
                                      <p:to>
                                        <p:strVal val="visible"/>
                                      </p:to>
                                    </p:set>
                                    <p:animEffect filter="fade" transition="in">
                                      <p:cBhvr>
                                        <p:cTn dur="500"/>
                                        <p:tgtEl>
                                          <p:spTgt spid="18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819" name="Shape 1819"/>
        <p:cNvGrpSpPr/>
        <p:nvPr/>
      </p:nvGrpSpPr>
      <p:grpSpPr>
        <a:xfrm>
          <a:off x="0" y="0"/>
          <a:ext cx="0" cy="0"/>
          <a:chOff x="0" y="0"/>
          <a:chExt cx="0" cy="0"/>
        </a:xfrm>
      </p:grpSpPr>
      <p:sp>
        <p:nvSpPr>
          <p:cNvPr id="1820" name="Google Shape;1820;p21"/>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文字層級</a:t>
            </a:r>
            <a:endParaRPr sz="1400">
              <a:solidFill>
                <a:schemeClr val="lt1"/>
              </a:solidFill>
              <a:latin typeface="Arial"/>
              <a:ea typeface="Arial"/>
              <a:cs typeface="Arial"/>
              <a:sym typeface="Arial"/>
            </a:endParaRPr>
          </a:p>
        </p:txBody>
      </p:sp>
      <p:grpSp>
        <p:nvGrpSpPr>
          <p:cNvPr id="1821" name="Google Shape;1821;p21"/>
          <p:cNvGrpSpPr/>
          <p:nvPr/>
        </p:nvGrpSpPr>
        <p:grpSpPr>
          <a:xfrm>
            <a:off x="5826806" y="1018339"/>
            <a:ext cx="538388" cy="59761"/>
            <a:chOff x="5607050" y="1793751"/>
            <a:chExt cx="538388" cy="59761"/>
          </a:xfrm>
        </p:grpSpPr>
        <p:sp>
          <p:nvSpPr>
            <p:cNvPr id="1822" name="Google Shape;1822;p21"/>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3" name="Google Shape;1823;p21"/>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4" name="Google Shape;1824;p21"/>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25" name="Google Shape;1825;p21"/>
          <p:cNvSpPr txBox="1"/>
          <p:nvPr/>
        </p:nvSpPr>
        <p:spPr>
          <a:xfrm>
            <a:off x="2385788" y="7875179"/>
            <a:ext cx="30815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1826" name="Google Shape;1826;p21"/>
          <p:cNvSpPr/>
          <p:nvPr/>
        </p:nvSpPr>
        <p:spPr>
          <a:xfrm>
            <a:off x="-621095" y="4794486"/>
            <a:ext cx="545901" cy="4114135"/>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7" name="Google Shape;1827;p21"/>
          <p:cNvSpPr/>
          <p:nvPr/>
        </p:nvSpPr>
        <p:spPr>
          <a:xfrm>
            <a:off x="-1265877" y="4652905"/>
            <a:ext cx="545901" cy="4114135"/>
          </a:xfrm>
          <a:prstGeom prst="triangle">
            <a:avLst>
              <a:gd fmla="val 50000" name="adj"/>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Google Shape;1828;p21"/>
          <p:cNvSpPr/>
          <p:nvPr/>
        </p:nvSpPr>
        <p:spPr>
          <a:xfrm>
            <a:off x="7569492" y="2997492"/>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Google Shape;1829;p21"/>
          <p:cNvSpPr/>
          <p:nvPr/>
        </p:nvSpPr>
        <p:spPr>
          <a:xfrm>
            <a:off x="8716480" y="4144480"/>
            <a:ext cx="5427038" cy="542703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Google Shape;1830;p21"/>
          <p:cNvSpPr/>
          <p:nvPr/>
        </p:nvSpPr>
        <p:spPr>
          <a:xfrm>
            <a:off x="6531023" y="1896040"/>
            <a:ext cx="9923919" cy="9923919"/>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1" name="Google Shape;1831;p21"/>
          <p:cNvSpPr/>
          <p:nvPr/>
        </p:nvSpPr>
        <p:spPr>
          <a:xfrm>
            <a:off x="10197740" y="5254634"/>
            <a:ext cx="2369250" cy="2369251"/>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832" name="Google Shape;1832;p21"/>
          <p:cNvSpPr/>
          <p:nvPr/>
        </p:nvSpPr>
        <p:spPr>
          <a:xfrm>
            <a:off x="10594607" y="4914900"/>
            <a:ext cx="1076692" cy="1076692"/>
          </a:xfrm>
          <a:prstGeom prst="ellipse">
            <a:avLst/>
          </a:prstGeom>
          <a:solidFill>
            <a:schemeClr val="lt1">
              <a:alpha val="88627"/>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833" name="Google Shape;1833;p21"/>
          <p:cNvSpPr/>
          <p:nvPr/>
        </p:nvSpPr>
        <p:spPr>
          <a:xfrm>
            <a:off x="11811973" y="5286547"/>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4" name="Google Shape;1834;p21"/>
          <p:cNvSpPr/>
          <p:nvPr/>
        </p:nvSpPr>
        <p:spPr>
          <a:xfrm>
            <a:off x="10130322" y="6439259"/>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5" name="Google Shape;1835;p21"/>
          <p:cNvSpPr/>
          <p:nvPr/>
        </p:nvSpPr>
        <p:spPr>
          <a:xfrm>
            <a:off x="10150106" y="5207000"/>
            <a:ext cx="2464518" cy="246451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6" name="Google Shape;1836;p21"/>
          <p:cNvSpPr/>
          <p:nvPr/>
        </p:nvSpPr>
        <p:spPr>
          <a:xfrm>
            <a:off x="11405317" y="488570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7" name="Google Shape;1837;p21"/>
          <p:cNvSpPr/>
          <p:nvPr/>
        </p:nvSpPr>
        <p:spPr>
          <a:xfrm>
            <a:off x="11857793" y="4930494"/>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8" name="Google Shape;1838;p21"/>
          <p:cNvSpPr/>
          <p:nvPr/>
        </p:nvSpPr>
        <p:spPr>
          <a:xfrm>
            <a:off x="11710654" y="360935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9" name="Google Shape;1839;p21"/>
          <p:cNvSpPr/>
          <p:nvPr/>
        </p:nvSpPr>
        <p:spPr>
          <a:xfrm>
            <a:off x="11687794" y="3930205"/>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0" name="Google Shape;1840;p21"/>
          <p:cNvSpPr/>
          <p:nvPr/>
        </p:nvSpPr>
        <p:spPr>
          <a:xfrm>
            <a:off x="11992594" y="2802761"/>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1" name="Google Shape;1841;p21"/>
          <p:cNvSpPr/>
          <p:nvPr/>
        </p:nvSpPr>
        <p:spPr>
          <a:xfrm>
            <a:off x="10149259" y="5420830"/>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2" name="Google Shape;1842;p21"/>
          <p:cNvSpPr/>
          <p:nvPr/>
        </p:nvSpPr>
        <p:spPr>
          <a:xfrm>
            <a:off x="10019238" y="4818682"/>
            <a:ext cx="154685" cy="154685"/>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3" name="Google Shape;1843;p21"/>
          <p:cNvSpPr/>
          <p:nvPr/>
        </p:nvSpPr>
        <p:spPr>
          <a:xfrm>
            <a:off x="10492600" y="4550898"/>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4" name="Google Shape;1844;p21"/>
          <p:cNvSpPr/>
          <p:nvPr/>
        </p:nvSpPr>
        <p:spPr>
          <a:xfrm>
            <a:off x="9449466" y="5805489"/>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5" name="Google Shape;1845;p21"/>
          <p:cNvSpPr/>
          <p:nvPr/>
        </p:nvSpPr>
        <p:spPr>
          <a:xfrm>
            <a:off x="8914241" y="5522837"/>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6" name="Google Shape;1846;p21"/>
          <p:cNvSpPr/>
          <p:nvPr/>
        </p:nvSpPr>
        <p:spPr>
          <a:xfrm>
            <a:off x="8430362" y="5880101"/>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7" name="Google Shape;1847;p21"/>
          <p:cNvSpPr/>
          <p:nvPr/>
        </p:nvSpPr>
        <p:spPr>
          <a:xfrm>
            <a:off x="9314539" y="4885701"/>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8" name="Google Shape;1848;p21"/>
          <p:cNvSpPr/>
          <p:nvPr/>
        </p:nvSpPr>
        <p:spPr>
          <a:xfrm>
            <a:off x="9024872" y="560099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9" name="Google Shape;1849;p21"/>
          <p:cNvSpPr/>
          <p:nvPr/>
        </p:nvSpPr>
        <p:spPr>
          <a:xfrm>
            <a:off x="9370545" y="3951728"/>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0" name="Google Shape;1850;p21"/>
          <p:cNvSpPr/>
          <p:nvPr/>
        </p:nvSpPr>
        <p:spPr>
          <a:xfrm>
            <a:off x="8988853" y="315586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1" name="Google Shape;1851;p21"/>
          <p:cNvSpPr/>
          <p:nvPr/>
        </p:nvSpPr>
        <p:spPr>
          <a:xfrm>
            <a:off x="8692284" y="477029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Google Shape;1852;p21"/>
          <p:cNvSpPr/>
          <p:nvPr/>
        </p:nvSpPr>
        <p:spPr>
          <a:xfrm>
            <a:off x="9780205" y="3800446"/>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3" name="Google Shape;1853;p21"/>
          <p:cNvSpPr/>
          <p:nvPr/>
        </p:nvSpPr>
        <p:spPr>
          <a:xfrm>
            <a:off x="10452499" y="3760345"/>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Google Shape;1854;p21"/>
          <p:cNvSpPr/>
          <p:nvPr/>
        </p:nvSpPr>
        <p:spPr>
          <a:xfrm>
            <a:off x="11052751" y="2600142"/>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5" name="Google Shape;1855;p21"/>
          <p:cNvSpPr/>
          <p:nvPr/>
        </p:nvSpPr>
        <p:spPr>
          <a:xfrm>
            <a:off x="11219990" y="396171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6" name="Google Shape;1856;p21"/>
          <p:cNvSpPr txBox="1"/>
          <p:nvPr/>
        </p:nvSpPr>
        <p:spPr>
          <a:xfrm>
            <a:off x="1367161" y="1429305"/>
            <a:ext cx="753364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4000">
                <a:solidFill>
                  <a:srgbClr val="F2F2F2"/>
                </a:solidFill>
                <a:latin typeface="Calibri"/>
                <a:ea typeface="Calibri"/>
                <a:cs typeface="Calibri"/>
                <a:sym typeface="Calibri"/>
              </a:rPr>
              <a:t>常用HTML 標籤(Tag) – 文字層級</a:t>
            </a:r>
            <a:endParaRPr sz="4000">
              <a:solidFill>
                <a:schemeClr val="lt1"/>
              </a:solidFill>
              <a:latin typeface="Calibri"/>
              <a:ea typeface="Calibri"/>
              <a:cs typeface="Calibri"/>
              <a:sym typeface="Calibri"/>
            </a:endParaRPr>
          </a:p>
        </p:txBody>
      </p:sp>
      <p:pic>
        <p:nvPicPr>
          <p:cNvPr id="1857" name="Google Shape;1857;p21"/>
          <p:cNvPicPr preferRelativeResize="0"/>
          <p:nvPr/>
        </p:nvPicPr>
        <p:blipFill rotWithShape="1">
          <a:blip r:embed="rId3">
            <a:alphaModFix/>
          </a:blip>
          <a:srcRect b="0" l="0" r="0" t="0"/>
          <a:stretch/>
        </p:blipFill>
        <p:spPr>
          <a:xfrm>
            <a:off x="7651780" y="2558178"/>
            <a:ext cx="3801005" cy="1752845"/>
          </a:xfrm>
          <a:prstGeom prst="rect">
            <a:avLst/>
          </a:prstGeom>
          <a:noFill/>
          <a:ln>
            <a:noFill/>
          </a:ln>
        </p:spPr>
      </p:pic>
      <p:sp>
        <p:nvSpPr>
          <p:cNvPr id="1858" name="Google Shape;1858;p21"/>
          <p:cNvSpPr txBox="1"/>
          <p:nvPr/>
        </p:nvSpPr>
        <p:spPr>
          <a:xfrm flipH="1">
            <a:off x="84220" y="2222671"/>
            <a:ext cx="6238769" cy="13388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&lt;ins&gt;&lt;/ins&gt;表示可新增加的資料，含底線方式表示</a:t>
            </a:r>
            <a:endParaRPr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	</a:t>
            </a:r>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&lt;del&gt;&lt;/del&gt;元素表示要刪除的元素，已刪除線表(&lt;s&gt;&lt;/s&gt;)</a:t>
            </a:r>
            <a:endParaRPr sz="1800">
              <a:solidFill>
                <a:schemeClr val="lt1"/>
              </a:solidFill>
              <a:latin typeface="Calibri"/>
              <a:ea typeface="Calibri"/>
              <a:cs typeface="Calibri"/>
              <a:sym typeface="Calibri"/>
            </a:endParaRPr>
          </a:p>
        </p:txBody>
      </p:sp>
      <p:pic>
        <p:nvPicPr>
          <p:cNvPr id="1859" name="Google Shape;1859;p21"/>
          <p:cNvPicPr preferRelativeResize="0"/>
          <p:nvPr/>
        </p:nvPicPr>
        <p:blipFill rotWithShape="1">
          <a:blip r:embed="rId4">
            <a:alphaModFix/>
          </a:blip>
          <a:srcRect b="0" l="0" r="0" t="0"/>
          <a:stretch/>
        </p:blipFill>
        <p:spPr>
          <a:xfrm>
            <a:off x="514265" y="3951728"/>
            <a:ext cx="6373606" cy="914528"/>
          </a:xfrm>
          <a:prstGeom prst="rect">
            <a:avLst/>
          </a:prstGeom>
          <a:noFill/>
          <a:ln>
            <a:noFill/>
          </a:ln>
        </p:spPr>
      </p:pic>
      <p:pic>
        <p:nvPicPr>
          <p:cNvPr id="1860" name="Google Shape;1860;p21"/>
          <p:cNvPicPr preferRelativeResize="0"/>
          <p:nvPr/>
        </p:nvPicPr>
        <p:blipFill rotWithShape="1">
          <a:blip r:embed="rId5">
            <a:alphaModFix/>
          </a:blip>
          <a:srcRect b="0" l="0" r="0" t="0"/>
          <a:stretch/>
        </p:blipFill>
        <p:spPr>
          <a:xfrm>
            <a:off x="505307" y="5009404"/>
            <a:ext cx="5334744" cy="12098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831"/>
                                        </p:tgtEl>
                                        <p:attrNameLst>
                                          <p:attrName>style.visibility</p:attrName>
                                        </p:attrNameLst>
                                      </p:cBhvr>
                                      <p:to>
                                        <p:strVal val="visible"/>
                                      </p:to>
                                    </p:set>
                                    <p:anim calcmode="lin" valueType="num">
                                      <p:cBhvr additive="base">
                                        <p:cTn dur="750"/>
                                        <p:tgtEl>
                                          <p:spTgt spid="18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835"/>
                                        </p:tgtEl>
                                        <p:attrNameLst>
                                          <p:attrName>style.visibility</p:attrName>
                                        </p:attrNameLst>
                                      </p:cBhvr>
                                      <p:to>
                                        <p:strVal val="visible"/>
                                      </p:to>
                                    </p:set>
                                    <p:anim calcmode="lin" valueType="num">
                                      <p:cBhvr additive="base">
                                        <p:cTn dur="750"/>
                                        <p:tgtEl>
                                          <p:spTgt spid="18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829"/>
                                        </p:tgtEl>
                                        <p:attrNameLst>
                                          <p:attrName>style.visibility</p:attrName>
                                        </p:attrNameLst>
                                      </p:cBhvr>
                                      <p:to>
                                        <p:strVal val="visible"/>
                                      </p:to>
                                    </p:set>
                                    <p:anim calcmode="lin" valueType="num">
                                      <p:cBhvr additive="base">
                                        <p:cTn dur="750"/>
                                        <p:tgtEl>
                                          <p:spTgt spid="18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828"/>
                                        </p:tgtEl>
                                        <p:attrNameLst>
                                          <p:attrName>style.visibility</p:attrName>
                                        </p:attrNameLst>
                                      </p:cBhvr>
                                      <p:to>
                                        <p:strVal val="visible"/>
                                      </p:to>
                                    </p:set>
                                    <p:anim calcmode="lin" valueType="num">
                                      <p:cBhvr additive="base">
                                        <p:cTn dur="750"/>
                                        <p:tgtEl>
                                          <p:spTgt spid="18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830"/>
                                        </p:tgtEl>
                                        <p:attrNameLst>
                                          <p:attrName>style.visibility</p:attrName>
                                        </p:attrNameLst>
                                      </p:cBhvr>
                                      <p:to>
                                        <p:strVal val="visible"/>
                                      </p:to>
                                    </p:set>
                                    <p:anim calcmode="lin" valueType="num">
                                      <p:cBhvr additive="base">
                                        <p:cTn dur="750"/>
                                        <p:tgtEl>
                                          <p:spTgt spid="1830"/>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832"/>
                                        </p:tgtEl>
                                        <p:attrNameLst>
                                          <p:attrName>style.visibility</p:attrName>
                                        </p:attrNameLst>
                                      </p:cBhvr>
                                      <p:to>
                                        <p:strVal val="visible"/>
                                      </p:to>
                                    </p:set>
                                    <p:animEffect filter="fade" transition="in">
                                      <p:cBhvr>
                                        <p:cTn dur="500"/>
                                        <p:tgtEl>
                                          <p:spTgt spid="1832"/>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1833"/>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1834"/>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1836"/>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1837"/>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1838"/>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1839"/>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1840"/>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1841"/>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1842"/>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1843"/>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1844"/>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1845"/>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1846"/>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1847"/>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1848"/>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1849"/>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1850"/>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1851"/>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1852"/>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1853"/>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1854"/>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18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865" name="Shape 1865"/>
        <p:cNvGrpSpPr/>
        <p:nvPr/>
      </p:nvGrpSpPr>
      <p:grpSpPr>
        <a:xfrm>
          <a:off x="0" y="0"/>
          <a:ext cx="0" cy="0"/>
          <a:chOff x="0" y="0"/>
          <a:chExt cx="0" cy="0"/>
        </a:xfrm>
      </p:grpSpPr>
      <p:sp>
        <p:nvSpPr>
          <p:cNvPr id="1866" name="Google Shape;1866;p22"/>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註解與標題輸出</a:t>
            </a:r>
            <a:endParaRPr sz="1400">
              <a:solidFill>
                <a:schemeClr val="lt1"/>
              </a:solidFill>
              <a:latin typeface="Arial"/>
              <a:ea typeface="Arial"/>
              <a:cs typeface="Arial"/>
              <a:sym typeface="Arial"/>
            </a:endParaRPr>
          </a:p>
        </p:txBody>
      </p:sp>
      <p:grpSp>
        <p:nvGrpSpPr>
          <p:cNvPr id="1867" name="Google Shape;1867;p22"/>
          <p:cNvGrpSpPr/>
          <p:nvPr/>
        </p:nvGrpSpPr>
        <p:grpSpPr>
          <a:xfrm>
            <a:off x="5826806" y="1018339"/>
            <a:ext cx="538388" cy="59761"/>
            <a:chOff x="5607050" y="1793751"/>
            <a:chExt cx="538388" cy="59761"/>
          </a:xfrm>
        </p:grpSpPr>
        <p:sp>
          <p:nvSpPr>
            <p:cNvPr id="1868" name="Google Shape;1868;p22"/>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9" name="Google Shape;1869;p22"/>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0" name="Google Shape;1870;p22"/>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71" name="Google Shape;1871;p22"/>
          <p:cNvSpPr txBox="1"/>
          <p:nvPr/>
        </p:nvSpPr>
        <p:spPr>
          <a:xfrm>
            <a:off x="2385788" y="7875179"/>
            <a:ext cx="30815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1872" name="Google Shape;1872;p22"/>
          <p:cNvSpPr txBox="1"/>
          <p:nvPr/>
        </p:nvSpPr>
        <p:spPr>
          <a:xfrm>
            <a:off x="1188999" y="1426240"/>
            <a:ext cx="833507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65D3F6"/>
                </a:solidFill>
                <a:latin typeface="Arial"/>
                <a:ea typeface="Arial"/>
                <a:cs typeface="Arial"/>
                <a:sym typeface="Arial"/>
              </a:rPr>
              <a:t>註解與標題輸出&lt;hn&gt;&lt;/hn&gt; n€1~6 </a:t>
            </a:r>
            <a:endParaRPr b="1" sz="3200">
              <a:solidFill>
                <a:srgbClr val="65D3F6"/>
              </a:solidFill>
              <a:latin typeface="Arial"/>
              <a:ea typeface="Arial"/>
              <a:cs typeface="Arial"/>
              <a:sym typeface="Arial"/>
            </a:endParaRPr>
          </a:p>
        </p:txBody>
      </p:sp>
      <p:sp>
        <p:nvSpPr>
          <p:cNvPr id="1873" name="Google Shape;1873;p22"/>
          <p:cNvSpPr/>
          <p:nvPr/>
        </p:nvSpPr>
        <p:spPr>
          <a:xfrm>
            <a:off x="7569492" y="2997492"/>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4" name="Google Shape;1874;p22"/>
          <p:cNvSpPr/>
          <p:nvPr/>
        </p:nvSpPr>
        <p:spPr>
          <a:xfrm>
            <a:off x="8716480" y="4144480"/>
            <a:ext cx="5427038" cy="542703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5" name="Google Shape;1875;p22"/>
          <p:cNvSpPr/>
          <p:nvPr/>
        </p:nvSpPr>
        <p:spPr>
          <a:xfrm>
            <a:off x="6468040" y="1896040"/>
            <a:ext cx="9923919" cy="9923919"/>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6" name="Google Shape;1876;p22"/>
          <p:cNvSpPr/>
          <p:nvPr/>
        </p:nvSpPr>
        <p:spPr>
          <a:xfrm>
            <a:off x="10197740" y="5254634"/>
            <a:ext cx="2369250" cy="2369251"/>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877" name="Google Shape;1877;p22"/>
          <p:cNvSpPr/>
          <p:nvPr/>
        </p:nvSpPr>
        <p:spPr>
          <a:xfrm>
            <a:off x="10594607" y="4914900"/>
            <a:ext cx="1076692" cy="1076692"/>
          </a:xfrm>
          <a:prstGeom prst="ellipse">
            <a:avLst/>
          </a:prstGeom>
          <a:solidFill>
            <a:schemeClr val="lt1">
              <a:alpha val="88627"/>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1878" name="Google Shape;1878;p22"/>
          <p:cNvSpPr/>
          <p:nvPr/>
        </p:nvSpPr>
        <p:spPr>
          <a:xfrm>
            <a:off x="11811973" y="5286547"/>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9" name="Google Shape;1879;p22"/>
          <p:cNvSpPr/>
          <p:nvPr/>
        </p:nvSpPr>
        <p:spPr>
          <a:xfrm>
            <a:off x="10130322" y="6439259"/>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0" name="Google Shape;1880;p22"/>
          <p:cNvSpPr/>
          <p:nvPr/>
        </p:nvSpPr>
        <p:spPr>
          <a:xfrm>
            <a:off x="10150106" y="5207000"/>
            <a:ext cx="2464518" cy="2464518"/>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1" name="Google Shape;1881;p22"/>
          <p:cNvSpPr/>
          <p:nvPr/>
        </p:nvSpPr>
        <p:spPr>
          <a:xfrm>
            <a:off x="11405317" y="488570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2" name="Google Shape;1882;p22"/>
          <p:cNvSpPr/>
          <p:nvPr/>
        </p:nvSpPr>
        <p:spPr>
          <a:xfrm>
            <a:off x="11857793" y="4930494"/>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3" name="Google Shape;1883;p22"/>
          <p:cNvSpPr/>
          <p:nvPr/>
        </p:nvSpPr>
        <p:spPr>
          <a:xfrm>
            <a:off x="11710654" y="3609351"/>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4" name="Google Shape;1884;p22"/>
          <p:cNvSpPr/>
          <p:nvPr/>
        </p:nvSpPr>
        <p:spPr>
          <a:xfrm>
            <a:off x="11687794" y="3930205"/>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5" name="Google Shape;1885;p22"/>
          <p:cNvSpPr/>
          <p:nvPr/>
        </p:nvSpPr>
        <p:spPr>
          <a:xfrm>
            <a:off x="11992594" y="2802761"/>
            <a:ext cx="45719" cy="45719"/>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6" name="Google Shape;1886;p22"/>
          <p:cNvSpPr/>
          <p:nvPr/>
        </p:nvSpPr>
        <p:spPr>
          <a:xfrm>
            <a:off x="10149259" y="5420830"/>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Google Shape;1887;p22"/>
          <p:cNvSpPr/>
          <p:nvPr/>
        </p:nvSpPr>
        <p:spPr>
          <a:xfrm>
            <a:off x="10019238" y="4818682"/>
            <a:ext cx="154685" cy="154685"/>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8" name="Google Shape;1888;p22"/>
          <p:cNvSpPr/>
          <p:nvPr/>
        </p:nvSpPr>
        <p:spPr>
          <a:xfrm>
            <a:off x="10492600" y="4550898"/>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Google Shape;1889;p22"/>
          <p:cNvSpPr/>
          <p:nvPr/>
        </p:nvSpPr>
        <p:spPr>
          <a:xfrm>
            <a:off x="9449466" y="5805489"/>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0" name="Google Shape;1890;p22"/>
          <p:cNvSpPr/>
          <p:nvPr/>
        </p:nvSpPr>
        <p:spPr>
          <a:xfrm>
            <a:off x="8914241" y="5522837"/>
            <a:ext cx="74612" cy="7461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Google Shape;1891;p22"/>
          <p:cNvSpPr/>
          <p:nvPr/>
        </p:nvSpPr>
        <p:spPr>
          <a:xfrm>
            <a:off x="8430362" y="5880101"/>
            <a:ext cx="102007" cy="102007"/>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2" name="Google Shape;1892;p22"/>
          <p:cNvSpPr/>
          <p:nvPr/>
        </p:nvSpPr>
        <p:spPr>
          <a:xfrm>
            <a:off x="9314539" y="4885701"/>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3" name="Google Shape;1893;p22"/>
          <p:cNvSpPr/>
          <p:nvPr/>
        </p:nvSpPr>
        <p:spPr>
          <a:xfrm>
            <a:off x="9024872" y="560099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4" name="Google Shape;1894;p22"/>
          <p:cNvSpPr/>
          <p:nvPr/>
        </p:nvSpPr>
        <p:spPr>
          <a:xfrm>
            <a:off x="9370545" y="3951728"/>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5" name="Google Shape;1895;p22"/>
          <p:cNvSpPr/>
          <p:nvPr/>
        </p:nvSpPr>
        <p:spPr>
          <a:xfrm>
            <a:off x="8988853" y="3155861"/>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6" name="Google Shape;1896;p22"/>
          <p:cNvSpPr/>
          <p:nvPr/>
        </p:nvSpPr>
        <p:spPr>
          <a:xfrm>
            <a:off x="8692284" y="477029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7" name="Google Shape;1897;p22"/>
          <p:cNvSpPr/>
          <p:nvPr/>
        </p:nvSpPr>
        <p:spPr>
          <a:xfrm>
            <a:off x="9780205" y="3800446"/>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8" name="Google Shape;1898;p22"/>
          <p:cNvSpPr/>
          <p:nvPr/>
        </p:nvSpPr>
        <p:spPr>
          <a:xfrm>
            <a:off x="10452499" y="3760345"/>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9" name="Google Shape;1899;p22"/>
          <p:cNvSpPr/>
          <p:nvPr/>
        </p:nvSpPr>
        <p:spPr>
          <a:xfrm>
            <a:off x="11052751" y="2600142"/>
            <a:ext cx="80202" cy="8020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0" name="Google Shape;1900;p22"/>
          <p:cNvSpPr/>
          <p:nvPr/>
        </p:nvSpPr>
        <p:spPr>
          <a:xfrm>
            <a:off x="11219990" y="3961710"/>
            <a:ext cx="48392" cy="48392"/>
          </a:xfrm>
          <a:prstGeom prst="ellipse">
            <a:avLst/>
          </a:prstGeom>
          <a:solidFill>
            <a:schemeClr val="lt2">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01" name="Google Shape;1901;p22"/>
          <p:cNvGrpSpPr/>
          <p:nvPr/>
        </p:nvGrpSpPr>
        <p:grpSpPr>
          <a:xfrm>
            <a:off x="1367162" y="2168643"/>
            <a:ext cx="9292184" cy="3298301"/>
            <a:chOff x="1367162" y="2168643"/>
            <a:chExt cx="9292184" cy="3298301"/>
          </a:xfrm>
        </p:grpSpPr>
        <p:sp>
          <p:nvSpPr>
            <p:cNvPr id="1902" name="Google Shape;1902;p22"/>
            <p:cNvSpPr txBox="1"/>
            <p:nvPr/>
          </p:nvSpPr>
          <p:spPr>
            <a:xfrm>
              <a:off x="1367162" y="2168643"/>
              <a:ext cx="4518071" cy="1477328"/>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&lt;body&gt;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&lt;!--這是註解--&gt;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&lt;p&gt;註解很重要!&lt;/p&gt;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&lt;hr&gt;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&lt;/body&gt;</a:t>
              </a:r>
              <a:endParaRPr/>
            </a:p>
          </p:txBody>
        </p:sp>
        <p:pic>
          <p:nvPicPr>
            <p:cNvPr id="1903" name="Google Shape;1903;p22"/>
            <p:cNvPicPr preferRelativeResize="0"/>
            <p:nvPr/>
          </p:nvPicPr>
          <p:blipFill rotWithShape="1">
            <a:blip r:embed="rId3">
              <a:alphaModFix/>
            </a:blip>
            <a:srcRect b="0" l="0" r="0" t="0"/>
            <a:stretch/>
          </p:blipFill>
          <p:spPr>
            <a:xfrm>
              <a:off x="7526771" y="2511923"/>
              <a:ext cx="3132575" cy="2955021"/>
            </a:xfrm>
            <a:prstGeom prst="rect">
              <a:avLst/>
            </a:prstGeom>
            <a:noFill/>
            <a:ln>
              <a:noFill/>
            </a:ln>
          </p:spPr>
        </p:pic>
      </p:grpSp>
      <p:grpSp>
        <p:nvGrpSpPr>
          <p:cNvPr id="1904" name="Google Shape;1904;p22"/>
          <p:cNvGrpSpPr/>
          <p:nvPr/>
        </p:nvGrpSpPr>
        <p:grpSpPr>
          <a:xfrm>
            <a:off x="1367161" y="2210755"/>
            <a:ext cx="8916688" cy="4044891"/>
            <a:chOff x="1367161" y="2210755"/>
            <a:chExt cx="8916688" cy="4044891"/>
          </a:xfrm>
        </p:grpSpPr>
        <p:sp>
          <p:nvSpPr>
            <p:cNvPr id="1905" name="Google Shape;1905;p22"/>
            <p:cNvSpPr txBox="1"/>
            <p:nvPr/>
          </p:nvSpPr>
          <p:spPr>
            <a:xfrm>
              <a:off x="1367161" y="3947322"/>
              <a:ext cx="4518071" cy="2308324"/>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&lt;body&gt;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&lt;h1&gt;h1&lt;/h1&gt;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&lt;h2&gt;h2&lt;/h2&gt;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&lt;h3&gt;h3&lt;/h3&gt;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&lt;h4&gt;h4&lt;/h4&gt;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&lt;h5&gt;h5&lt;/h5&gt;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&lt;h6&gt;h6&lt;/h6&gt;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&lt;/body&gt;</a:t>
              </a:r>
              <a:endParaRPr sz="1800">
                <a:solidFill>
                  <a:schemeClr val="lt1"/>
                </a:solidFill>
                <a:latin typeface="Calibri"/>
                <a:ea typeface="Calibri"/>
                <a:cs typeface="Calibri"/>
                <a:sym typeface="Calibri"/>
              </a:endParaRPr>
            </a:p>
          </p:txBody>
        </p:sp>
        <p:pic>
          <p:nvPicPr>
            <p:cNvPr id="1906" name="Google Shape;1906;p22"/>
            <p:cNvPicPr preferRelativeResize="0"/>
            <p:nvPr/>
          </p:nvPicPr>
          <p:blipFill rotWithShape="1">
            <a:blip r:embed="rId4">
              <a:alphaModFix/>
            </a:blip>
            <a:srcRect b="0" l="0" r="0" t="0"/>
            <a:stretch/>
          </p:blipFill>
          <p:spPr>
            <a:xfrm>
              <a:off x="7902267" y="2210755"/>
              <a:ext cx="2381582" cy="3343742"/>
            </a:xfrm>
            <a:prstGeom prst="rect">
              <a:avLst/>
            </a:prstGeom>
            <a:noFill/>
            <a:ln>
              <a:noFill/>
            </a:ln>
          </p:spPr>
        </p:pic>
      </p:grpSp>
    </p:spTree>
  </p:cSld>
  <p:clrMapOvr>
    <a:masterClrMapping/>
  </p:clrMapOvr>
  <p:transition spd="slow" p14:dur="2500">
    <p:checke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876"/>
                                        </p:tgtEl>
                                        <p:attrNameLst>
                                          <p:attrName>style.visibility</p:attrName>
                                        </p:attrNameLst>
                                      </p:cBhvr>
                                      <p:to>
                                        <p:strVal val="visible"/>
                                      </p:to>
                                    </p:set>
                                    <p:anim calcmode="lin" valueType="num">
                                      <p:cBhvr additive="base">
                                        <p:cTn dur="750"/>
                                        <p:tgtEl>
                                          <p:spTgt spid="18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880"/>
                                        </p:tgtEl>
                                        <p:attrNameLst>
                                          <p:attrName>style.visibility</p:attrName>
                                        </p:attrNameLst>
                                      </p:cBhvr>
                                      <p:to>
                                        <p:strVal val="visible"/>
                                      </p:to>
                                    </p:set>
                                    <p:anim calcmode="lin" valueType="num">
                                      <p:cBhvr additive="base">
                                        <p:cTn dur="750"/>
                                        <p:tgtEl>
                                          <p:spTgt spid="18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874"/>
                                        </p:tgtEl>
                                        <p:attrNameLst>
                                          <p:attrName>style.visibility</p:attrName>
                                        </p:attrNameLst>
                                      </p:cBhvr>
                                      <p:to>
                                        <p:strVal val="visible"/>
                                      </p:to>
                                    </p:set>
                                    <p:anim calcmode="lin" valueType="num">
                                      <p:cBhvr additive="base">
                                        <p:cTn dur="750"/>
                                        <p:tgtEl>
                                          <p:spTgt spid="18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873"/>
                                        </p:tgtEl>
                                        <p:attrNameLst>
                                          <p:attrName>style.visibility</p:attrName>
                                        </p:attrNameLst>
                                      </p:cBhvr>
                                      <p:to>
                                        <p:strVal val="visible"/>
                                      </p:to>
                                    </p:set>
                                    <p:anim calcmode="lin" valueType="num">
                                      <p:cBhvr additive="base">
                                        <p:cTn dur="750"/>
                                        <p:tgtEl>
                                          <p:spTgt spid="18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875"/>
                                        </p:tgtEl>
                                        <p:attrNameLst>
                                          <p:attrName>style.visibility</p:attrName>
                                        </p:attrNameLst>
                                      </p:cBhvr>
                                      <p:to>
                                        <p:strVal val="visible"/>
                                      </p:to>
                                    </p:set>
                                    <p:anim calcmode="lin" valueType="num">
                                      <p:cBhvr additive="base">
                                        <p:cTn dur="750"/>
                                        <p:tgtEl>
                                          <p:spTgt spid="1875"/>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500"/>
                                        <p:tgtEl>
                                          <p:spTgt spid="1877"/>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1878"/>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1879"/>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1881"/>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1882"/>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1883"/>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1884"/>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1885"/>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1886"/>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1887"/>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1888"/>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1889"/>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1890"/>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1891"/>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1892"/>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1893"/>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1894"/>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1895"/>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1896"/>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1897"/>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1898"/>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1899"/>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1900"/>
                                        </p:tgtEl>
                                        <p:attrNameLst>
                                          <p:attrName>style.visibility</p:attrName>
                                        </p:attrNameLst>
                                      </p:cBhvr>
                                      <p:to>
                                        <p:strVal val="visible"/>
                                      </p:to>
                                    </p:set>
                                  </p:childTnLst>
                                </p:cTn>
                              </p:par>
                            </p:childTnLst>
                          </p:cTn>
                        </p:par>
                        <p:par>
                          <p:cTn fill="hold">
                            <p:stCondLst>
                              <p:cond delay="1272"/>
                            </p:stCondLst>
                            <p:childTnLst>
                              <p:par>
                                <p:cTn fill="hold" nodeType="afterEffect" presetClass="entr" presetID="23" presetSubtype="16">
                                  <p:stCondLst>
                                    <p:cond delay="0"/>
                                  </p:stCondLst>
                                  <p:childTnLst>
                                    <p:set>
                                      <p:cBhvr>
                                        <p:cTn dur="1" fill="hold">
                                          <p:stCondLst>
                                            <p:cond delay="0"/>
                                          </p:stCondLst>
                                        </p:cTn>
                                        <p:tgtEl>
                                          <p:spTgt spid="1872"/>
                                        </p:tgtEl>
                                        <p:attrNameLst>
                                          <p:attrName>style.visibility</p:attrName>
                                        </p:attrNameLst>
                                      </p:cBhvr>
                                      <p:to>
                                        <p:strVal val="visible"/>
                                      </p:to>
                                    </p:set>
                                    <p:anim calcmode="lin" valueType="num">
                                      <p:cBhvr additive="base">
                                        <p:cTn dur="500"/>
                                        <p:tgtEl>
                                          <p:spTgt spid="1872"/>
                                        </p:tgtEl>
                                        <p:attrNameLst>
                                          <p:attrName>ppt_w</p:attrName>
                                        </p:attrNameLst>
                                      </p:cBhvr>
                                      <p:tavLst>
                                        <p:tav fmla="" tm="0">
                                          <p:val>
                                            <p:strVal val="0"/>
                                          </p:val>
                                        </p:tav>
                                        <p:tav fmla="" tm="100000">
                                          <p:val>
                                            <p:strVal val="#ppt_w"/>
                                          </p:val>
                                        </p:tav>
                                      </p:tavLst>
                                    </p:anim>
                                    <p:anim calcmode="lin" valueType="num">
                                      <p:cBhvr additive="base">
                                        <p:cTn dur="500"/>
                                        <p:tgtEl>
                                          <p:spTgt spid="18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500"/>
                                        <p:tgtEl>
                                          <p:spTgt spid="1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4"/>
                                        </p:tgtEl>
                                        <p:attrNameLst>
                                          <p:attrName>style.visibility</p:attrName>
                                        </p:attrNameLst>
                                      </p:cBhvr>
                                      <p:to>
                                        <p:strVal val="visible"/>
                                      </p:to>
                                    </p:set>
                                    <p:animEffect filter="fade" transition="in">
                                      <p:cBhvr>
                                        <p:cTn dur="500"/>
                                        <p:tgtEl>
                                          <p:spTgt spid="1904"/>
                                        </p:tgtEl>
                                      </p:cBhvr>
                                    </p:animEffect>
                                  </p:childTnLst>
                                </p:cTn>
                              </p:par>
                              <p:par>
                                <p:cTn fill="hold" nodeType="withEffect" presetClass="exit" presetID="10" presetSubtype="0">
                                  <p:stCondLst>
                                    <p:cond delay="0"/>
                                  </p:stCondLst>
                                  <p:childTnLst>
                                    <p:animEffect filter="fade" transition="out">
                                      <p:cBhvr>
                                        <p:cTn dur="500"/>
                                        <p:tgtEl>
                                          <p:spTgt spid="1901"/>
                                        </p:tgtEl>
                                      </p:cBhvr>
                                    </p:animEffect>
                                    <p:set>
                                      <p:cBhvr>
                                        <p:cTn dur="1" fill="hold">
                                          <p:stCondLst>
                                            <p:cond delay="500"/>
                                          </p:stCondLst>
                                        </p:cTn>
                                        <p:tgtEl>
                                          <p:spTgt spid="19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911" name="Shape 1911"/>
        <p:cNvGrpSpPr/>
        <p:nvPr/>
      </p:nvGrpSpPr>
      <p:grpSpPr>
        <a:xfrm>
          <a:off x="0" y="0"/>
          <a:ext cx="0" cy="0"/>
          <a:chOff x="0" y="0"/>
          <a:chExt cx="0" cy="0"/>
        </a:xfrm>
      </p:grpSpPr>
      <p:sp>
        <p:nvSpPr>
          <p:cNvPr id="1912" name="Google Shape;1912;p24"/>
          <p:cNvSpPr/>
          <p:nvPr/>
        </p:nvSpPr>
        <p:spPr>
          <a:xfrm>
            <a:off x="1939776" y="-727224"/>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3" name="Google Shape;1913;p24"/>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HTML5標籤屬性應用</a:t>
            </a:r>
            <a:endParaRPr sz="1400">
              <a:solidFill>
                <a:schemeClr val="lt1"/>
              </a:solidFill>
              <a:latin typeface="Arial"/>
              <a:ea typeface="Arial"/>
              <a:cs typeface="Arial"/>
              <a:sym typeface="Arial"/>
            </a:endParaRPr>
          </a:p>
        </p:txBody>
      </p:sp>
      <p:grpSp>
        <p:nvGrpSpPr>
          <p:cNvPr id="1914" name="Google Shape;1914;p24"/>
          <p:cNvGrpSpPr/>
          <p:nvPr/>
        </p:nvGrpSpPr>
        <p:grpSpPr>
          <a:xfrm>
            <a:off x="5826806" y="1018339"/>
            <a:ext cx="538388" cy="59761"/>
            <a:chOff x="5607050" y="1793751"/>
            <a:chExt cx="538388" cy="59761"/>
          </a:xfrm>
        </p:grpSpPr>
        <p:sp>
          <p:nvSpPr>
            <p:cNvPr id="1915" name="Google Shape;1915;p24"/>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6" name="Google Shape;1916;p24"/>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7" name="Google Shape;1917;p24"/>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8" name="Google Shape;1918;p24"/>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9" name="Google Shape;1919;p24"/>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0" name="Google Shape;1920;p24"/>
          <p:cNvSpPr txBox="1"/>
          <p:nvPr/>
        </p:nvSpPr>
        <p:spPr>
          <a:xfrm>
            <a:off x="1367161" y="1429305"/>
            <a:ext cx="753364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HTML5標籤屬性應用</a:t>
            </a:r>
            <a:endParaRPr sz="4000">
              <a:solidFill>
                <a:schemeClr val="lt1"/>
              </a:solidFill>
              <a:latin typeface="Arial"/>
              <a:ea typeface="Arial"/>
              <a:cs typeface="Arial"/>
              <a:sym typeface="Arial"/>
            </a:endParaRPr>
          </a:p>
        </p:txBody>
      </p:sp>
      <p:sp>
        <p:nvSpPr>
          <p:cNvPr id="1921" name="Google Shape;1921;p24"/>
          <p:cNvSpPr txBox="1"/>
          <p:nvPr/>
        </p:nvSpPr>
        <p:spPr>
          <a:xfrm>
            <a:off x="129600" y="3221664"/>
            <a:ext cx="7339093" cy="3046988"/>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&lt;body&gt;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&lt;a href="www.google.com"&gt;前往googel&lt;/a&gt;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&lt;br&gt;&lt;br&gt;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&lt;img src=“網路圖片.png" width="20%"&gt;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&lt;/body&gt;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/*利用href 也可以連結在Document內的其他頁面</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或是使用電子郵件信箱和提供下載檔案等</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a:t>
            </a:r>
            <a:endParaRPr sz="2400">
              <a:solidFill>
                <a:schemeClr val="lt1"/>
              </a:solidFill>
              <a:latin typeface="Calibri"/>
              <a:ea typeface="Calibri"/>
              <a:cs typeface="Calibri"/>
              <a:sym typeface="Calibri"/>
            </a:endParaRPr>
          </a:p>
        </p:txBody>
      </p:sp>
      <p:pic>
        <p:nvPicPr>
          <p:cNvPr id="1922" name="Google Shape;1922;p24"/>
          <p:cNvPicPr preferRelativeResize="0"/>
          <p:nvPr/>
        </p:nvPicPr>
        <p:blipFill rotWithShape="1">
          <a:blip r:embed="rId3">
            <a:alphaModFix/>
          </a:blip>
          <a:srcRect b="0" l="0" r="0" t="0"/>
          <a:stretch/>
        </p:blipFill>
        <p:spPr>
          <a:xfrm>
            <a:off x="7773130" y="2661760"/>
            <a:ext cx="4058216" cy="29341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1000"/>
                                        <p:tgtEl>
                                          <p:spTgt spid="1912"/>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918"/>
                                        </p:tgtEl>
                                        <p:attrNameLst>
                                          <p:attrName>style.visibility</p:attrName>
                                        </p:attrNameLst>
                                      </p:cBhvr>
                                      <p:to>
                                        <p:strVal val="visible"/>
                                      </p:to>
                                    </p:set>
                                    <p:anim calcmode="lin" valueType="num">
                                      <p:cBhvr additive="base">
                                        <p:cTn dur="1000"/>
                                        <p:tgtEl>
                                          <p:spTgt spid="19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919"/>
                                        </p:tgtEl>
                                        <p:attrNameLst>
                                          <p:attrName>style.visibility</p:attrName>
                                        </p:attrNameLst>
                                      </p:cBhvr>
                                      <p:to>
                                        <p:strVal val="visible"/>
                                      </p:to>
                                    </p:set>
                                    <p:anim calcmode="lin" valueType="num">
                                      <p:cBhvr additive="base">
                                        <p:cTn dur="1000"/>
                                        <p:tgtEl>
                                          <p:spTgt spid="191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21">
                                            <p:txEl>
                                              <p:pRg end="0" st="0"/>
                                            </p:txEl>
                                          </p:spTgt>
                                        </p:tgtEl>
                                        <p:attrNameLst>
                                          <p:attrName>style.visibility</p:attrName>
                                        </p:attrNameLst>
                                      </p:cBhvr>
                                      <p:to>
                                        <p:strVal val="visible"/>
                                      </p:to>
                                    </p:set>
                                    <p:animEffect filter="fade" transition="in">
                                      <p:cBhvr>
                                        <p:cTn dur="500"/>
                                        <p:tgtEl>
                                          <p:spTgt spid="1921">
                                            <p:txEl>
                                              <p:pRg end="0" st="0"/>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21">
                                            <p:txEl>
                                              <p:pRg end="1" st="1"/>
                                            </p:txEl>
                                          </p:spTgt>
                                        </p:tgtEl>
                                        <p:attrNameLst>
                                          <p:attrName>style.visibility</p:attrName>
                                        </p:attrNameLst>
                                      </p:cBhvr>
                                      <p:to>
                                        <p:strVal val="visible"/>
                                      </p:to>
                                    </p:set>
                                    <p:animEffect filter="fade" transition="in">
                                      <p:cBhvr>
                                        <p:cTn dur="500"/>
                                        <p:tgtEl>
                                          <p:spTgt spid="1921">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21">
                                            <p:txEl>
                                              <p:pRg end="2" st="2"/>
                                            </p:txEl>
                                          </p:spTgt>
                                        </p:tgtEl>
                                        <p:attrNameLst>
                                          <p:attrName>style.visibility</p:attrName>
                                        </p:attrNameLst>
                                      </p:cBhvr>
                                      <p:to>
                                        <p:strVal val="visible"/>
                                      </p:to>
                                    </p:set>
                                    <p:animEffect filter="fade" transition="in">
                                      <p:cBhvr>
                                        <p:cTn dur="500"/>
                                        <p:tgtEl>
                                          <p:spTgt spid="1921">
                                            <p:txEl>
                                              <p:pRg end="2" st="2"/>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921">
                                            <p:txEl>
                                              <p:pRg end="3" st="3"/>
                                            </p:txEl>
                                          </p:spTgt>
                                        </p:tgtEl>
                                        <p:attrNameLst>
                                          <p:attrName>style.visibility</p:attrName>
                                        </p:attrNameLst>
                                      </p:cBhvr>
                                      <p:to>
                                        <p:strVal val="visible"/>
                                      </p:to>
                                    </p:set>
                                    <p:animEffect filter="fade" transition="in">
                                      <p:cBhvr>
                                        <p:cTn dur="500"/>
                                        <p:tgtEl>
                                          <p:spTgt spid="1921">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921">
                                            <p:txEl>
                                              <p:pRg end="4" st="4"/>
                                            </p:txEl>
                                          </p:spTgt>
                                        </p:tgtEl>
                                        <p:attrNameLst>
                                          <p:attrName>style.visibility</p:attrName>
                                        </p:attrNameLst>
                                      </p:cBhvr>
                                      <p:to>
                                        <p:strVal val="visible"/>
                                      </p:to>
                                    </p:set>
                                    <p:animEffect filter="fade" transition="in">
                                      <p:cBhvr>
                                        <p:cTn dur="500"/>
                                        <p:tgtEl>
                                          <p:spTgt spid="1921">
                                            <p:txEl>
                                              <p:pRg end="4" st="4"/>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921">
                                            <p:txEl>
                                              <p:pRg end="5" st="5"/>
                                            </p:txEl>
                                          </p:spTgt>
                                        </p:tgtEl>
                                        <p:attrNameLst>
                                          <p:attrName>style.visibility</p:attrName>
                                        </p:attrNameLst>
                                      </p:cBhvr>
                                      <p:to>
                                        <p:strVal val="visible"/>
                                      </p:to>
                                    </p:set>
                                    <p:animEffect filter="fade" transition="in">
                                      <p:cBhvr>
                                        <p:cTn dur="500"/>
                                        <p:tgtEl>
                                          <p:spTgt spid="1921">
                                            <p:txEl>
                                              <p:pRg end="5" st="5"/>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921">
                                            <p:txEl>
                                              <p:pRg end="6" st="6"/>
                                            </p:txEl>
                                          </p:spTgt>
                                        </p:tgtEl>
                                        <p:attrNameLst>
                                          <p:attrName>style.visibility</p:attrName>
                                        </p:attrNameLst>
                                      </p:cBhvr>
                                      <p:to>
                                        <p:strVal val="visible"/>
                                      </p:to>
                                    </p:set>
                                    <p:animEffect filter="fade" transition="in">
                                      <p:cBhvr>
                                        <p:cTn dur="500"/>
                                        <p:tgtEl>
                                          <p:spTgt spid="1921">
                                            <p:txEl>
                                              <p:pRg end="6" st="6"/>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921">
                                            <p:txEl>
                                              <p:pRg end="7" st="7"/>
                                            </p:txEl>
                                          </p:spTgt>
                                        </p:tgtEl>
                                        <p:attrNameLst>
                                          <p:attrName>style.visibility</p:attrName>
                                        </p:attrNameLst>
                                      </p:cBhvr>
                                      <p:to>
                                        <p:strVal val="visible"/>
                                      </p:to>
                                    </p:set>
                                    <p:animEffect filter="fade" transition="in">
                                      <p:cBhvr>
                                        <p:cTn dur="500"/>
                                        <p:tgtEl>
                                          <p:spTgt spid="1921">
                                            <p:txEl>
                                              <p:pRg end="7" st="7"/>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500"/>
                                        <p:tgtEl>
                                          <p:spTgt spid="1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927" name="Shape 1927"/>
        <p:cNvGrpSpPr/>
        <p:nvPr/>
      </p:nvGrpSpPr>
      <p:grpSpPr>
        <a:xfrm>
          <a:off x="0" y="0"/>
          <a:ext cx="0" cy="0"/>
          <a:chOff x="0" y="0"/>
          <a:chExt cx="0" cy="0"/>
        </a:xfrm>
      </p:grpSpPr>
      <p:sp>
        <p:nvSpPr>
          <p:cNvPr id="1928" name="Google Shape;1928;p25"/>
          <p:cNvSpPr/>
          <p:nvPr/>
        </p:nvSpPr>
        <p:spPr>
          <a:xfrm>
            <a:off x="1939776" y="-727224"/>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Google Shape;1929;p25"/>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HTML5標籤屬性應用</a:t>
            </a:r>
            <a:endParaRPr sz="1400">
              <a:solidFill>
                <a:schemeClr val="lt1"/>
              </a:solidFill>
              <a:latin typeface="Arial"/>
              <a:ea typeface="Arial"/>
              <a:cs typeface="Arial"/>
              <a:sym typeface="Arial"/>
            </a:endParaRPr>
          </a:p>
        </p:txBody>
      </p:sp>
      <p:grpSp>
        <p:nvGrpSpPr>
          <p:cNvPr id="1930" name="Google Shape;1930;p25"/>
          <p:cNvGrpSpPr/>
          <p:nvPr/>
        </p:nvGrpSpPr>
        <p:grpSpPr>
          <a:xfrm>
            <a:off x="5826806" y="1018339"/>
            <a:ext cx="538388" cy="59761"/>
            <a:chOff x="5607050" y="1793751"/>
            <a:chExt cx="538388" cy="59761"/>
          </a:xfrm>
        </p:grpSpPr>
        <p:sp>
          <p:nvSpPr>
            <p:cNvPr id="1931" name="Google Shape;1931;p25"/>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2" name="Google Shape;1932;p25"/>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3" name="Google Shape;1933;p25"/>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4" name="Google Shape;1934;p25"/>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5" name="Google Shape;1935;p25"/>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6" name="Google Shape;1936;p25"/>
          <p:cNvSpPr txBox="1"/>
          <p:nvPr/>
        </p:nvSpPr>
        <p:spPr>
          <a:xfrm>
            <a:off x="1259429" y="1107785"/>
            <a:ext cx="753364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HTML5標籤屬性應用</a:t>
            </a:r>
            <a:endParaRPr sz="4000">
              <a:solidFill>
                <a:schemeClr val="lt1"/>
              </a:solidFill>
              <a:latin typeface="Arial"/>
              <a:ea typeface="Arial"/>
              <a:cs typeface="Arial"/>
              <a:sym typeface="Arial"/>
            </a:endParaRPr>
          </a:p>
        </p:txBody>
      </p:sp>
      <p:sp>
        <p:nvSpPr>
          <p:cNvPr id="1937" name="Google Shape;1937;p25"/>
          <p:cNvSpPr txBox="1"/>
          <p:nvPr/>
        </p:nvSpPr>
        <p:spPr>
          <a:xfrm>
            <a:off x="641132" y="1746515"/>
            <a:ext cx="10909735" cy="5078313"/>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lt1"/>
                </a:solidFill>
                <a:latin typeface="Calibri"/>
                <a:ea typeface="Calibri"/>
                <a:cs typeface="Calibri"/>
                <a:sym typeface="Calibri"/>
              </a:rPr>
              <a:t>&lt;a href=“URL” target=“target_value”&gt;&lt;/a&gt;</a:t>
            </a:r>
            <a:endParaRPr/>
          </a:p>
          <a:p>
            <a:pPr indent="0" lvl="0" marL="0" marR="0" rtl="0" algn="l">
              <a:lnSpc>
                <a:spcPct val="150000"/>
              </a:lnSpc>
              <a:spcBef>
                <a:spcPts val="0"/>
              </a:spcBef>
              <a:spcAft>
                <a:spcPts val="0"/>
              </a:spcAft>
              <a:buNone/>
            </a:pPr>
            <a:r>
              <a:rPr lang="en-US" sz="2400">
                <a:solidFill>
                  <a:schemeClr val="lt1"/>
                </a:solidFill>
                <a:latin typeface="Calibri"/>
                <a:ea typeface="Calibri"/>
                <a:cs typeface="Calibri"/>
                <a:sym typeface="Calibri"/>
              </a:rPr>
              <a:t>Target:</a:t>
            </a:r>
            <a:endParaRPr/>
          </a:p>
          <a:p>
            <a:pPr indent="-342900" lvl="0" marL="342900" marR="0" rtl="0" algn="l">
              <a:lnSpc>
                <a:spcPct val="15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_self：在目前的瀏覽頁面顯示，這是系統預設。</a:t>
            </a:r>
            <a:endParaRPr sz="2400">
              <a:solidFill>
                <a:schemeClr val="lt1"/>
              </a:solidFill>
              <a:latin typeface="Calibri"/>
              <a:ea typeface="Calibri"/>
              <a:cs typeface="Calibri"/>
              <a:sym typeface="Calibri"/>
            </a:endParaRPr>
          </a:p>
          <a:p>
            <a:pPr indent="-342900" lvl="0" marL="342900" marR="0" rtl="0" algn="l">
              <a:lnSpc>
                <a:spcPct val="15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_blank：在現成的瀏覽器下新增一個瀏覽頁面。</a:t>
            </a:r>
            <a:endParaRPr sz="2400">
              <a:solidFill>
                <a:schemeClr val="lt1"/>
              </a:solidFill>
              <a:latin typeface="Calibri"/>
              <a:ea typeface="Calibri"/>
              <a:cs typeface="Calibri"/>
              <a:sym typeface="Calibri"/>
            </a:endParaRPr>
          </a:p>
          <a:p>
            <a:pPr indent="-342900" lvl="0" marL="342900" marR="0" rtl="0" algn="l">
              <a:lnSpc>
                <a:spcPct val="15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_parent：這個目標使得文檔載入父窗口或者包含來超鏈接引用的框架的框架集。如果這個引用是在窗口或者在頂級框架中，那麼它與目標 _self 等效。</a:t>
            </a:r>
            <a:endParaRPr sz="2400">
              <a:solidFill>
                <a:schemeClr val="lt1"/>
              </a:solidFill>
              <a:latin typeface="Calibri"/>
              <a:ea typeface="Calibri"/>
              <a:cs typeface="Calibri"/>
              <a:sym typeface="Calibri"/>
            </a:endParaRPr>
          </a:p>
          <a:p>
            <a:pPr indent="-342900" lvl="0" marL="342900" marR="0" rtl="0" algn="l">
              <a:lnSpc>
                <a:spcPct val="15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_top：取代目前瀏覽頁面後開啟頁面。</a:t>
            </a:r>
            <a:endParaRPr sz="32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EX：</a:t>
            </a:r>
            <a:r>
              <a:rPr lang="en-US" sz="2400" u="sng">
                <a:solidFill>
                  <a:schemeClr val="lt1"/>
                </a:solidFill>
                <a:latin typeface="Calibri"/>
                <a:ea typeface="Calibri"/>
                <a:cs typeface="Calibri"/>
                <a:sym typeface="Calibri"/>
                <a:hlinkClick r:id="rId3">
                  <a:extLst>
                    <a:ext uri="{A12FA001-AC4F-418D-AE19-62706E023703}">
                      <ahyp:hlinkClr val="tx"/>
                    </a:ext>
                  </a:extLst>
                </a:hlinkClick>
              </a:rPr>
              <a:t>https://www.w3schools.com/tags/tryit.asp?filename=tryhtml_a_target</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934"/>
                                        </p:tgtEl>
                                        <p:attrNameLst>
                                          <p:attrName>style.visibility</p:attrName>
                                        </p:attrNameLst>
                                      </p:cBhvr>
                                      <p:to>
                                        <p:strVal val="visible"/>
                                      </p:to>
                                    </p:set>
                                    <p:anim calcmode="lin" valueType="num">
                                      <p:cBhvr additive="base">
                                        <p:cTn dur="1000"/>
                                        <p:tgtEl>
                                          <p:spTgt spid="19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935"/>
                                        </p:tgtEl>
                                        <p:attrNameLst>
                                          <p:attrName>style.visibility</p:attrName>
                                        </p:attrNameLst>
                                      </p:cBhvr>
                                      <p:to>
                                        <p:strVal val="visible"/>
                                      </p:to>
                                    </p:set>
                                    <p:anim calcmode="lin" valueType="num">
                                      <p:cBhvr additive="base">
                                        <p:cTn dur="1000"/>
                                        <p:tgtEl>
                                          <p:spTgt spid="193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37">
                                            <p:txEl>
                                              <p:pRg end="0" st="0"/>
                                            </p:txEl>
                                          </p:spTgt>
                                        </p:tgtEl>
                                        <p:attrNameLst>
                                          <p:attrName>style.visibility</p:attrName>
                                        </p:attrNameLst>
                                      </p:cBhvr>
                                      <p:to>
                                        <p:strVal val="visible"/>
                                      </p:to>
                                    </p:set>
                                    <p:animEffect filter="fade" transition="in">
                                      <p:cBhvr>
                                        <p:cTn dur="500"/>
                                        <p:tgtEl>
                                          <p:spTgt spid="1937">
                                            <p:txEl>
                                              <p:pRg end="0" st="0"/>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37">
                                            <p:txEl>
                                              <p:pRg end="1" st="1"/>
                                            </p:txEl>
                                          </p:spTgt>
                                        </p:tgtEl>
                                        <p:attrNameLst>
                                          <p:attrName>style.visibility</p:attrName>
                                        </p:attrNameLst>
                                      </p:cBhvr>
                                      <p:to>
                                        <p:strVal val="visible"/>
                                      </p:to>
                                    </p:set>
                                    <p:animEffect filter="fade" transition="in">
                                      <p:cBhvr>
                                        <p:cTn dur="500"/>
                                        <p:tgtEl>
                                          <p:spTgt spid="193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37">
                                            <p:txEl>
                                              <p:pRg end="2" st="2"/>
                                            </p:txEl>
                                          </p:spTgt>
                                        </p:tgtEl>
                                        <p:attrNameLst>
                                          <p:attrName>style.visibility</p:attrName>
                                        </p:attrNameLst>
                                      </p:cBhvr>
                                      <p:to>
                                        <p:strVal val="visible"/>
                                      </p:to>
                                    </p:set>
                                    <p:animEffect filter="fade" transition="in">
                                      <p:cBhvr>
                                        <p:cTn dur="500"/>
                                        <p:tgtEl>
                                          <p:spTgt spid="1937">
                                            <p:txEl>
                                              <p:pRg end="2" st="2"/>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937">
                                            <p:txEl>
                                              <p:pRg end="3" st="3"/>
                                            </p:txEl>
                                          </p:spTgt>
                                        </p:tgtEl>
                                        <p:attrNameLst>
                                          <p:attrName>style.visibility</p:attrName>
                                        </p:attrNameLst>
                                      </p:cBhvr>
                                      <p:to>
                                        <p:strVal val="visible"/>
                                      </p:to>
                                    </p:set>
                                    <p:animEffect filter="fade" transition="in">
                                      <p:cBhvr>
                                        <p:cTn dur="500"/>
                                        <p:tgtEl>
                                          <p:spTgt spid="1937">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937">
                                            <p:txEl>
                                              <p:pRg end="4" st="4"/>
                                            </p:txEl>
                                          </p:spTgt>
                                        </p:tgtEl>
                                        <p:attrNameLst>
                                          <p:attrName>style.visibility</p:attrName>
                                        </p:attrNameLst>
                                      </p:cBhvr>
                                      <p:to>
                                        <p:strVal val="visible"/>
                                      </p:to>
                                    </p:set>
                                    <p:animEffect filter="fade" transition="in">
                                      <p:cBhvr>
                                        <p:cTn dur="500"/>
                                        <p:tgtEl>
                                          <p:spTgt spid="1937">
                                            <p:txEl>
                                              <p:pRg end="4" st="4"/>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937">
                                            <p:txEl>
                                              <p:pRg end="5" st="5"/>
                                            </p:txEl>
                                          </p:spTgt>
                                        </p:tgtEl>
                                        <p:attrNameLst>
                                          <p:attrName>style.visibility</p:attrName>
                                        </p:attrNameLst>
                                      </p:cBhvr>
                                      <p:to>
                                        <p:strVal val="visible"/>
                                      </p:to>
                                    </p:set>
                                    <p:animEffect filter="fade" transition="in">
                                      <p:cBhvr>
                                        <p:cTn dur="500"/>
                                        <p:tgtEl>
                                          <p:spTgt spid="1937">
                                            <p:txEl>
                                              <p:pRg end="5" st="5"/>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937">
                                            <p:txEl>
                                              <p:pRg end="6" st="6"/>
                                            </p:txEl>
                                          </p:spTgt>
                                        </p:tgtEl>
                                        <p:attrNameLst>
                                          <p:attrName>style.visibility</p:attrName>
                                        </p:attrNameLst>
                                      </p:cBhvr>
                                      <p:to>
                                        <p:strVal val="visible"/>
                                      </p:to>
                                    </p:set>
                                    <p:animEffect filter="fade" transition="in">
                                      <p:cBhvr>
                                        <p:cTn dur="500"/>
                                        <p:tgtEl>
                                          <p:spTgt spid="1937">
                                            <p:txEl>
                                              <p:pRg end="6" st="6"/>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937">
                                            <p:txEl>
                                              <p:pRg end="7" st="7"/>
                                            </p:txEl>
                                          </p:spTgt>
                                        </p:tgtEl>
                                        <p:attrNameLst>
                                          <p:attrName>style.visibility</p:attrName>
                                        </p:attrNameLst>
                                      </p:cBhvr>
                                      <p:to>
                                        <p:strVal val="visible"/>
                                      </p:to>
                                    </p:set>
                                    <p:animEffect filter="fade" transition="in">
                                      <p:cBhvr>
                                        <p:cTn dur="500"/>
                                        <p:tgtEl>
                                          <p:spTgt spid="1937">
                                            <p:txEl>
                                              <p:pRg end="7" st="7"/>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937">
                                            <p:txEl>
                                              <p:pRg end="8" st="8"/>
                                            </p:txEl>
                                          </p:spTgt>
                                        </p:tgtEl>
                                        <p:attrNameLst>
                                          <p:attrName>style.visibility</p:attrName>
                                        </p:attrNameLst>
                                      </p:cBhvr>
                                      <p:to>
                                        <p:strVal val="visible"/>
                                      </p:to>
                                    </p:set>
                                    <p:animEffect filter="fade" transition="in">
                                      <p:cBhvr>
                                        <p:cTn dur="500"/>
                                        <p:tgtEl>
                                          <p:spTgt spid="193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942" name="Shape 1942"/>
        <p:cNvGrpSpPr/>
        <p:nvPr/>
      </p:nvGrpSpPr>
      <p:grpSpPr>
        <a:xfrm>
          <a:off x="0" y="0"/>
          <a:ext cx="0" cy="0"/>
          <a:chOff x="0" y="0"/>
          <a:chExt cx="0" cy="0"/>
        </a:xfrm>
      </p:grpSpPr>
      <p:sp>
        <p:nvSpPr>
          <p:cNvPr id="1943" name="Google Shape;1943;p26"/>
          <p:cNvSpPr/>
          <p:nvPr/>
        </p:nvSpPr>
        <p:spPr>
          <a:xfrm>
            <a:off x="1939776" y="-727224"/>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Google Shape;1944;p26"/>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在固定範圍執行超連結</a:t>
            </a:r>
            <a:endParaRPr sz="1400">
              <a:solidFill>
                <a:schemeClr val="lt1"/>
              </a:solidFill>
              <a:latin typeface="Arial"/>
              <a:ea typeface="Arial"/>
              <a:cs typeface="Arial"/>
              <a:sym typeface="Arial"/>
            </a:endParaRPr>
          </a:p>
        </p:txBody>
      </p:sp>
      <p:grpSp>
        <p:nvGrpSpPr>
          <p:cNvPr id="1945" name="Google Shape;1945;p26"/>
          <p:cNvGrpSpPr/>
          <p:nvPr/>
        </p:nvGrpSpPr>
        <p:grpSpPr>
          <a:xfrm>
            <a:off x="5826806" y="1018339"/>
            <a:ext cx="538388" cy="59761"/>
            <a:chOff x="5607050" y="1793751"/>
            <a:chExt cx="538388" cy="59761"/>
          </a:xfrm>
        </p:grpSpPr>
        <p:sp>
          <p:nvSpPr>
            <p:cNvPr id="1946" name="Google Shape;1946;p26"/>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7" name="Google Shape;1947;p26"/>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8" name="Google Shape;1948;p26"/>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49" name="Google Shape;1949;p26"/>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0" name="Google Shape;1950;p26"/>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Google Shape;1951;p26"/>
          <p:cNvSpPr txBox="1"/>
          <p:nvPr/>
        </p:nvSpPr>
        <p:spPr>
          <a:xfrm>
            <a:off x="414958" y="1230005"/>
            <a:ext cx="9040360" cy="171136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範例語法：</a:t>
            </a:r>
            <a:endParaRPr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&lt;map name="food_map"&gt; </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&lt;area href="https://www.google.com.tw" title="Example" shape="rect" coords=“xl,y1,x2,y2"&gt; </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&lt;/map&gt;</a:t>
            </a:r>
            <a:endParaRPr sz="1800">
              <a:solidFill>
                <a:schemeClr val="lt1"/>
              </a:solidFill>
              <a:latin typeface="Calibri"/>
              <a:ea typeface="Calibri"/>
              <a:cs typeface="Calibri"/>
              <a:sym typeface="Calibri"/>
            </a:endParaRPr>
          </a:p>
        </p:txBody>
      </p:sp>
      <p:sp>
        <p:nvSpPr>
          <p:cNvPr id="1952" name="Google Shape;1952;p26"/>
          <p:cNvSpPr txBox="1"/>
          <p:nvPr/>
        </p:nvSpPr>
        <p:spPr>
          <a:xfrm>
            <a:off x="600222" y="3030694"/>
            <a:ext cx="6273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EX： </a:t>
            </a:r>
            <a:r>
              <a:rPr lang="en-US" sz="1800" u="sng">
                <a:solidFill>
                  <a:schemeClr val="lt1"/>
                </a:solidFill>
                <a:latin typeface="Calibri"/>
                <a:ea typeface="Calibri"/>
                <a:cs typeface="Calibri"/>
                <a:sym typeface="Calibri"/>
                <a:hlinkClick r:id="rId3">
                  <a:extLst>
                    <a:ext uri="{A12FA001-AC4F-418D-AE19-62706E023703}">
                      <ahyp:hlinkClr val="tx"/>
                    </a:ext>
                  </a:extLst>
                </a:hlinkClick>
              </a:rPr>
              <a:t>https://spicyboyd.github.io/TainanGourmetPlaza/map.html</a:t>
            </a:r>
            <a:endParaRPr sz="1800">
              <a:solidFill>
                <a:schemeClr val="lt1"/>
              </a:solidFill>
              <a:latin typeface="Calibri"/>
              <a:ea typeface="Calibri"/>
              <a:cs typeface="Calibri"/>
              <a:sym typeface="Calibri"/>
            </a:endParaRPr>
          </a:p>
        </p:txBody>
      </p:sp>
      <p:pic>
        <p:nvPicPr>
          <p:cNvPr id="1953" name="Google Shape;1953;p26"/>
          <p:cNvPicPr preferRelativeResize="0"/>
          <p:nvPr/>
        </p:nvPicPr>
        <p:blipFill rotWithShape="1">
          <a:blip r:embed="rId4">
            <a:alphaModFix/>
          </a:blip>
          <a:srcRect b="0" l="0" r="0" t="0"/>
          <a:stretch/>
        </p:blipFill>
        <p:spPr>
          <a:xfrm>
            <a:off x="7206861" y="2800174"/>
            <a:ext cx="4585758" cy="39593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43"/>
                                        </p:tgtEl>
                                        <p:attrNameLst>
                                          <p:attrName>style.visibility</p:attrName>
                                        </p:attrNameLst>
                                      </p:cBhvr>
                                      <p:to>
                                        <p:strVal val="visible"/>
                                      </p:to>
                                    </p:set>
                                    <p:animEffect filter="fade" transition="in">
                                      <p:cBhvr>
                                        <p:cTn dur="1000"/>
                                        <p:tgtEl>
                                          <p:spTgt spid="1943"/>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949"/>
                                        </p:tgtEl>
                                        <p:attrNameLst>
                                          <p:attrName>style.visibility</p:attrName>
                                        </p:attrNameLst>
                                      </p:cBhvr>
                                      <p:to>
                                        <p:strVal val="visible"/>
                                      </p:to>
                                    </p:set>
                                    <p:anim calcmode="lin" valueType="num">
                                      <p:cBhvr additive="base">
                                        <p:cTn dur="1000"/>
                                        <p:tgtEl>
                                          <p:spTgt spid="19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950"/>
                                        </p:tgtEl>
                                        <p:attrNameLst>
                                          <p:attrName>style.visibility</p:attrName>
                                        </p:attrNameLst>
                                      </p:cBhvr>
                                      <p:to>
                                        <p:strVal val="visible"/>
                                      </p:to>
                                    </p:set>
                                    <p:anim calcmode="lin" valueType="num">
                                      <p:cBhvr additive="base">
                                        <p:cTn dur="1000"/>
                                        <p:tgtEl>
                                          <p:spTgt spid="19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958" name="Shape 1958"/>
        <p:cNvGrpSpPr/>
        <p:nvPr/>
      </p:nvGrpSpPr>
      <p:grpSpPr>
        <a:xfrm>
          <a:off x="0" y="0"/>
          <a:ext cx="0" cy="0"/>
          <a:chOff x="0" y="0"/>
          <a:chExt cx="0" cy="0"/>
        </a:xfrm>
      </p:grpSpPr>
      <p:sp>
        <p:nvSpPr>
          <p:cNvPr id="1959" name="Google Shape;1959;p27"/>
          <p:cNvSpPr/>
          <p:nvPr/>
        </p:nvSpPr>
        <p:spPr>
          <a:xfrm>
            <a:off x="1939776" y="-727224"/>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Google Shape;1960;p27"/>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在固定範圍執行超連結</a:t>
            </a:r>
            <a:endParaRPr sz="1400">
              <a:solidFill>
                <a:schemeClr val="lt1"/>
              </a:solidFill>
              <a:latin typeface="Arial"/>
              <a:ea typeface="Arial"/>
              <a:cs typeface="Arial"/>
              <a:sym typeface="Arial"/>
            </a:endParaRPr>
          </a:p>
        </p:txBody>
      </p:sp>
      <p:grpSp>
        <p:nvGrpSpPr>
          <p:cNvPr id="1961" name="Google Shape;1961;p27"/>
          <p:cNvGrpSpPr/>
          <p:nvPr/>
        </p:nvGrpSpPr>
        <p:grpSpPr>
          <a:xfrm>
            <a:off x="5826806" y="1018339"/>
            <a:ext cx="538388" cy="59761"/>
            <a:chOff x="5607050" y="1793751"/>
            <a:chExt cx="538388" cy="59761"/>
          </a:xfrm>
        </p:grpSpPr>
        <p:sp>
          <p:nvSpPr>
            <p:cNvPr id="1962" name="Google Shape;1962;p27"/>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3" name="Google Shape;1963;p27"/>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4" name="Google Shape;1964;p27"/>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5" name="Google Shape;1965;p27"/>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6" name="Google Shape;1966;p27"/>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7" name="Google Shape;1967;p27"/>
          <p:cNvSpPr txBox="1"/>
          <p:nvPr/>
        </p:nvSpPr>
        <p:spPr>
          <a:xfrm>
            <a:off x="7602960" y="3429000"/>
            <a:ext cx="5411803" cy="171014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使用area屬性</a:t>
            </a:r>
            <a:endParaRPr sz="1800">
              <a:solidFill>
                <a:schemeClr val="lt1"/>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shape是圖片上被關聯區域的形狀。</a:t>
            </a:r>
            <a:endParaRPr sz="1800">
              <a:solidFill>
                <a:schemeClr val="lt1"/>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可設定default,rect,circ,poly等。</a:t>
            </a:r>
            <a:endParaRPr sz="1800">
              <a:solidFill>
                <a:schemeClr val="lt1"/>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coords意思是座標,搭配著shape選定的形狀使用。</a:t>
            </a:r>
            <a:endParaRPr/>
          </a:p>
        </p:txBody>
      </p:sp>
      <p:pic>
        <p:nvPicPr>
          <p:cNvPr id="1968" name="Google Shape;1968;p27"/>
          <p:cNvPicPr preferRelativeResize="0"/>
          <p:nvPr/>
        </p:nvPicPr>
        <p:blipFill rotWithShape="1">
          <a:blip r:embed="rId3">
            <a:alphaModFix/>
          </a:blip>
          <a:srcRect b="0" l="0" r="0" t="0"/>
          <a:stretch/>
        </p:blipFill>
        <p:spPr>
          <a:xfrm>
            <a:off x="2367041" y="1216583"/>
            <a:ext cx="5007298" cy="4255751"/>
          </a:xfrm>
          <a:prstGeom prst="rect">
            <a:avLst/>
          </a:prstGeom>
          <a:noFill/>
          <a:ln>
            <a:noFill/>
          </a:ln>
        </p:spPr>
      </p:pic>
      <p:pic>
        <p:nvPicPr>
          <p:cNvPr id="1969" name="Google Shape;1969;p27"/>
          <p:cNvPicPr preferRelativeResize="0"/>
          <p:nvPr/>
        </p:nvPicPr>
        <p:blipFill rotWithShape="1">
          <a:blip r:embed="rId4">
            <a:alphaModFix/>
          </a:blip>
          <a:srcRect b="0" l="0" r="0" t="0"/>
          <a:stretch/>
        </p:blipFill>
        <p:spPr>
          <a:xfrm>
            <a:off x="6866428" y="1234224"/>
            <a:ext cx="5066742" cy="15338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59"/>
                                        </p:tgtEl>
                                        <p:attrNameLst>
                                          <p:attrName>style.visibility</p:attrName>
                                        </p:attrNameLst>
                                      </p:cBhvr>
                                      <p:to>
                                        <p:strVal val="visible"/>
                                      </p:to>
                                    </p:set>
                                    <p:animEffect filter="fade" transition="in">
                                      <p:cBhvr>
                                        <p:cTn dur="1000"/>
                                        <p:tgtEl>
                                          <p:spTgt spid="1959"/>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965"/>
                                        </p:tgtEl>
                                        <p:attrNameLst>
                                          <p:attrName>style.visibility</p:attrName>
                                        </p:attrNameLst>
                                      </p:cBhvr>
                                      <p:to>
                                        <p:strVal val="visible"/>
                                      </p:to>
                                    </p:set>
                                    <p:anim calcmode="lin" valueType="num">
                                      <p:cBhvr additive="base">
                                        <p:cTn dur="1000"/>
                                        <p:tgtEl>
                                          <p:spTgt spid="19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966"/>
                                        </p:tgtEl>
                                        <p:attrNameLst>
                                          <p:attrName>style.visibility</p:attrName>
                                        </p:attrNameLst>
                                      </p:cBhvr>
                                      <p:to>
                                        <p:strVal val="visible"/>
                                      </p:to>
                                    </p:set>
                                    <p:anim calcmode="lin" valueType="num">
                                      <p:cBhvr additive="base">
                                        <p:cTn dur="1000"/>
                                        <p:tgtEl>
                                          <p:spTgt spid="19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69"/>
                                        </p:tgtEl>
                                        <p:attrNameLst>
                                          <p:attrName>style.visibility</p:attrName>
                                        </p:attrNameLst>
                                      </p:cBhvr>
                                      <p:to>
                                        <p:strVal val="visible"/>
                                      </p:to>
                                    </p:set>
                                    <p:anim calcmode="lin" valueType="num">
                                      <p:cBhvr additive="base">
                                        <p:cTn dur="500"/>
                                        <p:tgtEl>
                                          <p:spTgt spid="19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974" name="Shape 1974"/>
        <p:cNvGrpSpPr/>
        <p:nvPr/>
      </p:nvGrpSpPr>
      <p:grpSpPr>
        <a:xfrm>
          <a:off x="0" y="0"/>
          <a:ext cx="0" cy="0"/>
          <a:chOff x="0" y="0"/>
          <a:chExt cx="0" cy="0"/>
        </a:xfrm>
      </p:grpSpPr>
      <p:sp>
        <p:nvSpPr>
          <p:cNvPr id="1975" name="Google Shape;1975;p28"/>
          <p:cNvSpPr/>
          <p:nvPr/>
        </p:nvSpPr>
        <p:spPr>
          <a:xfrm>
            <a:off x="1939776" y="-727224"/>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6" name="Google Shape;1976;p28"/>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在固定範圍執行超連結</a:t>
            </a:r>
            <a:endParaRPr sz="1400">
              <a:solidFill>
                <a:schemeClr val="lt1"/>
              </a:solidFill>
              <a:latin typeface="Arial"/>
              <a:ea typeface="Arial"/>
              <a:cs typeface="Arial"/>
              <a:sym typeface="Arial"/>
            </a:endParaRPr>
          </a:p>
        </p:txBody>
      </p:sp>
      <p:grpSp>
        <p:nvGrpSpPr>
          <p:cNvPr id="1977" name="Google Shape;1977;p28"/>
          <p:cNvGrpSpPr/>
          <p:nvPr/>
        </p:nvGrpSpPr>
        <p:grpSpPr>
          <a:xfrm>
            <a:off x="5826806" y="1018339"/>
            <a:ext cx="538388" cy="59761"/>
            <a:chOff x="5607050" y="1793751"/>
            <a:chExt cx="538388" cy="59761"/>
          </a:xfrm>
        </p:grpSpPr>
        <p:sp>
          <p:nvSpPr>
            <p:cNvPr id="1978" name="Google Shape;1978;p28"/>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9" name="Google Shape;1979;p28"/>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0" name="Google Shape;1980;p28"/>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81" name="Google Shape;1981;p28"/>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2" name="Google Shape;1982;p28"/>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83" name="Google Shape;1983;p28"/>
          <p:cNvPicPr preferRelativeResize="0"/>
          <p:nvPr/>
        </p:nvPicPr>
        <p:blipFill rotWithShape="1">
          <a:blip r:embed="rId3">
            <a:alphaModFix/>
          </a:blip>
          <a:srcRect b="0" l="0" r="0" t="0"/>
          <a:stretch/>
        </p:blipFill>
        <p:spPr>
          <a:xfrm>
            <a:off x="1595441" y="1828663"/>
            <a:ext cx="9001115" cy="35953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1000"/>
                                        <p:tgtEl>
                                          <p:spTgt spid="1975"/>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981"/>
                                        </p:tgtEl>
                                        <p:attrNameLst>
                                          <p:attrName>style.visibility</p:attrName>
                                        </p:attrNameLst>
                                      </p:cBhvr>
                                      <p:to>
                                        <p:strVal val="visible"/>
                                      </p:to>
                                    </p:set>
                                    <p:anim calcmode="lin" valueType="num">
                                      <p:cBhvr additive="base">
                                        <p:cTn dur="1000"/>
                                        <p:tgtEl>
                                          <p:spTgt spid="19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982"/>
                                        </p:tgtEl>
                                        <p:attrNameLst>
                                          <p:attrName>style.visibility</p:attrName>
                                        </p:attrNameLst>
                                      </p:cBhvr>
                                      <p:to>
                                        <p:strVal val="visible"/>
                                      </p:to>
                                    </p:set>
                                    <p:anim calcmode="lin" valueType="num">
                                      <p:cBhvr additive="base">
                                        <p:cTn dur="1000"/>
                                        <p:tgtEl>
                                          <p:spTgt spid="19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
          <p:cNvSpPr/>
          <p:nvPr/>
        </p:nvSpPr>
        <p:spPr>
          <a:xfrm>
            <a:off x="-1905501" y="1070727"/>
            <a:ext cx="4710900" cy="4710900"/>
          </a:xfrm>
          <a:prstGeom prst="ellipse">
            <a:avLst/>
          </a:prstGeom>
          <a:solidFill>
            <a:schemeClr val="lt1"/>
          </a:solidFill>
          <a:ln>
            <a:noFill/>
          </a:ln>
          <a:effectLst>
            <a:outerShdw blurRad="901700" sx="102000" rotWithShape="0" dir="16200000" dist="38100" sy="102000">
              <a:srgbClr val="00B0F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756A7"/>
              </a:solidFill>
              <a:latin typeface="Calibri"/>
              <a:ea typeface="Calibri"/>
              <a:cs typeface="Calibri"/>
              <a:sym typeface="Calibri"/>
            </a:endParaRPr>
          </a:p>
        </p:txBody>
      </p:sp>
      <p:sp>
        <p:nvSpPr>
          <p:cNvPr id="546" name="Google Shape;546;p3"/>
          <p:cNvSpPr/>
          <p:nvPr/>
        </p:nvSpPr>
        <p:spPr>
          <a:xfrm>
            <a:off x="-1338980" y="1637248"/>
            <a:ext cx="3577800" cy="3577800"/>
          </a:xfrm>
          <a:prstGeom prst="ellipse">
            <a:avLst/>
          </a:prstGeom>
          <a:solidFill>
            <a:schemeClr val="lt1"/>
          </a:solidFill>
          <a:ln>
            <a:noFill/>
          </a:ln>
          <a:effectLst>
            <a:outerShdw blurRad="317500" sx="118000" rotWithShape="0" algn="ctr" sy="118000">
              <a:srgbClr val="0070C0">
                <a:alpha val="168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756A7"/>
              </a:solidFill>
              <a:latin typeface="Calibri"/>
              <a:ea typeface="Calibri"/>
              <a:cs typeface="Calibri"/>
              <a:sym typeface="Calibri"/>
            </a:endParaRPr>
          </a:p>
        </p:txBody>
      </p:sp>
      <p:sp>
        <p:nvSpPr>
          <p:cNvPr id="547" name="Google Shape;547;p3"/>
          <p:cNvSpPr/>
          <p:nvPr/>
        </p:nvSpPr>
        <p:spPr>
          <a:xfrm>
            <a:off x="-734661" y="2241567"/>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756A7"/>
              </a:solidFill>
              <a:latin typeface="Calibri"/>
              <a:ea typeface="Calibri"/>
              <a:cs typeface="Calibri"/>
              <a:sym typeface="Calibri"/>
            </a:endParaRPr>
          </a:p>
        </p:txBody>
      </p:sp>
      <p:sp>
        <p:nvSpPr>
          <p:cNvPr id="548" name="Google Shape;548;p3"/>
          <p:cNvSpPr/>
          <p:nvPr/>
        </p:nvSpPr>
        <p:spPr>
          <a:xfrm>
            <a:off x="406366" y="5743431"/>
            <a:ext cx="98700" cy="98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549" name="Google Shape;549;p3"/>
          <p:cNvGrpSpPr/>
          <p:nvPr/>
        </p:nvGrpSpPr>
        <p:grpSpPr>
          <a:xfrm>
            <a:off x="-2468833" y="0"/>
            <a:ext cx="5852092" cy="6429243"/>
            <a:chOff x="-2926033" y="0"/>
            <a:chExt cx="5852092" cy="6429243"/>
          </a:xfrm>
        </p:grpSpPr>
        <p:sp>
          <p:nvSpPr>
            <p:cNvPr id="550" name="Google Shape;550;p3"/>
            <p:cNvSpPr/>
            <p:nvPr/>
          </p:nvSpPr>
          <p:spPr>
            <a:xfrm>
              <a:off x="-1773806" y="4996058"/>
              <a:ext cx="59400" cy="59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1" name="Google Shape;551;p3"/>
            <p:cNvSpPr/>
            <p:nvPr/>
          </p:nvSpPr>
          <p:spPr>
            <a:xfrm>
              <a:off x="-2181620" y="2302487"/>
              <a:ext cx="90300" cy="90300"/>
            </a:xfrm>
            <a:prstGeom prst="ellipse">
              <a:avLst/>
            </a:prstGeom>
            <a:solidFill>
              <a:srgbClr val="057D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2" name="Google Shape;552;p3"/>
            <p:cNvSpPr/>
            <p:nvPr/>
          </p:nvSpPr>
          <p:spPr>
            <a:xfrm>
              <a:off x="395847" y="5969581"/>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3" name="Google Shape;553;p3"/>
            <p:cNvSpPr/>
            <p:nvPr/>
          </p:nvSpPr>
          <p:spPr>
            <a:xfrm>
              <a:off x="657782" y="5945447"/>
              <a:ext cx="52200" cy="522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4" name="Google Shape;554;p3"/>
            <p:cNvSpPr/>
            <p:nvPr/>
          </p:nvSpPr>
          <p:spPr>
            <a:xfrm flipH="1">
              <a:off x="343754" y="5841366"/>
              <a:ext cx="58500" cy="58500"/>
            </a:xfrm>
            <a:prstGeom prst="ellipse">
              <a:avLst/>
            </a:prstGeom>
            <a:solidFill>
              <a:srgbClr val="D8D8D8">
                <a:alpha val="56860"/>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5" name="Google Shape;555;p3"/>
            <p:cNvSpPr/>
            <p:nvPr/>
          </p:nvSpPr>
          <p:spPr>
            <a:xfrm>
              <a:off x="939765" y="5571757"/>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6" name="Google Shape;556;p3"/>
            <p:cNvSpPr/>
            <p:nvPr/>
          </p:nvSpPr>
          <p:spPr>
            <a:xfrm>
              <a:off x="749628" y="5754385"/>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7" name="Google Shape;557;p3"/>
            <p:cNvSpPr/>
            <p:nvPr/>
          </p:nvSpPr>
          <p:spPr>
            <a:xfrm>
              <a:off x="804176" y="580017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8" name="Google Shape;558;p3"/>
            <p:cNvSpPr/>
            <p:nvPr/>
          </p:nvSpPr>
          <p:spPr>
            <a:xfrm>
              <a:off x="543622" y="6048549"/>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9" name="Google Shape;559;p3"/>
            <p:cNvSpPr/>
            <p:nvPr/>
          </p:nvSpPr>
          <p:spPr>
            <a:xfrm>
              <a:off x="543622" y="604888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0" name="Google Shape;560;p3"/>
            <p:cNvSpPr/>
            <p:nvPr/>
          </p:nvSpPr>
          <p:spPr>
            <a:xfrm>
              <a:off x="476483" y="5712598"/>
              <a:ext cx="52200" cy="522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1" name="Google Shape;561;p3"/>
            <p:cNvSpPr/>
            <p:nvPr/>
          </p:nvSpPr>
          <p:spPr>
            <a:xfrm>
              <a:off x="642102" y="5670811"/>
              <a:ext cx="67800" cy="67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2" name="Google Shape;562;p3"/>
            <p:cNvSpPr/>
            <p:nvPr/>
          </p:nvSpPr>
          <p:spPr>
            <a:xfrm>
              <a:off x="572823" y="568725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3" name="Google Shape;563;p3"/>
            <p:cNvSpPr/>
            <p:nvPr/>
          </p:nvSpPr>
          <p:spPr>
            <a:xfrm>
              <a:off x="834784" y="6146042"/>
              <a:ext cx="54600" cy="54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4" name="Google Shape;564;p3"/>
            <p:cNvSpPr/>
            <p:nvPr/>
          </p:nvSpPr>
          <p:spPr>
            <a:xfrm>
              <a:off x="939765" y="614604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5" name="Google Shape;565;p3"/>
            <p:cNvSpPr/>
            <p:nvPr/>
          </p:nvSpPr>
          <p:spPr>
            <a:xfrm>
              <a:off x="105399" y="6342843"/>
              <a:ext cx="86400" cy="86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6" name="Google Shape;566;p3"/>
            <p:cNvSpPr/>
            <p:nvPr/>
          </p:nvSpPr>
          <p:spPr>
            <a:xfrm>
              <a:off x="28802" y="629706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7" name="Google Shape;567;p3"/>
            <p:cNvSpPr/>
            <p:nvPr/>
          </p:nvSpPr>
          <p:spPr>
            <a:xfrm>
              <a:off x="89539" y="5899944"/>
              <a:ext cx="80100" cy="80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8" name="Google Shape;568;p3"/>
            <p:cNvSpPr/>
            <p:nvPr/>
          </p:nvSpPr>
          <p:spPr>
            <a:xfrm>
              <a:off x="-695" y="597376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9" name="Google Shape;569;p3"/>
            <p:cNvSpPr/>
            <p:nvPr/>
          </p:nvSpPr>
          <p:spPr>
            <a:xfrm>
              <a:off x="-326611" y="5967840"/>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0" name="Google Shape;570;p3"/>
            <p:cNvSpPr/>
            <p:nvPr/>
          </p:nvSpPr>
          <p:spPr>
            <a:xfrm>
              <a:off x="-246784" y="5821943"/>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1" name="Google Shape;571;p3"/>
            <p:cNvSpPr/>
            <p:nvPr/>
          </p:nvSpPr>
          <p:spPr>
            <a:xfrm>
              <a:off x="-338098" y="5789959"/>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2" name="Google Shape;572;p3"/>
            <p:cNvSpPr/>
            <p:nvPr/>
          </p:nvSpPr>
          <p:spPr>
            <a:xfrm>
              <a:off x="-577206" y="6021275"/>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3" name="Google Shape;573;p3"/>
            <p:cNvSpPr/>
            <p:nvPr/>
          </p:nvSpPr>
          <p:spPr>
            <a:xfrm>
              <a:off x="-778092" y="614604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4" name="Google Shape;574;p3"/>
            <p:cNvSpPr/>
            <p:nvPr/>
          </p:nvSpPr>
          <p:spPr>
            <a:xfrm>
              <a:off x="-905920" y="6134078"/>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5" name="Google Shape;575;p3"/>
            <p:cNvSpPr/>
            <p:nvPr/>
          </p:nvSpPr>
          <p:spPr>
            <a:xfrm>
              <a:off x="-809785" y="5824797"/>
              <a:ext cx="50700" cy="50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6" name="Google Shape;576;p3"/>
            <p:cNvSpPr/>
            <p:nvPr/>
          </p:nvSpPr>
          <p:spPr>
            <a:xfrm>
              <a:off x="-608926" y="5722665"/>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7" name="Google Shape;577;p3"/>
            <p:cNvSpPr/>
            <p:nvPr/>
          </p:nvSpPr>
          <p:spPr>
            <a:xfrm>
              <a:off x="-586932" y="580061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8" name="Google Shape;578;p3"/>
            <p:cNvSpPr/>
            <p:nvPr/>
          </p:nvSpPr>
          <p:spPr>
            <a:xfrm>
              <a:off x="-768648" y="5652912"/>
              <a:ext cx="68700" cy="687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9" name="Google Shape;579;p3"/>
            <p:cNvSpPr/>
            <p:nvPr/>
          </p:nvSpPr>
          <p:spPr>
            <a:xfrm>
              <a:off x="-1246121" y="5848953"/>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0" name="Google Shape;580;p3"/>
            <p:cNvSpPr/>
            <p:nvPr/>
          </p:nvSpPr>
          <p:spPr>
            <a:xfrm>
              <a:off x="-1473186" y="6041408"/>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1" name="Google Shape;581;p3"/>
            <p:cNvSpPr/>
            <p:nvPr/>
          </p:nvSpPr>
          <p:spPr>
            <a:xfrm>
              <a:off x="-1323267" y="550490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2" name="Google Shape;582;p3"/>
            <p:cNvSpPr/>
            <p:nvPr/>
          </p:nvSpPr>
          <p:spPr>
            <a:xfrm>
              <a:off x="-1246121" y="544606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3" name="Google Shape;583;p3"/>
            <p:cNvSpPr/>
            <p:nvPr/>
          </p:nvSpPr>
          <p:spPr>
            <a:xfrm>
              <a:off x="-1202640" y="557561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4" name="Google Shape;584;p3"/>
            <p:cNvSpPr/>
            <p:nvPr/>
          </p:nvSpPr>
          <p:spPr>
            <a:xfrm>
              <a:off x="-1155077" y="550831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5" name="Google Shape;585;p3"/>
            <p:cNvSpPr/>
            <p:nvPr/>
          </p:nvSpPr>
          <p:spPr>
            <a:xfrm>
              <a:off x="-1186749" y="5699541"/>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6" name="Google Shape;586;p3"/>
            <p:cNvSpPr/>
            <p:nvPr/>
          </p:nvSpPr>
          <p:spPr>
            <a:xfrm>
              <a:off x="-1163311" y="5778409"/>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7" name="Google Shape;587;p3"/>
            <p:cNvSpPr/>
            <p:nvPr/>
          </p:nvSpPr>
          <p:spPr>
            <a:xfrm>
              <a:off x="-1473187" y="6041407"/>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8" name="Google Shape;588;p3"/>
            <p:cNvSpPr/>
            <p:nvPr/>
          </p:nvSpPr>
          <p:spPr>
            <a:xfrm>
              <a:off x="-1903617" y="6014134"/>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9" name="Google Shape;589;p3"/>
            <p:cNvSpPr/>
            <p:nvPr/>
          </p:nvSpPr>
          <p:spPr>
            <a:xfrm>
              <a:off x="-1347261" y="5365579"/>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0" name="Google Shape;590;p3"/>
            <p:cNvSpPr/>
            <p:nvPr/>
          </p:nvSpPr>
          <p:spPr>
            <a:xfrm>
              <a:off x="-1366499" y="5476491"/>
              <a:ext cx="57900" cy="579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1" name="Google Shape;591;p3"/>
            <p:cNvSpPr/>
            <p:nvPr/>
          </p:nvSpPr>
          <p:spPr>
            <a:xfrm>
              <a:off x="-1631697" y="5524596"/>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2" name="Google Shape;592;p3"/>
            <p:cNvSpPr/>
            <p:nvPr/>
          </p:nvSpPr>
          <p:spPr>
            <a:xfrm>
              <a:off x="-1968290" y="5593417"/>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3" name="Google Shape;593;p3"/>
            <p:cNvSpPr/>
            <p:nvPr/>
          </p:nvSpPr>
          <p:spPr>
            <a:xfrm>
              <a:off x="-2401398" y="5232578"/>
              <a:ext cx="77400" cy="774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4" name="Google Shape;594;p3"/>
            <p:cNvSpPr/>
            <p:nvPr/>
          </p:nvSpPr>
          <p:spPr>
            <a:xfrm>
              <a:off x="-2795955" y="5159979"/>
              <a:ext cx="72600" cy="726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5" name="Google Shape;595;p3"/>
            <p:cNvSpPr/>
            <p:nvPr/>
          </p:nvSpPr>
          <p:spPr>
            <a:xfrm>
              <a:off x="-1929593" y="5286264"/>
              <a:ext cx="94800" cy="9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6" name="Google Shape;596;p3"/>
            <p:cNvSpPr/>
            <p:nvPr/>
          </p:nvSpPr>
          <p:spPr>
            <a:xfrm>
              <a:off x="-1992348" y="5209907"/>
              <a:ext cx="62700" cy="62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7" name="Google Shape;597;p3"/>
            <p:cNvSpPr/>
            <p:nvPr/>
          </p:nvSpPr>
          <p:spPr>
            <a:xfrm>
              <a:off x="-1840874" y="5068816"/>
              <a:ext cx="59400" cy="59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8" name="Google Shape;598;p3"/>
            <p:cNvSpPr/>
            <p:nvPr/>
          </p:nvSpPr>
          <p:spPr>
            <a:xfrm>
              <a:off x="-1796179" y="5108031"/>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9" name="Google Shape;599;p3"/>
            <p:cNvSpPr/>
            <p:nvPr/>
          </p:nvSpPr>
          <p:spPr>
            <a:xfrm>
              <a:off x="-1916532" y="5007202"/>
              <a:ext cx="68700" cy="687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0" name="Google Shape;600;p3"/>
            <p:cNvSpPr/>
            <p:nvPr/>
          </p:nvSpPr>
          <p:spPr>
            <a:xfrm>
              <a:off x="-1892931" y="4973685"/>
              <a:ext cx="81600" cy="816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1" name="Google Shape;601;p3"/>
            <p:cNvSpPr/>
            <p:nvPr/>
          </p:nvSpPr>
          <p:spPr>
            <a:xfrm>
              <a:off x="-2136402" y="4850219"/>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2" name="Google Shape;602;p3"/>
            <p:cNvSpPr/>
            <p:nvPr/>
          </p:nvSpPr>
          <p:spPr>
            <a:xfrm>
              <a:off x="-2089738" y="467655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3" name="Google Shape;603;p3"/>
            <p:cNvSpPr/>
            <p:nvPr/>
          </p:nvSpPr>
          <p:spPr>
            <a:xfrm>
              <a:off x="-2213333" y="4637856"/>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4" name="Google Shape;604;p3"/>
            <p:cNvSpPr/>
            <p:nvPr/>
          </p:nvSpPr>
          <p:spPr>
            <a:xfrm>
              <a:off x="-2276088" y="4762157"/>
              <a:ext cx="62700" cy="62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5" name="Google Shape;605;p3"/>
            <p:cNvSpPr/>
            <p:nvPr/>
          </p:nvSpPr>
          <p:spPr>
            <a:xfrm>
              <a:off x="-1961326" y="4850219"/>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6" name="Google Shape;606;p3"/>
            <p:cNvSpPr/>
            <p:nvPr/>
          </p:nvSpPr>
          <p:spPr>
            <a:xfrm>
              <a:off x="-2306197" y="4182740"/>
              <a:ext cx="94800" cy="9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7" name="Google Shape;607;p3"/>
            <p:cNvSpPr/>
            <p:nvPr/>
          </p:nvSpPr>
          <p:spPr>
            <a:xfrm>
              <a:off x="-2434250" y="434525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8" name="Google Shape;608;p3"/>
            <p:cNvSpPr/>
            <p:nvPr/>
          </p:nvSpPr>
          <p:spPr>
            <a:xfrm>
              <a:off x="-2543815" y="4514022"/>
              <a:ext cx="77400" cy="77400"/>
            </a:xfrm>
            <a:prstGeom prst="ellipse">
              <a:avLst/>
            </a:prstGeom>
            <a:solidFill>
              <a:srgbClr val="97C4D9">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9" name="Google Shape;609;p3"/>
            <p:cNvSpPr/>
            <p:nvPr/>
          </p:nvSpPr>
          <p:spPr>
            <a:xfrm>
              <a:off x="-2324004" y="4502408"/>
              <a:ext cx="58800" cy="58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0" name="Google Shape;610;p3"/>
            <p:cNvSpPr/>
            <p:nvPr/>
          </p:nvSpPr>
          <p:spPr>
            <a:xfrm>
              <a:off x="-2347104" y="4409629"/>
              <a:ext cx="74100" cy="741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1" name="Google Shape;611;p3"/>
            <p:cNvSpPr/>
            <p:nvPr/>
          </p:nvSpPr>
          <p:spPr>
            <a:xfrm>
              <a:off x="-2382977" y="4090039"/>
              <a:ext cx="68700" cy="68700"/>
            </a:xfrm>
            <a:prstGeom prst="ellipse">
              <a:avLst/>
            </a:prstGeom>
            <a:solidFill>
              <a:srgbClr val="D8D8D8">
                <a:alpha val="72940"/>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612" name="Google Shape;612;p3"/>
            <p:cNvSpPr/>
            <p:nvPr/>
          </p:nvSpPr>
          <p:spPr>
            <a:xfrm>
              <a:off x="-2365133" y="424931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3" name="Google Shape;613;p3"/>
            <p:cNvSpPr/>
            <p:nvPr/>
          </p:nvSpPr>
          <p:spPr>
            <a:xfrm>
              <a:off x="-2481056" y="4178641"/>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4" name="Google Shape;614;p3"/>
            <p:cNvSpPr/>
            <p:nvPr/>
          </p:nvSpPr>
          <p:spPr>
            <a:xfrm>
              <a:off x="-2788595" y="4275579"/>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5" name="Google Shape;615;p3"/>
            <p:cNvSpPr/>
            <p:nvPr/>
          </p:nvSpPr>
          <p:spPr>
            <a:xfrm>
              <a:off x="-2575157" y="3968803"/>
              <a:ext cx="54000" cy="54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6" name="Google Shape;616;p3"/>
            <p:cNvSpPr/>
            <p:nvPr/>
          </p:nvSpPr>
          <p:spPr>
            <a:xfrm>
              <a:off x="-2502992" y="4022898"/>
              <a:ext cx="56400" cy="564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7" name="Google Shape;617;p3"/>
            <p:cNvSpPr/>
            <p:nvPr/>
          </p:nvSpPr>
          <p:spPr>
            <a:xfrm>
              <a:off x="-2507872" y="3904759"/>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8" name="Google Shape;618;p3"/>
            <p:cNvSpPr/>
            <p:nvPr/>
          </p:nvSpPr>
          <p:spPr>
            <a:xfrm>
              <a:off x="-2658837" y="3889512"/>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9" name="Google Shape;619;p3"/>
            <p:cNvSpPr/>
            <p:nvPr/>
          </p:nvSpPr>
          <p:spPr>
            <a:xfrm>
              <a:off x="-2595396" y="3833366"/>
              <a:ext cx="74400" cy="744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0" name="Google Shape;620;p3"/>
            <p:cNvSpPr/>
            <p:nvPr/>
          </p:nvSpPr>
          <p:spPr>
            <a:xfrm>
              <a:off x="-2613921" y="422019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1" name="Google Shape;621;p3"/>
            <p:cNvSpPr/>
            <p:nvPr/>
          </p:nvSpPr>
          <p:spPr>
            <a:xfrm>
              <a:off x="-2608518" y="3241528"/>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2" name="Google Shape;622;p3"/>
            <p:cNvSpPr/>
            <p:nvPr/>
          </p:nvSpPr>
          <p:spPr>
            <a:xfrm>
              <a:off x="-2542841" y="3041951"/>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3" name="Google Shape;623;p3"/>
            <p:cNvSpPr/>
            <p:nvPr/>
          </p:nvSpPr>
          <p:spPr>
            <a:xfrm>
              <a:off x="-2472040" y="2732678"/>
              <a:ext cx="60000" cy="60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4" name="Google Shape;624;p3"/>
            <p:cNvSpPr/>
            <p:nvPr/>
          </p:nvSpPr>
          <p:spPr>
            <a:xfrm>
              <a:off x="-2603449" y="2697287"/>
              <a:ext cx="64200" cy="642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5" name="Google Shape;625;p3"/>
            <p:cNvSpPr/>
            <p:nvPr/>
          </p:nvSpPr>
          <p:spPr>
            <a:xfrm>
              <a:off x="-2537492" y="2530376"/>
              <a:ext cx="64200" cy="642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6" name="Google Shape;626;p3"/>
            <p:cNvSpPr/>
            <p:nvPr/>
          </p:nvSpPr>
          <p:spPr>
            <a:xfrm>
              <a:off x="-2377579" y="2562909"/>
              <a:ext cx="82800" cy="828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7" name="Google Shape;627;p3"/>
            <p:cNvSpPr/>
            <p:nvPr/>
          </p:nvSpPr>
          <p:spPr>
            <a:xfrm>
              <a:off x="-2430822" y="2265632"/>
              <a:ext cx="51900" cy="51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8" name="Google Shape;628;p3"/>
            <p:cNvSpPr/>
            <p:nvPr/>
          </p:nvSpPr>
          <p:spPr>
            <a:xfrm>
              <a:off x="-2328323" y="2344868"/>
              <a:ext cx="51900" cy="51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9" name="Google Shape;629;p3"/>
            <p:cNvSpPr/>
            <p:nvPr/>
          </p:nvSpPr>
          <p:spPr>
            <a:xfrm>
              <a:off x="-2265126" y="2422052"/>
              <a:ext cx="59100" cy="591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0" name="Google Shape;630;p3"/>
            <p:cNvSpPr/>
            <p:nvPr/>
          </p:nvSpPr>
          <p:spPr>
            <a:xfrm>
              <a:off x="-2527347" y="2420185"/>
              <a:ext cx="60900" cy="60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1" name="Google Shape;631;p3"/>
            <p:cNvSpPr/>
            <p:nvPr/>
          </p:nvSpPr>
          <p:spPr>
            <a:xfrm>
              <a:off x="-2645930" y="2416965"/>
              <a:ext cx="60900" cy="60900"/>
            </a:xfrm>
            <a:prstGeom prst="ellipse">
              <a:avLst/>
            </a:prstGeom>
            <a:solidFill>
              <a:srgbClr val="D0CECE">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2" name="Google Shape;632;p3"/>
            <p:cNvSpPr/>
            <p:nvPr/>
          </p:nvSpPr>
          <p:spPr>
            <a:xfrm>
              <a:off x="-2611499" y="2504942"/>
              <a:ext cx="82800" cy="828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3" name="Google Shape;633;p3"/>
            <p:cNvSpPr/>
            <p:nvPr/>
          </p:nvSpPr>
          <p:spPr>
            <a:xfrm>
              <a:off x="-2426616" y="243711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4" name="Google Shape;634;p3"/>
            <p:cNvSpPr/>
            <p:nvPr/>
          </p:nvSpPr>
          <p:spPr>
            <a:xfrm>
              <a:off x="-2926033" y="2056910"/>
              <a:ext cx="95400" cy="954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5" name="Google Shape;635;p3"/>
            <p:cNvSpPr/>
            <p:nvPr/>
          </p:nvSpPr>
          <p:spPr>
            <a:xfrm>
              <a:off x="-2876161" y="2220464"/>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6" name="Google Shape;636;p3"/>
            <p:cNvSpPr/>
            <p:nvPr/>
          </p:nvSpPr>
          <p:spPr>
            <a:xfrm>
              <a:off x="-2810931" y="1944114"/>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7" name="Google Shape;637;p3"/>
            <p:cNvSpPr/>
            <p:nvPr/>
          </p:nvSpPr>
          <p:spPr>
            <a:xfrm>
              <a:off x="-2796335" y="1827925"/>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8" name="Google Shape;638;p3"/>
            <p:cNvSpPr/>
            <p:nvPr/>
          </p:nvSpPr>
          <p:spPr>
            <a:xfrm>
              <a:off x="-2569312" y="1754209"/>
              <a:ext cx="73800" cy="738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9" name="Google Shape;639;p3"/>
            <p:cNvSpPr/>
            <p:nvPr/>
          </p:nvSpPr>
          <p:spPr>
            <a:xfrm>
              <a:off x="-2658837" y="1852313"/>
              <a:ext cx="68700" cy="687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0" name="Google Shape;640;p3"/>
            <p:cNvSpPr/>
            <p:nvPr/>
          </p:nvSpPr>
          <p:spPr>
            <a:xfrm>
              <a:off x="-2547275" y="1980776"/>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1" name="Google Shape;641;p3"/>
            <p:cNvSpPr/>
            <p:nvPr/>
          </p:nvSpPr>
          <p:spPr>
            <a:xfrm>
              <a:off x="-2518700" y="212708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2" name="Google Shape;642;p3"/>
            <p:cNvSpPr/>
            <p:nvPr/>
          </p:nvSpPr>
          <p:spPr>
            <a:xfrm>
              <a:off x="-2126128" y="2145186"/>
              <a:ext cx="60000" cy="60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3" name="Google Shape;643;p3"/>
            <p:cNvSpPr/>
            <p:nvPr/>
          </p:nvSpPr>
          <p:spPr>
            <a:xfrm>
              <a:off x="-2066250" y="211613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4" name="Google Shape;644;p3"/>
            <p:cNvSpPr/>
            <p:nvPr/>
          </p:nvSpPr>
          <p:spPr>
            <a:xfrm>
              <a:off x="-2302116" y="2162302"/>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5" name="Google Shape;645;p3"/>
            <p:cNvSpPr/>
            <p:nvPr/>
          </p:nvSpPr>
          <p:spPr>
            <a:xfrm>
              <a:off x="-2337202" y="2111610"/>
              <a:ext cx="50700" cy="50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6" name="Google Shape;646;p3"/>
            <p:cNvSpPr/>
            <p:nvPr/>
          </p:nvSpPr>
          <p:spPr>
            <a:xfrm>
              <a:off x="-2252762" y="2083425"/>
              <a:ext cx="60000" cy="600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7" name="Google Shape;647;p3"/>
            <p:cNvSpPr/>
            <p:nvPr/>
          </p:nvSpPr>
          <p:spPr>
            <a:xfrm>
              <a:off x="-2464615" y="1886657"/>
              <a:ext cx="73200" cy="732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8" name="Google Shape;648;p3"/>
            <p:cNvSpPr/>
            <p:nvPr/>
          </p:nvSpPr>
          <p:spPr>
            <a:xfrm>
              <a:off x="-2573923" y="1753138"/>
              <a:ext cx="73200" cy="732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9" name="Google Shape;649;p3"/>
            <p:cNvSpPr/>
            <p:nvPr/>
          </p:nvSpPr>
          <p:spPr>
            <a:xfrm>
              <a:off x="-2631501" y="1476411"/>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0" name="Google Shape;650;p3"/>
            <p:cNvSpPr/>
            <p:nvPr/>
          </p:nvSpPr>
          <p:spPr>
            <a:xfrm>
              <a:off x="-2349716" y="1590062"/>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1" name="Google Shape;651;p3"/>
            <p:cNvSpPr/>
            <p:nvPr/>
          </p:nvSpPr>
          <p:spPr>
            <a:xfrm>
              <a:off x="-2097898" y="195597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2" name="Google Shape;652;p3"/>
            <p:cNvSpPr/>
            <p:nvPr/>
          </p:nvSpPr>
          <p:spPr>
            <a:xfrm>
              <a:off x="-2170040" y="1848912"/>
              <a:ext cx="56700" cy="56700"/>
            </a:xfrm>
            <a:prstGeom prst="ellipse">
              <a:avLst/>
            </a:prstGeom>
            <a:solidFill>
              <a:srgbClr val="97C4D9">
                <a:alpha val="6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3" name="Google Shape;653;p3"/>
            <p:cNvSpPr/>
            <p:nvPr/>
          </p:nvSpPr>
          <p:spPr>
            <a:xfrm>
              <a:off x="-2294281" y="197480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4" name="Google Shape;654;p3"/>
            <p:cNvSpPr/>
            <p:nvPr/>
          </p:nvSpPr>
          <p:spPr>
            <a:xfrm>
              <a:off x="-2245062" y="1944756"/>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5" name="Google Shape;655;p3"/>
            <p:cNvSpPr/>
            <p:nvPr/>
          </p:nvSpPr>
          <p:spPr>
            <a:xfrm>
              <a:off x="-2209138" y="2013242"/>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6" name="Google Shape;656;p3"/>
            <p:cNvSpPr/>
            <p:nvPr/>
          </p:nvSpPr>
          <p:spPr>
            <a:xfrm>
              <a:off x="-2178317" y="1967412"/>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7" name="Google Shape;657;p3"/>
            <p:cNvSpPr/>
            <p:nvPr/>
          </p:nvSpPr>
          <p:spPr>
            <a:xfrm>
              <a:off x="-1958420" y="1917470"/>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8" name="Google Shape;658;p3"/>
            <p:cNvSpPr/>
            <p:nvPr/>
          </p:nvSpPr>
          <p:spPr>
            <a:xfrm>
              <a:off x="-2014169" y="2016671"/>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9" name="Google Shape;659;p3"/>
            <p:cNvSpPr/>
            <p:nvPr/>
          </p:nvSpPr>
          <p:spPr>
            <a:xfrm>
              <a:off x="-2056455" y="1944097"/>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0" name="Google Shape;660;p3"/>
            <p:cNvSpPr/>
            <p:nvPr/>
          </p:nvSpPr>
          <p:spPr>
            <a:xfrm>
              <a:off x="-1832198" y="180803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1" name="Google Shape;661;p3"/>
            <p:cNvSpPr/>
            <p:nvPr/>
          </p:nvSpPr>
          <p:spPr>
            <a:xfrm>
              <a:off x="-1940460" y="182171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2" name="Google Shape;662;p3"/>
            <p:cNvSpPr/>
            <p:nvPr/>
          </p:nvSpPr>
          <p:spPr>
            <a:xfrm>
              <a:off x="-2003567" y="1695916"/>
              <a:ext cx="50700" cy="50700"/>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3" name="Google Shape;663;p3"/>
            <p:cNvSpPr/>
            <p:nvPr/>
          </p:nvSpPr>
          <p:spPr>
            <a:xfrm>
              <a:off x="-2072737" y="1864076"/>
              <a:ext cx="50700" cy="50700"/>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4" name="Google Shape;664;p3"/>
            <p:cNvSpPr/>
            <p:nvPr/>
          </p:nvSpPr>
          <p:spPr>
            <a:xfrm>
              <a:off x="-2486929" y="1206769"/>
              <a:ext cx="73200" cy="73200"/>
            </a:xfrm>
            <a:prstGeom prst="ellipse">
              <a:avLst/>
            </a:prstGeom>
            <a:solidFill>
              <a:srgbClr val="97C4D9">
                <a:alpha val="188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5" name="Google Shape;665;p3"/>
            <p:cNvSpPr/>
            <p:nvPr/>
          </p:nvSpPr>
          <p:spPr>
            <a:xfrm>
              <a:off x="-2150018" y="1264576"/>
              <a:ext cx="73200" cy="73200"/>
            </a:xfrm>
            <a:prstGeom prst="ellipse">
              <a:avLst/>
            </a:prstGeom>
            <a:solidFill>
              <a:srgbClr val="97C4D9">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6" name="Google Shape;666;p3"/>
            <p:cNvSpPr/>
            <p:nvPr/>
          </p:nvSpPr>
          <p:spPr>
            <a:xfrm>
              <a:off x="-1853561" y="1584631"/>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7" name="Google Shape;667;p3"/>
            <p:cNvSpPr/>
            <p:nvPr/>
          </p:nvSpPr>
          <p:spPr>
            <a:xfrm>
              <a:off x="-1739784" y="1498990"/>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8" name="Google Shape;668;p3"/>
            <p:cNvSpPr/>
            <p:nvPr/>
          </p:nvSpPr>
          <p:spPr>
            <a:xfrm>
              <a:off x="-1778308" y="1556111"/>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9" name="Google Shape;669;p3"/>
            <p:cNvSpPr/>
            <p:nvPr/>
          </p:nvSpPr>
          <p:spPr>
            <a:xfrm>
              <a:off x="-1795843" y="1469026"/>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0" name="Google Shape;670;p3"/>
            <p:cNvSpPr/>
            <p:nvPr/>
          </p:nvSpPr>
          <p:spPr>
            <a:xfrm>
              <a:off x="-1689092" y="1380750"/>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1" name="Google Shape;671;p3"/>
            <p:cNvSpPr/>
            <p:nvPr/>
          </p:nvSpPr>
          <p:spPr>
            <a:xfrm>
              <a:off x="-1822067" y="1313735"/>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2" name="Google Shape;672;p3"/>
            <p:cNvSpPr/>
            <p:nvPr/>
          </p:nvSpPr>
          <p:spPr>
            <a:xfrm>
              <a:off x="-1568155" y="1313807"/>
              <a:ext cx="78300" cy="78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3" name="Google Shape;673;p3"/>
            <p:cNvSpPr/>
            <p:nvPr/>
          </p:nvSpPr>
          <p:spPr>
            <a:xfrm>
              <a:off x="-1808130" y="1468105"/>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4" name="Google Shape;674;p3"/>
            <p:cNvSpPr/>
            <p:nvPr/>
          </p:nvSpPr>
          <p:spPr>
            <a:xfrm>
              <a:off x="-2034431" y="1550435"/>
              <a:ext cx="90600" cy="90600"/>
            </a:xfrm>
            <a:prstGeom prst="ellipse">
              <a:avLst/>
            </a:prstGeom>
            <a:solidFill>
              <a:srgbClr val="97C4D9">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5" name="Google Shape;675;p3"/>
            <p:cNvSpPr/>
            <p:nvPr/>
          </p:nvSpPr>
          <p:spPr>
            <a:xfrm>
              <a:off x="-1866356" y="1510588"/>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6" name="Google Shape;676;p3"/>
            <p:cNvSpPr/>
            <p:nvPr/>
          </p:nvSpPr>
          <p:spPr>
            <a:xfrm>
              <a:off x="-1426729" y="1199474"/>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7" name="Google Shape;677;p3"/>
            <p:cNvSpPr/>
            <p:nvPr/>
          </p:nvSpPr>
          <p:spPr>
            <a:xfrm>
              <a:off x="-1408755" y="1332364"/>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8" name="Google Shape;678;p3"/>
            <p:cNvSpPr/>
            <p:nvPr/>
          </p:nvSpPr>
          <p:spPr>
            <a:xfrm>
              <a:off x="-1335487" y="1353769"/>
              <a:ext cx="75600" cy="75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9" name="Google Shape;679;p3"/>
            <p:cNvSpPr/>
            <p:nvPr/>
          </p:nvSpPr>
          <p:spPr>
            <a:xfrm>
              <a:off x="-1008423" y="118230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0" name="Google Shape;680;p3"/>
            <p:cNvSpPr/>
            <p:nvPr/>
          </p:nvSpPr>
          <p:spPr>
            <a:xfrm>
              <a:off x="-1092583" y="123163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1" name="Google Shape;681;p3"/>
            <p:cNvSpPr/>
            <p:nvPr/>
          </p:nvSpPr>
          <p:spPr>
            <a:xfrm>
              <a:off x="-1252391" y="1303739"/>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2" name="Google Shape;682;p3"/>
            <p:cNvSpPr/>
            <p:nvPr/>
          </p:nvSpPr>
          <p:spPr>
            <a:xfrm>
              <a:off x="-1236622" y="123490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3" name="Google Shape;683;p3"/>
            <p:cNvSpPr/>
            <p:nvPr/>
          </p:nvSpPr>
          <p:spPr>
            <a:xfrm>
              <a:off x="-1129370" y="121184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4" name="Google Shape;684;p3"/>
            <p:cNvSpPr/>
            <p:nvPr/>
          </p:nvSpPr>
          <p:spPr>
            <a:xfrm>
              <a:off x="-1137859" y="1136033"/>
              <a:ext cx="60900" cy="609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5" name="Google Shape;685;p3"/>
            <p:cNvSpPr/>
            <p:nvPr/>
          </p:nvSpPr>
          <p:spPr>
            <a:xfrm>
              <a:off x="-931897" y="1040882"/>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6" name="Google Shape;686;p3"/>
            <p:cNvSpPr/>
            <p:nvPr/>
          </p:nvSpPr>
          <p:spPr>
            <a:xfrm>
              <a:off x="-1276799" y="1134518"/>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7" name="Google Shape;687;p3"/>
            <p:cNvSpPr/>
            <p:nvPr/>
          </p:nvSpPr>
          <p:spPr>
            <a:xfrm>
              <a:off x="-1319803" y="1176134"/>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8" name="Google Shape;688;p3"/>
            <p:cNvSpPr/>
            <p:nvPr/>
          </p:nvSpPr>
          <p:spPr>
            <a:xfrm>
              <a:off x="-1171520" y="950489"/>
              <a:ext cx="90300" cy="903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9" name="Google Shape;689;p3"/>
            <p:cNvSpPr/>
            <p:nvPr/>
          </p:nvSpPr>
          <p:spPr>
            <a:xfrm>
              <a:off x="-919185" y="844505"/>
              <a:ext cx="90300" cy="903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0" name="Google Shape;690;p3"/>
            <p:cNvSpPr/>
            <p:nvPr/>
          </p:nvSpPr>
          <p:spPr>
            <a:xfrm>
              <a:off x="-1228848" y="1046731"/>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1" name="Google Shape;691;p3"/>
            <p:cNvSpPr/>
            <p:nvPr/>
          </p:nvSpPr>
          <p:spPr>
            <a:xfrm>
              <a:off x="-1131159" y="1130577"/>
              <a:ext cx="57000" cy="570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2" name="Google Shape;692;p3"/>
            <p:cNvSpPr/>
            <p:nvPr/>
          </p:nvSpPr>
          <p:spPr>
            <a:xfrm>
              <a:off x="-931997" y="1042509"/>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3" name="Google Shape;693;p3"/>
            <p:cNvSpPr/>
            <p:nvPr/>
          </p:nvSpPr>
          <p:spPr>
            <a:xfrm>
              <a:off x="-1398838" y="963276"/>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4" name="Google Shape;694;p3"/>
            <p:cNvSpPr/>
            <p:nvPr/>
          </p:nvSpPr>
          <p:spPr>
            <a:xfrm>
              <a:off x="-1661186" y="999837"/>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5" name="Google Shape;695;p3"/>
            <p:cNvSpPr/>
            <p:nvPr/>
          </p:nvSpPr>
          <p:spPr>
            <a:xfrm>
              <a:off x="-1824767" y="825668"/>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6" name="Google Shape;696;p3"/>
            <p:cNvSpPr/>
            <p:nvPr/>
          </p:nvSpPr>
          <p:spPr>
            <a:xfrm>
              <a:off x="-1832198" y="621612"/>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7" name="Google Shape;697;p3"/>
            <p:cNvSpPr/>
            <p:nvPr/>
          </p:nvSpPr>
          <p:spPr>
            <a:xfrm>
              <a:off x="-1199199" y="623049"/>
              <a:ext cx="71700" cy="717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8" name="Google Shape;698;p3"/>
            <p:cNvSpPr/>
            <p:nvPr/>
          </p:nvSpPr>
          <p:spPr>
            <a:xfrm>
              <a:off x="-1152734" y="799029"/>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9" name="Google Shape;699;p3"/>
            <p:cNvSpPr/>
            <p:nvPr/>
          </p:nvSpPr>
          <p:spPr>
            <a:xfrm>
              <a:off x="-1107425" y="842737"/>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0" name="Google Shape;700;p3"/>
            <p:cNvSpPr/>
            <p:nvPr/>
          </p:nvSpPr>
          <p:spPr>
            <a:xfrm>
              <a:off x="-1304998" y="902370"/>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1" name="Google Shape;701;p3"/>
            <p:cNvSpPr/>
            <p:nvPr/>
          </p:nvSpPr>
          <p:spPr>
            <a:xfrm>
              <a:off x="-1356967" y="865521"/>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2" name="Google Shape;702;p3"/>
            <p:cNvSpPr/>
            <p:nvPr/>
          </p:nvSpPr>
          <p:spPr>
            <a:xfrm>
              <a:off x="-1011576" y="714108"/>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3" name="Google Shape;703;p3"/>
            <p:cNvSpPr/>
            <p:nvPr/>
          </p:nvSpPr>
          <p:spPr>
            <a:xfrm>
              <a:off x="-840423" y="537378"/>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4" name="Google Shape;704;p3"/>
            <p:cNvSpPr/>
            <p:nvPr/>
          </p:nvSpPr>
          <p:spPr>
            <a:xfrm>
              <a:off x="-828757" y="655159"/>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5" name="Google Shape;705;p3"/>
            <p:cNvSpPr/>
            <p:nvPr/>
          </p:nvSpPr>
          <p:spPr>
            <a:xfrm>
              <a:off x="-681128" y="697039"/>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6" name="Google Shape;706;p3"/>
            <p:cNvSpPr/>
            <p:nvPr/>
          </p:nvSpPr>
          <p:spPr>
            <a:xfrm>
              <a:off x="-669857" y="978675"/>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7" name="Google Shape;707;p3"/>
            <p:cNvSpPr/>
            <p:nvPr/>
          </p:nvSpPr>
          <p:spPr>
            <a:xfrm>
              <a:off x="-589897" y="1056521"/>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8" name="Google Shape;708;p3"/>
            <p:cNvSpPr/>
            <p:nvPr/>
          </p:nvSpPr>
          <p:spPr>
            <a:xfrm>
              <a:off x="-628081" y="936302"/>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9" name="Google Shape;709;p3"/>
            <p:cNvSpPr/>
            <p:nvPr/>
          </p:nvSpPr>
          <p:spPr>
            <a:xfrm>
              <a:off x="-514049" y="963507"/>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0" name="Google Shape;710;p3"/>
            <p:cNvSpPr/>
            <p:nvPr/>
          </p:nvSpPr>
          <p:spPr>
            <a:xfrm>
              <a:off x="-539579" y="887552"/>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1" name="Google Shape;711;p3"/>
            <p:cNvSpPr/>
            <p:nvPr/>
          </p:nvSpPr>
          <p:spPr>
            <a:xfrm>
              <a:off x="-503692" y="802404"/>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2" name="Google Shape;712;p3"/>
            <p:cNvSpPr/>
            <p:nvPr/>
          </p:nvSpPr>
          <p:spPr>
            <a:xfrm>
              <a:off x="-443459" y="874820"/>
              <a:ext cx="54600" cy="546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3" name="Google Shape;713;p3"/>
            <p:cNvSpPr/>
            <p:nvPr/>
          </p:nvSpPr>
          <p:spPr>
            <a:xfrm>
              <a:off x="-404164" y="903038"/>
              <a:ext cx="54600" cy="546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4" name="Google Shape;714;p3"/>
            <p:cNvSpPr/>
            <p:nvPr/>
          </p:nvSpPr>
          <p:spPr>
            <a:xfrm>
              <a:off x="-386779" y="592316"/>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5" name="Google Shape;715;p3"/>
            <p:cNvSpPr/>
            <p:nvPr/>
          </p:nvSpPr>
          <p:spPr>
            <a:xfrm>
              <a:off x="-170932" y="545780"/>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6" name="Google Shape;716;p3"/>
            <p:cNvSpPr/>
            <p:nvPr/>
          </p:nvSpPr>
          <p:spPr>
            <a:xfrm>
              <a:off x="-61144" y="755181"/>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7" name="Google Shape;717;p3"/>
            <p:cNvSpPr/>
            <p:nvPr/>
          </p:nvSpPr>
          <p:spPr>
            <a:xfrm>
              <a:off x="87796" y="920029"/>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8" name="Google Shape;718;p3"/>
            <p:cNvSpPr/>
            <p:nvPr/>
          </p:nvSpPr>
          <p:spPr>
            <a:xfrm>
              <a:off x="-164500" y="947563"/>
              <a:ext cx="74400" cy="74400"/>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9" name="Google Shape;719;p3"/>
            <p:cNvSpPr/>
            <p:nvPr/>
          </p:nvSpPr>
          <p:spPr>
            <a:xfrm>
              <a:off x="-221804" y="1013651"/>
              <a:ext cx="50700" cy="50700"/>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0" name="Google Shape;720;p3"/>
            <p:cNvSpPr/>
            <p:nvPr/>
          </p:nvSpPr>
          <p:spPr>
            <a:xfrm>
              <a:off x="-217047" y="848827"/>
              <a:ext cx="74400" cy="74400"/>
            </a:xfrm>
            <a:prstGeom prst="ellipse">
              <a:avLst/>
            </a:prstGeom>
            <a:solidFill>
              <a:srgbClr val="629BB4">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1" name="Google Shape;721;p3"/>
            <p:cNvSpPr/>
            <p:nvPr/>
          </p:nvSpPr>
          <p:spPr>
            <a:xfrm>
              <a:off x="71048" y="846489"/>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2" name="Google Shape;722;p3"/>
            <p:cNvSpPr/>
            <p:nvPr/>
          </p:nvSpPr>
          <p:spPr>
            <a:xfrm>
              <a:off x="146647" y="814696"/>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3" name="Google Shape;723;p3"/>
            <p:cNvSpPr/>
            <p:nvPr/>
          </p:nvSpPr>
          <p:spPr>
            <a:xfrm>
              <a:off x="143792" y="731564"/>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4" name="Google Shape;724;p3"/>
            <p:cNvSpPr/>
            <p:nvPr/>
          </p:nvSpPr>
          <p:spPr>
            <a:xfrm>
              <a:off x="343676" y="39135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5" name="Google Shape;725;p3"/>
            <p:cNvSpPr/>
            <p:nvPr/>
          </p:nvSpPr>
          <p:spPr>
            <a:xfrm>
              <a:off x="335437" y="74787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6" name="Google Shape;726;p3"/>
            <p:cNvSpPr/>
            <p:nvPr/>
          </p:nvSpPr>
          <p:spPr>
            <a:xfrm>
              <a:off x="440256" y="710350"/>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7" name="Google Shape;727;p3"/>
            <p:cNvSpPr/>
            <p:nvPr/>
          </p:nvSpPr>
          <p:spPr>
            <a:xfrm>
              <a:off x="272291" y="856000"/>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8" name="Google Shape;728;p3"/>
            <p:cNvSpPr/>
            <p:nvPr/>
          </p:nvSpPr>
          <p:spPr>
            <a:xfrm>
              <a:off x="177583" y="905316"/>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9" name="Google Shape;729;p3"/>
            <p:cNvSpPr/>
            <p:nvPr/>
          </p:nvSpPr>
          <p:spPr>
            <a:xfrm>
              <a:off x="265370" y="918850"/>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0" name="Google Shape;730;p3"/>
            <p:cNvSpPr/>
            <p:nvPr/>
          </p:nvSpPr>
          <p:spPr>
            <a:xfrm>
              <a:off x="479674" y="920529"/>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1" name="Google Shape;731;p3"/>
            <p:cNvSpPr/>
            <p:nvPr/>
          </p:nvSpPr>
          <p:spPr>
            <a:xfrm>
              <a:off x="418183" y="87076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2" name="Google Shape;732;p3"/>
            <p:cNvSpPr/>
            <p:nvPr/>
          </p:nvSpPr>
          <p:spPr>
            <a:xfrm>
              <a:off x="543622" y="1015068"/>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3" name="Google Shape;733;p3"/>
            <p:cNvSpPr/>
            <p:nvPr/>
          </p:nvSpPr>
          <p:spPr>
            <a:xfrm>
              <a:off x="742505" y="31337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4" name="Google Shape;734;p3"/>
            <p:cNvSpPr/>
            <p:nvPr/>
          </p:nvSpPr>
          <p:spPr>
            <a:xfrm>
              <a:off x="-1018965" y="204559"/>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5" name="Google Shape;735;p3"/>
            <p:cNvSpPr/>
            <p:nvPr/>
          </p:nvSpPr>
          <p:spPr>
            <a:xfrm>
              <a:off x="-273805" y="125354"/>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6" name="Google Shape;736;p3"/>
            <p:cNvSpPr/>
            <p:nvPr/>
          </p:nvSpPr>
          <p:spPr>
            <a:xfrm>
              <a:off x="-124273" y="0"/>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7" name="Google Shape;737;p3"/>
            <p:cNvSpPr/>
            <p:nvPr/>
          </p:nvSpPr>
          <p:spPr>
            <a:xfrm>
              <a:off x="1368318" y="765707"/>
              <a:ext cx="60600" cy="606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8" name="Google Shape;738;p3"/>
            <p:cNvSpPr/>
            <p:nvPr/>
          </p:nvSpPr>
          <p:spPr>
            <a:xfrm>
              <a:off x="923453" y="821934"/>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9" name="Google Shape;739;p3"/>
            <p:cNvSpPr/>
            <p:nvPr/>
          </p:nvSpPr>
          <p:spPr>
            <a:xfrm>
              <a:off x="704977" y="740019"/>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0" name="Google Shape;740;p3"/>
            <p:cNvSpPr/>
            <p:nvPr/>
          </p:nvSpPr>
          <p:spPr>
            <a:xfrm>
              <a:off x="657782" y="61143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1" name="Google Shape;741;p3"/>
            <p:cNvSpPr/>
            <p:nvPr/>
          </p:nvSpPr>
          <p:spPr>
            <a:xfrm>
              <a:off x="975549" y="1058421"/>
              <a:ext cx="66300" cy="66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2" name="Google Shape;742;p3"/>
            <p:cNvSpPr/>
            <p:nvPr/>
          </p:nvSpPr>
          <p:spPr>
            <a:xfrm>
              <a:off x="858596" y="106047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3" name="Google Shape;743;p3"/>
            <p:cNvSpPr/>
            <p:nvPr/>
          </p:nvSpPr>
          <p:spPr>
            <a:xfrm>
              <a:off x="491498" y="1034465"/>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4" name="Google Shape;744;p3"/>
            <p:cNvSpPr/>
            <p:nvPr/>
          </p:nvSpPr>
          <p:spPr>
            <a:xfrm>
              <a:off x="948529" y="1136850"/>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5" name="Google Shape;745;p3"/>
            <p:cNvSpPr/>
            <p:nvPr/>
          </p:nvSpPr>
          <p:spPr>
            <a:xfrm>
              <a:off x="1366103" y="75188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6" name="Google Shape;746;p3"/>
            <p:cNvSpPr/>
            <p:nvPr/>
          </p:nvSpPr>
          <p:spPr>
            <a:xfrm>
              <a:off x="1180104" y="97074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7" name="Google Shape;747;p3"/>
            <p:cNvSpPr/>
            <p:nvPr/>
          </p:nvSpPr>
          <p:spPr>
            <a:xfrm>
              <a:off x="1495756" y="1034454"/>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8" name="Google Shape;748;p3"/>
            <p:cNvSpPr/>
            <p:nvPr/>
          </p:nvSpPr>
          <p:spPr>
            <a:xfrm>
              <a:off x="1622144" y="100343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9" name="Google Shape;749;p3"/>
            <p:cNvSpPr/>
            <p:nvPr/>
          </p:nvSpPr>
          <p:spPr>
            <a:xfrm>
              <a:off x="1199229" y="1157202"/>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0" name="Google Shape;750;p3"/>
            <p:cNvSpPr/>
            <p:nvPr/>
          </p:nvSpPr>
          <p:spPr>
            <a:xfrm>
              <a:off x="1152783" y="1288334"/>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1" name="Google Shape;751;p3"/>
            <p:cNvSpPr/>
            <p:nvPr/>
          </p:nvSpPr>
          <p:spPr>
            <a:xfrm>
              <a:off x="1056463" y="1264576"/>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2" name="Google Shape;752;p3"/>
            <p:cNvSpPr/>
            <p:nvPr/>
          </p:nvSpPr>
          <p:spPr>
            <a:xfrm>
              <a:off x="1406941" y="1272865"/>
              <a:ext cx="84600" cy="84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3" name="Google Shape;753;p3"/>
            <p:cNvSpPr/>
            <p:nvPr/>
          </p:nvSpPr>
          <p:spPr>
            <a:xfrm>
              <a:off x="1296989" y="1179779"/>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4" name="Google Shape;754;p3"/>
            <p:cNvSpPr/>
            <p:nvPr/>
          </p:nvSpPr>
          <p:spPr>
            <a:xfrm>
              <a:off x="1336325" y="1218531"/>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5" name="Google Shape;755;p3"/>
            <p:cNvSpPr/>
            <p:nvPr/>
          </p:nvSpPr>
          <p:spPr>
            <a:xfrm>
              <a:off x="1343670" y="1274365"/>
              <a:ext cx="79200" cy="792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6" name="Google Shape;756;p3"/>
            <p:cNvSpPr/>
            <p:nvPr/>
          </p:nvSpPr>
          <p:spPr>
            <a:xfrm>
              <a:off x="1483162" y="1294264"/>
              <a:ext cx="50700" cy="507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7" name="Google Shape;757;p3"/>
            <p:cNvSpPr/>
            <p:nvPr/>
          </p:nvSpPr>
          <p:spPr>
            <a:xfrm>
              <a:off x="1587629" y="1337848"/>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8" name="Google Shape;758;p3"/>
            <p:cNvSpPr/>
            <p:nvPr/>
          </p:nvSpPr>
          <p:spPr>
            <a:xfrm>
              <a:off x="1849435" y="1344956"/>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9" name="Google Shape;759;p3"/>
            <p:cNvSpPr/>
            <p:nvPr/>
          </p:nvSpPr>
          <p:spPr>
            <a:xfrm>
              <a:off x="1754968" y="1294031"/>
              <a:ext cx="51000" cy="51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0" name="Google Shape;760;p3"/>
            <p:cNvSpPr/>
            <p:nvPr/>
          </p:nvSpPr>
          <p:spPr>
            <a:xfrm>
              <a:off x="1475283" y="142115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1" name="Google Shape;761;p3"/>
            <p:cNvSpPr/>
            <p:nvPr/>
          </p:nvSpPr>
          <p:spPr>
            <a:xfrm>
              <a:off x="1327295" y="141987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2" name="Google Shape;762;p3"/>
            <p:cNvSpPr/>
            <p:nvPr/>
          </p:nvSpPr>
          <p:spPr>
            <a:xfrm>
              <a:off x="1427980" y="153952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3" name="Google Shape;763;p3"/>
            <p:cNvSpPr/>
            <p:nvPr/>
          </p:nvSpPr>
          <p:spPr>
            <a:xfrm>
              <a:off x="1576997" y="1479713"/>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4" name="Google Shape;764;p3"/>
            <p:cNvSpPr/>
            <p:nvPr/>
          </p:nvSpPr>
          <p:spPr>
            <a:xfrm>
              <a:off x="1507581" y="1507314"/>
              <a:ext cx="58800" cy="588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5" name="Google Shape;765;p3"/>
            <p:cNvSpPr/>
            <p:nvPr/>
          </p:nvSpPr>
          <p:spPr>
            <a:xfrm>
              <a:off x="1587352" y="1529584"/>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6" name="Google Shape;766;p3"/>
            <p:cNvSpPr/>
            <p:nvPr/>
          </p:nvSpPr>
          <p:spPr>
            <a:xfrm>
              <a:off x="1652941" y="1530642"/>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7" name="Google Shape;767;p3"/>
            <p:cNvSpPr/>
            <p:nvPr/>
          </p:nvSpPr>
          <p:spPr>
            <a:xfrm>
              <a:off x="1829949" y="155700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8" name="Google Shape;768;p3"/>
            <p:cNvSpPr/>
            <p:nvPr/>
          </p:nvSpPr>
          <p:spPr>
            <a:xfrm>
              <a:off x="1812291" y="1646682"/>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9" name="Google Shape;769;p3"/>
            <p:cNvSpPr/>
            <p:nvPr/>
          </p:nvSpPr>
          <p:spPr>
            <a:xfrm>
              <a:off x="1761261" y="1642802"/>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0" name="Google Shape;770;p3"/>
            <p:cNvSpPr/>
            <p:nvPr/>
          </p:nvSpPr>
          <p:spPr>
            <a:xfrm>
              <a:off x="1689062" y="165741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1" name="Google Shape;771;p3"/>
            <p:cNvSpPr/>
            <p:nvPr/>
          </p:nvSpPr>
          <p:spPr>
            <a:xfrm>
              <a:off x="1836021" y="1810731"/>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2" name="Google Shape;772;p3"/>
            <p:cNvSpPr/>
            <p:nvPr/>
          </p:nvSpPr>
          <p:spPr>
            <a:xfrm>
              <a:off x="1796353" y="1795107"/>
              <a:ext cx="50700" cy="507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3" name="Google Shape;773;p3"/>
            <p:cNvSpPr/>
            <p:nvPr/>
          </p:nvSpPr>
          <p:spPr>
            <a:xfrm>
              <a:off x="1771941" y="1757522"/>
              <a:ext cx="64200" cy="642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4" name="Google Shape;774;p3"/>
            <p:cNvSpPr/>
            <p:nvPr/>
          </p:nvSpPr>
          <p:spPr>
            <a:xfrm>
              <a:off x="2038137" y="1559189"/>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5" name="Google Shape;775;p3"/>
            <p:cNvSpPr/>
            <p:nvPr/>
          </p:nvSpPr>
          <p:spPr>
            <a:xfrm>
              <a:off x="1899937" y="1869874"/>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6" name="Google Shape;776;p3"/>
            <p:cNvSpPr/>
            <p:nvPr/>
          </p:nvSpPr>
          <p:spPr>
            <a:xfrm>
              <a:off x="2002639" y="1827925"/>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7" name="Google Shape;777;p3"/>
            <p:cNvSpPr/>
            <p:nvPr/>
          </p:nvSpPr>
          <p:spPr>
            <a:xfrm>
              <a:off x="2198353" y="1594531"/>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8" name="Google Shape;778;p3"/>
            <p:cNvSpPr/>
            <p:nvPr/>
          </p:nvSpPr>
          <p:spPr>
            <a:xfrm>
              <a:off x="2629433" y="149205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9" name="Google Shape;779;p3"/>
            <p:cNvSpPr/>
            <p:nvPr/>
          </p:nvSpPr>
          <p:spPr>
            <a:xfrm>
              <a:off x="2119507" y="1991015"/>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0" name="Google Shape;780;p3"/>
            <p:cNvSpPr/>
            <p:nvPr/>
          </p:nvSpPr>
          <p:spPr>
            <a:xfrm>
              <a:off x="2178366" y="1979532"/>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1" name="Google Shape;781;p3"/>
            <p:cNvSpPr/>
            <p:nvPr/>
          </p:nvSpPr>
          <p:spPr>
            <a:xfrm>
              <a:off x="2168261" y="1783744"/>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2" name="Google Shape;782;p3"/>
            <p:cNvSpPr/>
            <p:nvPr/>
          </p:nvSpPr>
          <p:spPr>
            <a:xfrm>
              <a:off x="2374327" y="1842527"/>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3" name="Google Shape;783;p3"/>
            <p:cNvSpPr/>
            <p:nvPr/>
          </p:nvSpPr>
          <p:spPr>
            <a:xfrm>
              <a:off x="2254596" y="2216992"/>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4" name="Google Shape;784;p3"/>
            <p:cNvSpPr/>
            <p:nvPr/>
          </p:nvSpPr>
          <p:spPr>
            <a:xfrm>
              <a:off x="1963083" y="1992754"/>
              <a:ext cx="75000" cy="75000"/>
            </a:xfrm>
            <a:prstGeom prst="ellipse">
              <a:avLst/>
            </a:prstGeom>
            <a:solidFill>
              <a:srgbClr val="629BB4">
                <a:alpha val="3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5" name="Google Shape;785;p3"/>
            <p:cNvSpPr/>
            <p:nvPr/>
          </p:nvSpPr>
          <p:spPr>
            <a:xfrm>
              <a:off x="1926215" y="206564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6" name="Google Shape;786;p3"/>
            <p:cNvSpPr/>
            <p:nvPr/>
          </p:nvSpPr>
          <p:spPr>
            <a:xfrm>
              <a:off x="2260066" y="2216992"/>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7" name="Google Shape;787;p3"/>
            <p:cNvSpPr/>
            <p:nvPr/>
          </p:nvSpPr>
          <p:spPr>
            <a:xfrm>
              <a:off x="2069775" y="2167570"/>
              <a:ext cx="53400" cy="53400"/>
            </a:xfrm>
            <a:prstGeom prst="ellipse">
              <a:avLst/>
            </a:prstGeom>
            <a:solidFill>
              <a:srgbClr val="629BB4">
                <a:alpha val="1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8" name="Google Shape;788;p3"/>
            <p:cNvSpPr/>
            <p:nvPr/>
          </p:nvSpPr>
          <p:spPr>
            <a:xfrm>
              <a:off x="2203160" y="2255636"/>
              <a:ext cx="83100" cy="83100"/>
            </a:xfrm>
            <a:prstGeom prst="ellipse">
              <a:avLst/>
            </a:prstGeom>
            <a:solidFill>
              <a:srgbClr val="629BB4">
                <a:alpha val="1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9" name="Google Shape;789;p3"/>
            <p:cNvSpPr/>
            <p:nvPr/>
          </p:nvSpPr>
          <p:spPr>
            <a:xfrm>
              <a:off x="2429358" y="2279983"/>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0" name="Google Shape;790;p3"/>
            <p:cNvSpPr/>
            <p:nvPr/>
          </p:nvSpPr>
          <p:spPr>
            <a:xfrm>
              <a:off x="2510485" y="234770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1" name="Google Shape;791;p3"/>
            <p:cNvSpPr/>
            <p:nvPr/>
          </p:nvSpPr>
          <p:spPr>
            <a:xfrm>
              <a:off x="2288467" y="228996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2" name="Google Shape;792;p3"/>
            <p:cNvSpPr/>
            <p:nvPr/>
          </p:nvSpPr>
          <p:spPr>
            <a:xfrm>
              <a:off x="2124877" y="2355409"/>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3" name="Google Shape;793;p3"/>
            <p:cNvSpPr/>
            <p:nvPr/>
          </p:nvSpPr>
          <p:spPr>
            <a:xfrm>
              <a:off x="2229940" y="2353991"/>
              <a:ext cx="60600" cy="60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4" name="Google Shape;794;p3"/>
            <p:cNvSpPr/>
            <p:nvPr/>
          </p:nvSpPr>
          <p:spPr>
            <a:xfrm>
              <a:off x="2319466" y="2373136"/>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5" name="Google Shape;795;p3"/>
            <p:cNvSpPr/>
            <p:nvPr/>
          </p:nvSpPr>
          <p:spPr>
            <a:xfrm>
              <a:off x="2404468" y="2477917"/>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6" name="Google Shape;796;p3"/>
            <p:cNvSpPr/>
            <p:nvPr/>
          </p:nvSpPr>
          <p:spPr>
            <a:xfrm>
              <a:off x="2404548" y="2407986"/>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7" name="Google Shape;797;p3"/>
            <p:cNvSpPr/>
            <p:nvPr/>
          </p:nvSpPr>
          <p:spPr>
            <a:xfrm>
              <a:off x="2482235" y="2614935"/>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8" name="Google Shape;798;p3"/>
            <p:cNvSpPr/>
            <p:nvPr/>
          </p:nvSpPr>
          <p:spPr>
            <a:xfrm>
              <a:off x="2663150" y="2489039"/>
              <a:ext cx="82800" cy="82800"/>
            </a:xfrm>
            <a:prstGeom prst="ellipse">
              <a:avLst/>
            </a:prstGeom>
            <a:solidFill>
              <a:srgbClr val="629BB4">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9" name="Google Shape;799;p3"/>
            <p:cNvSpPr/>
            <p:nvPr/>
          </p:nvSpPr>
          <p:spPr>
            <a:xfrm>
              <a:off x="2388021" y="2624986"/>
              <a:ext cx="82800" cy="82800"/>
            </a:xfrm>
            <a:prstGeom prst="ellipse">
              <a:avLst/>
            </a:prstGeom>
            <a:solidFill>
              <a:srgbClr val="629BB4">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0" name="Google Shape;800;p3"/>
            <p:cNvSpPr/>
            <p:nvPr/>
          </p:nvSpPr>
          <p:spPr>
            <a:xfrm>
              <a:off x="2251482" y="2457708"/>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1" name="Google Shape;801;p3"/>
            <p:cNvSpPr/>
            <p:nvPr/>
          </p:nvSpPr>
          <p:spPr>
            <a:xfrm>
              <a:off x="2198083" y="2572668"/>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2" name="Google Shape;802;p3"/>
            <p:cNvSpPr/>
            <p:nvPr/>
          </p:nvSpPr>
          <p:spPr>
            <a:xfrm>
              <a:off x="2278282" y="2614920"/>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3" name="Google Shape;803;p3"/>
            <p:cNvSpPr/>
            <p:nvPr/>
          </p:nvSpPr>
          <p:spPr>
            <a:xfrm>
              <a:off x="2505819" y="2464673"/>
              <a:ext cx="50700" cy="507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4" name="Google Shape;804;p3"/>
            <p:cNvSpPr/>
            <p:nvPr/>
          </p:nvSpPr>
          <p:spPr>
            <a:xfrm>
              <a:off x="2446375" y="2973445"/>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5" name="Google Shape;805;p3"/>
            <p:cNvSpPr/>
            <p:nvPr/>
          </p:nvSpPr>
          <p:spPr>
            <a:xfrm>
              <a:off x="2571301" y="2814732"/>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6" name="Google Shape;806;p3"/>
            <p:cNvSpPr/>
            <p:nvPr/>
          </p:nvSpPr>
          <p:spPr>
            <a:xfrm>
              <a:off x="2354303" y="2726566"/>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7" name="Google Shape;807;p3"/>
            <p:cNvSpPr/>
            <p:nvPr/>
          </p:nvSpPr>
          <p:spPr>
            <a:xfrm>
              <a:off x="2543760" y="310242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8" name="Google Shape;808;p3"/>
            <p:cNvSpPr/>
            <p:nvPr/>
          </p:nvSpPr>
          <p:spPr>
            <a:xfrm>
              <a:off x="2536143" y="3817867"/>
              <a:ext cx="95100" cy="951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9" name="Google Shape;809;p3"/>
            <p:cNvSpPr/>
            <p:nvPr/>
          </p:nvSpPr>
          <p:spPr>
            <a:xfrm>
              <a:off x="2388188" y="4090039"/>
              <a:ext cx="95100" cy="951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0" name="Google Shape;810;p3"/>
            <p:cNvSpPr/>
            <p:nvPr/>
          </p:nvSpPr>
          <p:spPr>
            <a:xfrm>
              <a:off x="2335759" y="4169914"/>
              <a:ext cx="110100" cy="110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1" name="Google Shape;811;p3"/>
            <p:cNvSpPr/>
            <p:nvPr/>
          </p:nvSpPr>
          <p:spPr>
            <a:xfrm>
              <a:off x="2267657" y="4303986"/>
              <a:ext cx="63900" cy="639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2" name="Google Shape;812;p3"/>
            <p:cNvSpPr/>
            <p:nvPr/>
          </p:nvSpPr>
          <p:spPr>
            <a:xfrm>
              <a:off x="2385824" y="4321751"/>
              <a:ext cx="107100" cy="10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3" name="Google Shape;813;p3"/>
            <p:cNvSpPr/>
            <p:nvPr/>
          </p:nvSpPr>
          <p:spPr>
            <a:xfrm>
              <a:off x="2198864" y="4682567"/>
              <a:ext cx="107100" cy="10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4" name="Google Shape;814;p3"/>
            <p:cNvSpPr/>
            <p:nvPr/>
          </p:nvSpPr>
          <p:spPr>
            <a:xfrm>
              <a:off x="2178366" y="4492565"/>
              <a:ext cx="108000" cy="108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5" name="Google Shape;815;p3"/>
            <p:cNvSpPr/>
            <p:nvPr/>
          </p:nvSpPr>
          <p:spPr>
            <a:xfrm>
              <a:off x="2106374" y="4577222"/>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6" name="Google Shape;816;p3"/>
            <p:cNvSpPr/>
            <p:nvPr/>
          </p:nvSpPr>
          <p:spPr>
            <a:xfrm>
              <a:off x="2236905" y="5154853"/>
              <a:ext cx="93300" cy="933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7" name="Google Shape;817;p3"/>
            <p:cNvSpPr/>
            <p:nvPr/>
          </p:nvSpPr>
          <p:spPr>
            <a:xfrm>
              <a:off x="2098031" y="4388706"/>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8" name="Google Shape;818;p3"/>
            <p:cNvSpPr/>
            <p:nvPr/>
          </p:nvSpPr>
          <p:spPr>
            <a:xfrm>
              <a:off x="2505393" y="4715250"/>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9" name="Google Shape;819;p3"/>
            <p:cNvSpPr/>
            <p:nvPr/>
          </p:nvSpPr>
          <p:spPr>
            <a:xfrm>
              <a:off x="2019616" y="4754682"/>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0" name="Google Shape;820;p3"/>
            <p:cNvSpPr/>
            <p:nvPr/>
          </p:nvSpPr>
          <p:spPr>
            <a:xfrm>
              <a:off x="1995196" y="4679602"/>
              <a:ext cx="59100" cy="59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1" name="Google Shape;821;p3"/>
            <p:cNvSpPr/>
            <p:nvPr/>
          </p:nvSpPr>
          <p:spPr>
            <a:xfrm>
              <a:off x="1948904" y="4777292"/>
              <a:ext cx="81000" cy="81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2" name="Google Shape;822;p3"/>
            <p:cNvSpPr/>
            <p:nvPr/>
          </p:nvSpPr>
          <p:spPr>
            <a:xfrm>
              <a:off x="1874896" y="4864767"/>
              <a:ext cx="66300" cy="663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3" name="Google Shape;823;p3"/>
            <p:cNvSpPr/>
            <p:nvPr/>
          </p:nvSpPr>
          <p:spPr>
            <a:xfrm>
              <a:off x="1882398" y="5137669"/>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4" name="Google Shape;824;p3"/>
            <p:cNvSpPr/>
            <p:nvPr/>
          </p:nvSpPr>
          <p:spPr>
            <a:xfrm>
              <a:off x="1654708" y="5083589"/>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5" name="Google Shape;825;p3"/>
            <p:cNvSpPr/>
            <p:nvPr/>
          </p:nvSpPr>
          <p:spPr>
            <a:xfrm>
              <a:off x="1582365" y="5104706"/>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6" name="Google Shape;826;p3"/>
            <p:cNvSpPr/>
            <p:nvPr/>
          </p:nvSpPr>
          <p:spPr>
            <a:xfrm>
              <a:off x="1539583" y="5322155"/>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7" name="Google Shape;827;p3"/>
            <p:cNvSpPr/>
            <p:nvPr/>
          </p:nvSpPr>
          <p:spPr>
            <a:xfrm>
              <a:off x="1527409" y="5171915"/>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8" name="Google Shape;828;p3"/>
            <p:cNvSpPr/>
            <p:nvPr/>
          </p:nvSpPr>
          <p:spPr>
            <a:xfrm>
              <a:off x="1725407" y="5919408"/>
              <a:ext cx="110100" cy="110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9" name="Google Shape;829;p3"/>
            <p:cNvSpPr/>
            <p:nvPr/>
          </p:nvSpPr>
          <p:spPr>
            <a:xfrm>
              <a:off x="1533151" y="5606030"/>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0" name="Google Shape;830;p3"/>
            <p:cNvSpPr/>
            <p:nvPr/>
          </p:nvSpPr>
          <p:spPr>
            <a:xfrm>
              <a:off x="1376852" y="5549614"/>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1" name="Google Shape;831;p3"/>
            <p:cNvSpPr/>
            <p:nvPr/>
          </p:nvSpPr>
          <p:spPr>
            <a:xfrm>
              <a:off x="1254298" y="5519392"/>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2" name="Google Shape;832;p3"/>
            <p:cNvSpPr/>
            <p:nvPr/>
          </p:nvSpPr>
          <p:spPr>
            <a:xfrm>
              <a:off x="1237519" y="5499613"/>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3" name="Google Shape;833;p3"/>
            <p:cNvSpPr/>
            <p:nvPr/>
          </p:nvSpPr>
          <p:spPr>
            <a:xfrm>
              <a:off x="1297524" y="5344633"/>
              <a:ext cx="77100" cy="7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4" name="Google Shape;834;p3"/>
            <p:cNvSpPr/>
            <p:nvPr/>
          </p:nvSpPr>
          <p:spPr>
            <a:xfrm>
              <a:off x="1297521" y="5430097"/>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5" name="Google Shape;835;p3"/>
            <p:cNvSpPr/>
            <p:nvPr/>
          </p:nvSpPr>
          <p:spPr>
            <a:xfrm>
              <a:off x="1441158" y="5274823"/>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6" name="Google Shape;836;p3"/>
            <p:cNvSpPr/>
            <p:nvPr/>
          </p:nvSpPr>
          <p:spPr>
            <a:xfrm>
              <a:off x="1338782" y="537101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7" name="Google Shape;837;p3"/>
            <p:cNvSpPr/>
            <p:nvPr/>
          </p:nvSpPr>
          <p:spPr>
            <a:xfrm>
              <a:off x="1814166" y="5326521"/>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8" name="Google Shape;838;p3"/>
            <p:cNvSpPr/>
            <p:nvPr/>
          </p:nvSpPr>
          <p:spPr>
            <a:xfrm>
              <a:off x="1619259" y="5236793"/>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9" name="Google Shape;839;p3"/>
            <p:cNvSpPr/>
            <p:nvPr/>
          </p:nvSpPr>
          <p:spPr>
            <a:xfrm>
              <a:off x="1845377" y="4941457"/>
              <a:ext cx="80100" cy="80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0" name="Google Shape;840;p3"/>
            <p:cNvSpPr/>
            <p:nvPr/>
          </p:nvSpPr>
          <p:spPr>
            <a:xfrm>
              <a:off x="2073875" y="4694974"/>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1" name="Google Shape;841;p3"/>
            <p:cNvSpPr/>
            <p:nvPr/>
          </p:nvSpPr>
          <p:spPr>
            <a:xfrm>
              <a:off x="1703577" y="507672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2" name="Google Shape;842;p3"/>
            <p:cNvSpPr/>
            <p:nvPr/>
          </p:nvSpPr>
          <p:spPr>
            <a:xfrm>
              <a:off x="1950529" y="4744912"/>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3" name="Google Shape;843;p3"/>
            <p:cNvSpPr/>
            <p:nvPr/>
          </p:nvSpPr>
          <p:spPr>
            <a:xfrm>
              <a:off x="2835759" y="5395234"/>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4" name="Google Shape;844;p3"/>
            <p:cNvSpPr/>
            <p:nvPr/>
          </p:nvSpPr>
          <p:spPr>
            <a:xfrm>
              <a:off x="1446544" y="1400911"/>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5" name="Google Shape;845;p3"/>
            <p:cNvSpPr/>
            <p:nvPr/>
          </p:nvSpPr>
          <p:spPr>
            <a:xfrm>
              <a:off x="1275120" y="137969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6" name="Google Shape;846;p3"/>
            <p:cNvSpPr/>
            <p:nvPr/>
          </p:nvSpPr>
          <p:spPr>
            <a:xfrm>
              <a:off x="1118853" y="1114442"/>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7" name="Google Shape;847;p3"/>
            <p:cNvSpPr/>
            <p:nvPr/>
          </p:nvSpPr>
          <p:spPr>
            <a:xfrm>
              <a:off x="1543278" y="153565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8" name="Google Shape;848;p3"/>
            <p:cNvSpPr/>
            <p:nvPr/>
          </p:nvSpPr>
          <p:spPr>
            <a:xfrm>
              <a:off x="1744737" y="1697195"/>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9" name="Google Shape;849;p3"/>
            <p:cNvSpPr/>
            <p:nvPr/>
          </p:nvSpPr>
          <p:spPr>
            <a:xfrm>
              <a:off x="366175" y="992759"/>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0" name="Google Shape;850;p3"/>
            <p:cNvSpPr/>
            <p:nvPr/>
          </p:nvSpPr>
          <p:spPr>
            <a:xfrm>
              <a:off x="1382140" y="1267043"/>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1" name="Google Shape;851;p3"/>
            <p:cNvSpPr/>
            <p:nvPr/>
          </p:nvSpPr>
          <p:spPr>
            <a:xfrm>
              <a:off x="-475257" y="916581"/>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2" name="Google Shape;852;p3"/>
            <p:cNvSpPr/>
            <p:nvPr/>
          </p:nvSpPr>
          <p:spPr>
            <a:xfrm>
              <a:off x="139878" y="88294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3" name="Google Shape;853;p3"/>
            <p:cNvSpPr/>
            <p:nvPr/>
          </p:nvSpPr>
          <p:spPr>
            <a:xfrm>
              <a:off x="2275229" y="2379699"/>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4" name="Google Shape;854;p3"/>
            <p:cNvSpPr/>
            <p:nvPr/>
          </p:nvSpPr>
          <p:spPr>
            <a:xfrm>
              <a:off x="2257047" y="2296079"/>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5" name="Google Shape;855;p3"/>
            <p:cNvSpPr/>
            <p:nvPr/>
          </p:nvSpPr>
          <p:spPr>
            <a:xfrm>
              <a:off x="2445805" y="266674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6" name="Google Shape;856;p3"/>
            <p:cNvSpPr/>
            <p:nvPr/>
          </p:nvSpPr>
          <p:spPr>
            <a:xfrm>
              <a:off x="2249589" y="2557974"/>
              <a:ext cx="76200" cy="76200"/>
            </a:xfrm>
            <a:prstGeom prst="ellipse">
              <a:avLst/>
            </a:prstGeom>
            <a:solidFill>
              <a:srgbClr val="97C4D9">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857" name="Google Shape;857;p3"/>
            <p:cNvGrpSpPr/>
            <p:nvPr/>
          </p:nvGrpSpPr>
          <p:grpSpPr>
            <a:xfrm rot="3539197">
              <a:off x="395503" y="273621"/>
              <a:ext cx="1075316" cy="932338"/>
              <a:chOff x="4602481" y="675835"/>
              <a:chExt cx="969795" cy="840848"/>
            </a:xfrm>
          </p:grpSpPr>
          <p:sp>
            <p:nvSpPr>
              <p:cNvPr id="858" name="Google Shape;858;p3"/>
              <p:cNvSpPr/>
              <p:nvPr/>
            </p:nvSpPr>
            <p:spPr>
              <a:xfrm>
                <a:off x="5414455" y="1430108"/>
                <a:ext cx="45600" cy="45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9" name="Google Shape;859;p3"/>
              <p:cNvSpPr/>
              <p:nvPr/>
            </p:nvSpPr>
            <p:spPr>
              <a:xfrm>
                <a:off x="5198341" y="1348583"/>
                <a:ext cx="81600" cy="81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0" name="Google Shape;860;p3"/>
              <p:cNvSpPr/>
              <p:nvPr/>
            </p:nvSpPr>
            <p:spPr>
              <a:xfrm>
                <a:off x="5425920" y="1252997"/>
                <a:ext cx="81600" cy="81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1" name="Google Shape;861;p3"/>
              <p:cNvSpPr/>
              <p:nvPr/>
            </p:nvSpPr>
            <p:spPr>
              <a:xfrm>
                <a:off x="5146637" y="1435383"/>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2" name="Google Shape;862;p3"/>
              <p:cNvSpPr/>
              <p:nvPr/>
            </p:nvSpPr>
            <p:spPr>
              <a:xfrm>
                <a:off x="5414365" y="1431575"/>
                <a:ext cx="45600" cy="45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3" name="Google Shape;863;p3"/>
              <p:cNvSpPr/>
              <p:nvPr/>
            </p:nvSpPr>
            <p:spPr>
              <a:xfrm>
                <a:off x="4993325" y="1360116"/>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4" name="Google Shape;864;p3"/>
              <p:cNvSpPr/>
              <p:nvPr/>
            </p:nvSpPr>
            <p:spPr>
              <a:xfrm>
                <a:off x="4756715" y="1393090"/>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5" name="Google Shape;865;p3"/>
              <p:cNvSpPr/>
              <p:nvPr/>
            </p:nvSpPr>
            <p:spPr>
              <a:xfrm>
                <a:off x="4609183" y="1236008"/>
                <a:ext cx="81300" cy="81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6" name="Google Shape;866;p3"/>
              <p:cNvSpPr/>
              <p:nvPr/>
            </p:nvSpPr>
            <p:spPr>
              <a:xfrm>
                <a:off x="4602481" y="1051972"/>
                <a:ext cx="81300" cy="81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7" name="Google Shape;867;p3"/>
              <p:cNvSpPr/>
              <p:nvPr/>
            </p:nvSpPr>
            <p:spPr>
              <a:xfrm>
                <a:off x="5173378" y="1053268"/>
                <a:ext cx="64800" cy="648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8" name="Google Shape;868;p3"/>
              <p:cNvSpPr/>
              <p:nvPr/>
            </p:nvSpPr>
            <p:spPr>
              <a:xfrm>
                <a:off x="5215284" y="121198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9" name="Google Shape;869;p3"/>
              <p:cNvSpPr/>
              <p:nvPr/>
            </p:nvSpPr>
            <p:spPr>
              <a:xfrm>
                <a:off x="5256148" y="125140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0" name="Google Shape;870;p3"/>
              <p:cNvSpPr/>
              <p:nvPr/>
            </p:nvSpPr>
            <p:spPr>
              <a:xfrm>
                <a:off x="5077958" y="1305185"/>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1" name="Google Shape;871;p3"/>
              <p:cNvSpPr/>
              <p:nvPr/>
            </p:nvSpPr>
            <p:spPr>
              <a:xfrm>
                <a:off x="5031088" y="1271951"/>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2" name="Google Shape;872;p3"/>
              <p:cNvSpPr/>
              <p:nvPr/>
            </p:nvSpPr>
            <p:spPr>
              <a:xfrm>
                <a:off x="5342593" y="113539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3" name="Google Shape;873;p3"/>
              <p:cNvSpPr/>
              <p:nvPr/>
            </p:nvSpPr>
            <p:spPr>
              <a:xfrm>
                <a:off x="5496955" y="976002"/>
                <a:ext cx="64800" cy="648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4" name="Google Shape;874;p3"/>
              <p:cNvSpPr/>
              <p:nvPr/>
            </p:nvSpPr>
            <p:spPr>
              <a:xfrm>
                <a:off x="5507476" y="1082228"/>
                <a:ext cx="64800" cy="648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5" name="Google Shape;875;p3"/>
              <p:cNvSpPr/>
              <p:nvPr/>
            </p:nvSpPr>
            <p:spPr>
              <a:xfrm>
                <a:off x="5335929" y="675835"/>
                <a:ext cx="78300" cy="783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876" name="Google Shape;876;p3"/>
            <p:cNvSpPr/>
            <p:nvPr/>
          </p:nvSpPr>
          <p:spPr>
            <a:xfrm>
              <a:off x="1897806" y="192034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7" name="Google Shape;877;p3"/>
            <p:cNvSpPr/>
            <p:nvPr/>
          </p:nvSpPr>
          <p:spPr>
            <a:xfrm>
              <a:off x="1733604" y="1525858"/>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8" name="Google Shape;878;p3"/>
            <p:cNvSpPr/>
            <p:nvPr/>
          </p:nvSpPr>
          <p:spPr>
            <a:xfrm>
              <a:off x="2112461" y="2228362"/>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879" name="Google Shape;879;p3"/>
          <p:cNvSpPr/>
          <p:nvPr/>
        </p:nvSpPr>
        <p:spPr>
          <a:xfrm>
            <a:off x="-1082585" y="5216752"/>
            <a:ext cx="87600" cy="876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0" name="Google Shape;880;p3"/>
          <p:cNvSpPr/>
          <p:nvPr/>
        </p:nvSpPr>
        <p:spPr>
          <a:xfrm>
            <a:off x="-1781293" y="4282919"/>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1" name="Google Shape;881;p3"/>
          <p:cNvSpPr/>
          <p:nvPr/>
        </p:nvSpPr>
        <p:spPr>
          <a:xfrm>
            <a:off x="80305" y="5152844"/>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2" name="Google Shape;882;p3"/>
          <p:cNvSpPr/>
          <p:nvPr/>
        </p:nvSpPr>
        <p:spPr>
          <a:xfrm>
            <a:off x="-461985" y="4949375"/>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3" name="Google Shape;883;p3"/>
          <p:cNvSpPr/>
          <p:nvPr/>
        </p:nvSpPr>
        <p:spPr>
          <a:xfrm>
            <a:off x="1941263" y="5202844"/>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4" name="Google Shape;884;p3"/>
          <p:cNvSpPr/>
          <p:nvPr/>
        </p:nvSpPr>
        <p:spPr>
          <a:xfrm>
            <a:off x="1306260" y="4789692"/>
            <a:ext cx="84300" cy="801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5" name="Google Shape;885;p3"/>
          <p:cNvSpPr/>
          <p:nvPr/>
        </p:nvSpPr>
        <p:spPr>
          <a:xfrm>
            <a:off x="733198" y="4212097"/>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6" name="Google Shape;886;p3"/>
          <p:cNvSpPr/>
          <p:nvPr/>
        </p:nvSpPr>
        <p:spPr>
          <a:xfrm>
            <a:off x="1029928" y="3936780"/>
            <a:ext cx="83700" cy="798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7" name="Google Shape;887;p3"/>
          <p:cNvSpPr/>
          <p:nvPr/>
        </p:nvSpPr>
        <p:spPr>
          <a:xfrm>
            <a:off x="686259" y="2841498"/>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8" name="Google Shape;888;p3"/>
          <p:cNvSpPr/>
          <p:nvPr/>
        </p:nvSpPr>
        <p:spPr>
          <a:xfrm>
            <a:off x="-92929" y="2541082"/>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9" name="Google Shape;889;p3"/>
          <p:cNvSpPr/>
          <p:nvPr/>
        </p:nvSpPr>
        <p:spPr>
          <a:xfrm>
            <a:off x="1136819" y="2638740"/>
            <a:ext cx="53100" cy="50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0" name="Google Shape;890;p3"/>
          <p:cNvSpPr/>
          <p:nvPr/>
        </p:nvSpPr>
        <p:spPr>
          <a:xfrm>
            <a:off x="-975009" y="2262584"/>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1" name="Google Shape;891;p3"/>
          <p:cNvSpPr/>
          <p:nvPr/>
        </p:nvSpPr>
        <p:spPr>
          <a:xfrm>
            <a:off x="-331543" y="1769453"/>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2" name="Google Shape;892;p3"/>
          <p:cNvSpPr/>
          <p:nvPr/>
        </p:nvSpPr>
        <p:spPr>
          <a:xfrm>
            <a:off x="1024047" y="2033101"/>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3" name="Google Shape;893;p3"/>
          <p:cNvSpPr/>
          <p:nvPr/>
        </p:nvSpPr>
        <p:spPr>
          <a:xfrm>
            <a:off x="-792087" y="1335424"/>
            <a:ext cx="98700" cy="98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4" name="Google Shape;894;p3"/>
          <p:cNvSpPr/>
          <p:nvPr/>
        </p:nvSpPr>
        <p:spPr>
          <a:xfrm>
            <a:off x="-1787798" y="2479149"/>
            <a:ext cx="98700" cy="98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5" name="Google Shape;895;p3"/>
          <p:cNvSpPr/>
          <p:nvPr/>
        </p:nvSpPr>
        <p:spPr>
          <a:xfrm>
            <a:off x="1605236" y="136099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6" name="Google Shape;896;p3"/>
          <p:cNvSpPr/>
          <p:nvPr/>
        </p:nvSpPr>
        <p:spPr>
          <a:xfrm>
            <a:off x="2482254" y="2257855"/>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7" name="Google Shape;897;p3"/>
          <p:cNvSpPr/>
          <p:nvPr/>
        </p:nvSpPr>
        <p:spPr>
          <a:xfrm>
            <a:off x="2758578" y="3291120"/>
            <a:ext cx="98700" cy="98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8" name="Google Shape;898;p3"/>
          <p:cNvSpPr/>
          <p:nvPr/>
        </p:nvSpPr>
        <p:spPr>
          <a:xfrm>
            <a:off x="1944224" y="2221893"/>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9" name="Google Shape;899;p3"/>
          <p:cNvSpPr/>
          <p:nvPr/>
        </p:nvSpPr>
        <p:spPr>
          <a:xfrm>
            <a:off x="-3278357" y="-434315"/>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0" name="Google Shape;900;p3"/>
          <p:cNvSpPr/>
          <p:nvPr/>
        </p:nvSpPr>
        <p:spPr>
          <a:xfrm>
            <a:off x="-2571587" y="275263"/>
            <a:ext cx="6307500" cy="6307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1" name="Google Shape;901;p3"/>
          <p:cNvSpPr/>
          <p:nvPr/>
        </p:nvSpPr>
        <p:spPr>
          <a:xfrm>
            <a:off x="-4021415" y="-1211719"/>
            <a:ext cx="9281400" cy="92814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902" name="Google Shape;902;p3"/>
          <p:cNvCxnSpPr/>
          <p:nvPr/>
        </p:nvCxnSpPr>
        <p:spPr>
          <a:xfrm>
            <a:off x="5258360" y="3429000"/>
            <a:ext cx="832500" cy="0"/>
          </a:xfrm>
          <a:prstGeom prst="straightConnector1">
            <a:avLst/>
          </a:prstGeom>
          <a:noFill/>
          <a:ln cap="flat" cmpd="sng" w="9525">
            <a:solidFill>
              <a:schemeClr val="lt1"/>
            </a:solidFill>
            <a:prstDash val="solid"/>
            <a:miter lim="800000"/>
            <a:headEnd len="med" w="med" type="oval"/>
            <a:tailEnd len="sm" w="sm" type="none"/>
          </a:ln>
        </p:spPr>
      </p:cxnSp>
      <p:sp>
        <p:nvSpPr>
          <p:cNvPr id="903" name="Google Shape;903;p3"/>
          <p:cNvSpPr txBox="1"/>
          <p:nvPr/>
        </p:nvSpPr>
        <p:spPr>
          <a:xfrm>
            <a:off x="56038" y="2875002"/>
            <a:ext cx="13440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6600" u="none" cap="none" strike="noStrike">
                <a:solidFill>
                  <a:srgbClr val="D13694"/>
                </a:solidFill>
                <a:latin typeface="Arial"/>
                <a:ea typeface="Arial"/>
                <a:cs typeface="Arial"/>
                <a:sym typeface="Arial"/>
              </a:rPr>
              <a:t>01</a:t>
            </a:r>
            <a:endParaRPr b="1" i="0" sz="6600" u="none" cap="none" strike="noStrike">
              <a:solidFill>
                <a:srgbClr val="D13694"/>
              </a:solidFill>
              <a:latin typeface="Arial"/>
              <a:ea typeface="Arial"/>
              <a:cs typeface="Arial"/>
              <a:sym typeface="Arial"/>
            </a:endParaRPr>
          </a:p>
        </p:txBody>
      </p:sp>
      <p:sp>
        <p:nvSpPr>
          <p:cNvPr id="904" name="Google Shape;904;p3"/>
          <p:cNvSpPr txBox="1"/>
          <p:nvPr/>
        </p:nvSpPr>
        <p:spPr>
          <a:xfrm>
            <a:off x="4973084" y="2955736"/>
            <a:ext cx="46323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400" u="none" cap="none" strike="noStrike">
                <a:solidFill>
                  <a:schemeClr val="lt1"/>
                </a:solidFill>
                <a:latin typeface="Arial"/>
                <a:ea typeface="Arial"/>
                <a:cs typeface="Arial"/>
                <a:sym typeface="Arial"/>
              </a:rPr>
              <a:t>前言</a:t>
            </a:r>
            <a:endParaRPr b="0" i="0" sz="4400" u="none" cap="none" strike="noStrike">
              <a:solidFill>
                <a:schemeClr val="lt1"/>
              </a:solidFill>
              <a:latin typeface="Arial"/>
              <a:ea typeface="Arial"/>
              <a:cs typeface="Arial"/>
              <a:sym typeface="Arial"/>
            </a:endParaRPr>
          </a:p>
        </p:txBody>
      </p:sp>
      <p:sp>
        <p:nvSpPr>
          <p:cNvPr id="905" name="Google Shape;905;p3"/>
          <p:cNvSpPr txBox="1"/>
          <p:nvPr/>
        </p:nvSpPr>
        <p:spPr>
          <a:xfrm>
            <a:off x="6319300" y="3936775"/>
            <a:ext cx="3760500" cy="18777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教學流程</a:t>
            </a:r>
            <a:endParaRPr sz="2000">
              <a:solidFill>
                <a:schemeClr val="lt1"/>
              </a:solidFill>
              <a:latin typeface="Calibri"/>
              <a:ea typeface="Calibri"/>
              <a:cs typeface="Calibri"/>
              <a:sym typeface="Calibri"/>
            </a:endParaRPr>
          </a:p>
          <a:p>
            <a:pPr indent="-355600" lvl="0" marL="457200" rtl="0" algn="l">
              <a:lnSpc>
                <a:spcPct val="150000"/>
              </a:lnSpc>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網頁歷史</a:t>
            </a:r>
            <a:endParaRPr sz="2000">
              <a:solidFill>
                <a:schemeClr val="lt1"/>
              </a:solidFill>
              <a:latin typeface="Calibri"/>
              <a:ea typeface="Calibri"/>
              <a:cs typeface="Calibri"/>
              <a:sym typeface="Calibri"/>
            </a:endParaRPr>
          </a:p>
          <a:p>
            <a:pPr indent="-355600" lvl="0" marL="457200" rtl="0" algn="l">
              <a:lnSpc>
                <a:spcPct val="150000"/>
              </a:lnSpc>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前端與後端</a:t>
            </a:r>
            <a:endParaRPr sz="2000">
              <a:solidFill>
                <a:schemeClr val="lt1"/>
              </a:solidFill>
              <a:latin typeface="Calibri"/>
              <a:ea typeface="Calibri"/>
              <a:cs typeface="Calibri"/>
              <a:sym typeface="Calibri"/>
            </a:endParaRPr>
          </a:p>
          <a:p>
            <a:pPr indent="-355600" lvl="0" marL="457200" rtl="0" algn="l">
              <a:lnSpc>
                <a:spcPct val="150000"/>
              </a:lnSpc>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開發環境</a:t>
            </a:r>
            <a:endParaRPr sz="20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47"/>
                                        </p:tgtEl>
                                        <p:attrNameLst>
                                          <p:attrName>style.visibility</p:attrName>
                                        </p:attrNameLst>
                                      </p:cBhvr>
                                      <p:to>
                                        <p:strVal val="visible"/>
                                      </p:to>
                                    </p:set>
                                    <p:anim calcmode="lin" valueType="num">
                                      <p:cBhvr additive="base">
                                        <p:cTn dur="750"/>
                                        <p:tgtEl>
                                          <p:spTgt spid="5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750"/>
                                        <p:tgtEl>
                                          <p:spTgt spid="5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750"/>
                                        <p:tgtEl>
                                          <p:spTgt spid="545"/>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250"/>
                                        <p:tgtEl>
                                          <p:spTgt spid="549"/>
                                        </p:tgtEl>
                                      </p:cBhvr>
                                    </p:animEffect>
                                  </p:childTnLst>
                                </p:cTn>
                              </p:par>
                              <p:par>
                                <p:cTn fill="hold" nodeType="withEffect" presetClass="entr" presetID="2" presetSubtype="4">
                                  <p:stCondLst>
                                    <p:cond delay="500"/>
                                  </p:stCondLst>
                                  <p:childTnLst>
                                    <p:set>
                                      <p:cBhvr>
                                        <p:cTn dur="1" fill="hold">
                                          <p:stCondLst>
                                            <p:cond delay="0"/>
                                          </p:stCondLst>
                                        </p:cTn>
                                        <p:tgtEl>
                                          <p:spTgt spid="548"/>
                                        </p:tgtEl>
                                        <p:attrNameLst>
                                          <p:attrName>style.visibility</p:attrName>
                                        </p:attrNameLst>
                                      </p:cBhvr>
                                      <p:to>
                                        <p:strVal val="visible"/>
                                      </p:to>
                                    </p:set>
                                    <p:anim calcmode="lin" valueType="num">
                                      <p:cBhvr additive="base">
                                        <p:cTn dur="750"/>
                                        <p:tgtEl>
                                          <p:spTgt spid="5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898"/>
                                        </p:tgtEl>
                                        <p:attrNameLst>
                                          <p:attrName>style.visibility</p:attrName>
                                        </p:attrNameLst>
                                      </p:cBhvr>
                                      <p:to>
                                        <p:strVal val="visible"/>
                                      </p:to>
                                    </p:set>
                                    <p:anim calcmode="lin" valueType="num">
                                      <p:cBhvr additive="base">
                                        <p:cTn dur="750"/>
                                        <p:tgtEl>
                                          <p:spTgt spid="8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97"/>
                                        </p:tgtEl>
                                        <p:attrNameLst>
                                          <p:attrName>style.visibility</p:attrName>
                                        </p:attrNameLst>
                                      </p:cBhvr>
                                      <p:to>
                                        <p:strVal val="visible"/>
                                      </p:to>
                                    </p:set>
                                    <p:anim calcmode="lin" valueType="num">
                                      <p:cBhvr additive="base">
                                        <p:cTn dur="750"/>
                                        <p:tgtEl>
                                          <p:spTgt spid="8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96"/>
                                        </p:tgtEl>
                                        <p:attrNameLst>
                                          <p:attrName>style.visibility</p:attrName>
                                        </p:attrNameLst>
                                      </p:cBhvr>
                                      <p:to>
                                        <p:strVal val="visible"/>
                                      </p:to>
                                    </p:set>
                                    <p:anim calcmode="lin" valueType="num">
                                      <p:cBhvr additive="base">
                                        <p:cTn dur="750"/>
                                        <p:tgtEl>
                                          <p:spTgt spid="8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95"/>
                                        </p:tgtEl>
                                        <p:attrNameLst>
                                          <p:attrName>style.visibility</p:attrName>
                                        </p:attrNameLst>
                                      </p:cBhvr>
                                      <p:to>
                                        <p:strVal val="visible"/>
                                      </p:to>
                                    </p:set>
                                    <p:anim calcmode="lin" valueType="num">
                                      <p:cBhvr additive="base">
                                        <p:cTn dur="750"/>
                                        <p:tgtEl>
                                          <p:spTgt spid="8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92"/>
                                        </p:tgtEl>
                                        <p:attrNameLst>
                                          <p:attrName>style.visibility</p:attrName>
                                        </p:attrNameLst>
                                      </p:cBhvr>
                                      <p:to>
                                        <p:strVal val="visible"/>
                                      </p:to>
                                    </p:set>
                                    <p:anim calcmode="lin" valueType="num">
                                      <p:cBhvr additive="base">
                                        <p:cTn dur="750"/>
                                        <p:tgtEl>
                                          <p:spTgt spid="8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89"/>
                                        </p:tgtEl>
                                        <p:attrNameLst>
                                          <p:attrName>style.visibility</p:attrName>
                                        </p:attrNameLst>
                                      </p:cBhvr>
                                      <p:to>
                                        <p:strVal val="visible"/>
                                      </p:to>
                                    </p:set>
                                    <p:anim calcmode="lin" valueType="num">
                                      <p:cBhvr additive="base">
                                        <p:cTn dur="750"/>
                                        <p:tgtEl>
                                          <p:spTgt spid="8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87"/>
                                        </p:tgtEl>
                                        <p:attrNameLst>
                                          <p:attrName>style.visibility</p:attrName>
                                        </p:attrNameLst>
                                      </p:cBhvr>
                                      <p:to>
                                        <p:strVal val="visible"/>
                                      </p:to>
                                    </p:set>
                                    <p:anim calcmode="lin" valueType="num">
                                      <p:cBhvr additive="base">
                                        <p:cTn dur="750"/>
                                        <p:tgtEl>
                                          <p:spTgt spid="8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86"/>
                                        </p:tgtEl>
                                        <p:attrNameLst>
                                          <p:attrName>style.visibility</p:attrName>
                                        </p:attrNameLst>
                                      </p:cBhvr>
                                      <p:to>
                                        <p:strVal val="visible"/>
                                      </p:to>
                                    </p:set>
                                    <p:anim calcmode="lin" valueType="num">
                                      <p:cBhvr additive="base">
                                        <p:cTn dur="750"/>
                                        <p:tgtEl>
                                          <p:spTgt spid="8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85"/>
                                        </p:tgtEl>
                                        <p:attrNameLst>
                                          <p:attrName>style.visibility</p:attrName>
                                        </p:attrNameLst>
                                      </p:cBhvr>
                                      <p:to>
                                        <p:strVal val="visible"/>
                                      </p:to>
                                    </p:set>
                                    <p:anim calcmode="lin" valueType="num">
                                      <p:cBhvr additive="base">
                                        <p:cTn dur="750"/>
                                        <p:tgtEl>
                                          <p:spTgt spid="8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84"/>
                                        </p:tgtEl>
                                        <p:attrNameLst>
                                          <p:attrName>style.visibility</p:attrName>
                                        </p:attrNameLst>
                                      </p:cBhvr>
                                      <p:to>
                                        <p:strVal val="visible"/>
                                      </p:to>
                                    </p:set>
                                    <p:anim calcmode="lin" valueType="num">
                                      <p:cBhvr additive="base">
                                        <p:cTn dur="750"/>
                                        <p:tgtEl>
                                          <p:spTgt spid="8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83"/>
                                        </p:tgtEl>
                                        <p:attrNameLst>
                                          <p:attrName>style.visibility</p:attrName>
                                        </p:attrNameLst>
                                      </p:cBhvr>
                                      <p:to>
                                        <p:strVal val="visible"/>
                                      </p:to>
                                    </p:set>
                                    <p:anim calcmode="lin" valueType="num">
                                      <p:cBhvr additive="base">
                                        <p:cTn dur="750"/>
                                        <p:tgtEl>
                                          <p:spTgt spid="88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903"/>
                                        </p:tgtEl>
                                        <p:attrNameLst>
                                          <p:attrName>style.visibility</p:attrName>
                                        </p:attrNameLst>
                                      </p:cBhvr>
                                      <p:to>
                                        <p:strVal val="visible"/>
                                      </p:to>
                                    </p:set>
                                    <p:anim calcmode="lin" valueType="num">
                                      <p:cBhvr additive="base">
                                        <p:cTn dur="500"/>
                                        <p:tgtEl>
                                          <p:spTgt spid="903"/>
                                        </p:tgtEl>
                                        <p:attrNameLst>
                                          <p:attrName>ppt_w</p:attrName>
                                        </p:attrNameLst>
                                      </p:cBhvr>
                                      <p:tavLst>
                                        <p:tav fmla="" tm="0">
                                          <p:val>
                                            <p:strVal val="0"/>
                                          </p:val>
                                        </p:tav>
                                        <p:tav fmla="" tm="100000">
                                          <p:val>
                                            <p:strVal val="#ppt_w"/>
                                          </p:val>
                                        </p:tav>
                                      </p:tavLst>
                                    </p:anim>
                                    <p:anim calcmode="lin" valueType="num">
                                      <p:cBhvr additive="base">
                                        <p:cTn dur="500"/>
                                        <p:tgtEl>
                                          <p:spTgt spid="903"/>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250"/>
                                  </p:stCondLst>
                                  <p:childTnLst>
                                    <p:set>
                                      <p:cBhvr>
                                        <p:cTn dur="1" fill="hold">
                                          <p:stCondLst>
                                            <p:cond delay="0"/>
                                          </p:stCondLst>
                                        </p:cTn>
                                        <p:tgtEl>
                                          <p:spTgt spid="900"/>
                                        </p:tgtEl>
                                        <p:attrNameLst>
                                          <p:attrName>style.visibility</p:attrName>
                                        </p:attrNameLst>
                                      </p:cBhvr>
                                      <p:to>
                                        <p:strVal val="visible"/>
                                      </p:to>
                                    </p:set>
                                    <p:anim calcmode="lin" valueType="num">
                                      <p:cBhvr additive="base">
                                        <p:cTn dur="750"/>
                                        <p:tgtEl>
                                          <p:spTgt spid="9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899"/>
                                        </p:tgtEl>
                                        <p:attrNameLst>
                                          <p:attrName>style.visibility</p:attrName>
                                        </p:attrNameLst>
                                      </p:cBhvr>
                                      <p:to>
                                        <p:strVal val="visible"/>
                                      </p:to>
                                    </p:set>
                                    <p:anim calcmode="lin" valueType="num">
                                      <p:cBhvr additive="base">
                                        <p:cTn dur="750"/>
                                        <p:tgtEl>
                                          <p:spTgt spid="8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901"/>
                                        </p:tgtEl>
                                        <p:attrNameLst>
                                          <p:attrName>style.visibility</p:attrName>
                                        </p:attrNameLst>
                                      </p:cBhvr>
                                      <p:to>
                                        <p:strVal val="visible"/>
                                      </p:to>
                                    </p:set>
                                    <p:anim calcmode="lin" valueType="num">
                                      <p:cBhvr additive="base">
                                        <p:cTn dur="750"/>
                                        <p:tgtEl>
                                          <p:spTgt spid="901"/>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500"/>
                                        <p:tgtEl>
                                          <p:spTgt spid="902"/>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500"/>
                                        <p:tgtEl>
                                          <p:spTgt spid="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1988" name="Shape 1988"/>
        <p:cNvGrpSpPr/>
        <p:nvPr/>
      </p:nvGrpSpPr>
      <p:grpSpPr>
        <a:xfrm>
          <a:off x="0" y="0"/>
          <a:ext cx="0" cy="0"/>
          <a:chOff x="0" y="0"/>
          <a:chExt cx="0" cy="0"/>
        </a:xfrm>
      </p:grpSpPr>
      <p:sp>
        <p:nvSpPr>
          <p:cNvPr id="1989" name="Google Shape;1989;p29"/>
          <p:cNvSpPr/>
          <p:nvPr/>
        </p:nvSpPr>
        <p:spPr>
          <a:xfrm>
            <a:off x="1939776" y="-727224"/>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Google Shape;1990;p29"/>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在固定範圍執行超連結</a:t>
            </a:r>
            <a:endParaRPr sz="1400">
              <a:solidFill>
                <a:schemeClr val="lt1"/>
              </a:solidFill>
              <a:latin typeface="Arial"/>
              <a:ea typeface="Arial"/>
              <a:cs typeface="Arial"/>
              <a:sym typeface="Arial"/>
            </a:endParaRPr>
          </a:p>
        </p:txBody>
      </p:sp>
      <p:grpSp>
        <p:nvGrpSpPr>
          <p:cNvPr id="1991" name="Google Shape;1991;p29"/>
          <p:cNvGrpSpPr/>
          <p:nvPr/>
        </p:nvGrpSpPr>
        <p:grpSpPr>
          <a:xfrm>
            <a:off x="5826806" y="1018339"/>
            <a:ext cx="538388" cy="59761"/>
            <a:chOff x="5607050" y="1793751"/>
            <a:chExt cx="538388" cy="59761"/>
          </a:xfrm>
        </p:grpSpPr>
        <p:sp>
          <p:nvSpPr>
            <p:cNvPr id="1992" name="Google Shape;1992;p29"/>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3" name="Google Shape;1993;p29"/>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4" name="Google Shape;1994;p29"/>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95" name="Google Shape;1995;p29"/>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6" name="Google Shape;1996;p29"/>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97" name="Google Shape;1997;p29"/>
          <p:cNvPicPr preferRelativeResize="0"/>
          <p:nvPr/>
        </p:nvPicPr>
        <p:blipFill rotWithShape="1">
          <a:blip r:embed="rId3">
            <a:alphaModFix/>
          </a:blip>
          <a:srcRect b="0" l="0" r="0" t="0"/>
          <a:stretch/>
        </p:blipFill>
        <p:spPr>
          <a:xfrm>
            <a:off x="1615561" y="1837202"/>
            <a:ext cx="8735174" cy="358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89"/>
                                        </p:tgtEl>
                                        <p:attrNameLst>
                                          <p:attrName>style.visibility</p:attrName>
                                        </p:attrNameLst>
                                      </p:cBhvr>
                                      <p:to>
                                        <p:strVal val="visible"/>
                                      </p:to>
                                    </p:set>
                                    <p:animEffect filter="fade" transition="in">
                                      <p:cBhvr>
                                        <p:cTn dur="1000"/>
                                        <p:tgtEl>
                                          <p:spTgt spid="1989"/>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995"/>
                                        </p:tgtEl>
                                        <p:attrNameLst>
                                          <p:attrName>style.visibility</p:attrName>
                                        </p:attrNameLst>
                                      </p:cBhvr>
                                      <p:to>
                                        <p:strVal val="visible"/>
                                      </p:to>
                                    </p:set>
                                    <p:anim calcmode="lin" valueType="num">
                                      <p:cBhvr additive="base">
                                        <p:cTn dur="1000"/>
                                        <p:tgtEl>
                                          <p:spTgt spid="19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996"/>
                                        </p:tgtEl>
                                        <p:attrNameLst>
                                          <p:attrName>style.visibility</p:attrName>
                                        </p:attrNameLst>
                                      </p:cBhvr>
                                      <p:to>
                                        <p:strVal val="visible"/>
                                      </p:to>
                                    </p:set>
                                    <p:anim calcmode="lin" valueType="num">
                                      <p:cBhvr additive="base">
                                        <p:cTn dur="1000"/>
                                        <p:tgtEl>
                                          <p:spTgt spid="19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2002" name="Shape 2002"/>
        <p:cNvGrpSpPr/>
        <p:nvPr/>
      </p:nvGrpSpPr>
      <p:grpSpPr>
        <a:xfrm>
          <a:off x="0" y="0"/>
          <a:ext cx="0" cy="0"/>
          <a:chOff x="0" y="0"/>
          <a:chExt cx="0" cy="0"/>
        </a:xfrm>
      </p:grpSpPr>
      <p:sp>
        <p:nvSpPr>
          <p:cNvPr id="2003" name="Google Shape;2003;p30"/>
          <p:cNvSpPr/>
          <p:nvPr/>
        </p:nvSpPr>
        <p:spPr>
          <a:xfrm>
            <a:off x="1939776" y="-727224"/>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4" name="Google Shape;2004;p30"/>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在固定範圍執行超連結</a:t>
            </a:r>
            <a:endParaRPr sz="1400">
              <a:solidFill>
                <a:schemeClr val="lt1"/>
              </a:solidFill>
              <a:latin typeface="Arial"/>
              <a:ea typeface="Arial"/>
              <a:cs typeface="Arial"/>
              <a:sym typeface="Arial"/>
            </a:endParaRPr>
          </a:p>
        </p:txBody>
      </p:sp>
      <p:grpSp>
        <p:nvGrpSpPr>
          <p:cNvPr id="2005" name="Google Shape;2005;p30"/>
          <p:cNvGrpSpPr/>
          <p:nvPr/>
        </p:nvGrpSpPr>
        <p:grpSpPr>
          <a:xfrm>
            <a:off x="5826806" y="1018339"/>
            <a:ext cx="538388" cy="59761"/>
            <a:chOff x="5607050" y="1793751"/>
            <a:chExt cx="538388" cy="59761"/>
          </a:xfrm>
        </p:grpSpPr>
        <p:sp>
          <p:nvSpPr>
            <p:cNvPr id="2006" name="Google Shape;2006;p30"/>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7" name="Google Shape;2007;p30"/>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8" name="Google Shape;2008;p30"/>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09" name="Google Shape;2009;p30"/>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0" name="Google Shape;2010;p30"/>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11" name="Google Shape;2011;p30"/>
          <p:cNvPicPr preferRelativeResize="0"/>
          <p:nvPr/>
        </p:nvPicPr>
        <p:blipFill rotWithShape="1">
          <a:blip r:embed="rId3">
            <a:alphaModFix/>
          </a:blip>
          <a:srcRect b="0" l="0" r="0" t="0"/>
          <a:stretch/>
        </p:blipFill>
        <p:spPr>
          <a:xfrm>
            <a:off x="1461614" y="1550083"/>
            <a:ext cx="9328531" cy="394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3"/>
                                        </p:tgtEl>
                                        <p:attrNameLst>
                                          <p:attrName>style.visibility</p:attrName>
                                        </p:attrNameLst>
                                      </p:cBhvr>
                                      <p:to>
                                        <p:strVal val="visible"/>
                                      </p:to>
                                    </p:set>
                                    <p:animEffect filter="fade" transition="in">
                                      <p:cBhvr>
                                        <p:cTn dur="1000"/>
                                        <p:tgtEl>
                                          <p:spTgt spid="2003"/>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009"/>
                                        </p:tgtEl>
                                        <p:attrNameLst>
                                          <p:attrName>style.visibility</p:attrName>
                                        </p:attrNameLst>
                                      </p:cBhvr>
                                      <p:to>
                                        <p:strVal val="visible"/>
                                      </p:to>
                                    </p:set>
                                    <p:anim calcmode="lin" valueType="num">
                                      <p:cBhvr additive="base">
                                        <p:cTn dur="1000"/>
                                        <p:tgtEl>
                                          <p:spTgt spid="20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010"/>
                                        </p:tgtEl>
                                        <p:attrNameLst>
                                          <p:attrName>style.visibility</p:attrName>
                                        </p:attrNameLst>
                                      </p:cBhvr>
                                      <p:to>
                                        <p:strVal val="visible"/>
                                      </p:to>
                                    </p:set>
                                    <p:anim calcmode="lin" valueType="num">
                                      <p:cBhvr additive="base">
                                        <p:cTn dur="1000"/>
                                        <p:tgtEl>
                                          <p:spTgt spid="20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2016" name="Shape 2016"/>
        <p:cNvGrpSpPr/>
        <p:nvPr/>
      </p:nvGrpSpPr>
      <p:grpSpPr>
        <a:xfrm>
          <a:off x="0" y="0"/>
          <a:ext cx="0" cy="0"/>
          <a:chOff x="0" y="0"/>
          <a:chExt cx="0" cy="0"/>
        </a:xfrm>
      </p:grpSpPr>
      <p:sp>
        <p:nvSpPr>
          <p:cNvPr id="2017" name="Google Shape;2017;p31"/>
          <p:cNvSpPr/>
          <p:nvPr/>
        </p:nvSpPr>
        <p:spPr>
          <a:xfrm>
            <a:off x="1939776" y="-727224"/>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8" name="Google Shape;2018;p31"/>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表格元素</a:t>
            </a:r>
            <a:endParaRPr sz="1400">
              <a:solidFill>
                <a:schemeClr val="lt1"/>
              </a:solidFill>
              <a:latin typeface="Arial"/>
              <a:ea typeface="Arial"/>
              <a:cs typeface="Arial"/>
              <a:sym typeface="Arial"/>
            </a:endParaRPr>
          </a:p>
        </p:txBody>
      </p:sp>
      <p:grpSp>
        <p:nvGrpSpPr>
          <p:cNvPr id="2019" name="Google Shape;2019;p31"/>
          <p:cNvGrpSpPr/>
          <p:nvPr/>
        </p:nvGrpSpPr>
        <p:grpSpPr>
          <a:xfrm>
            <a:off x="5826806" y="1018339"/>
            <a:ext cx="538388" cy="59761"/>
            <a:chOff x="5607050" y="1793751"/>
            <a:chExt cx="538388" cy="59761"/>
          </a:xfrm>
        </p:grpSpPr>
        <p:sp>
          <p:nvSpPr>
            <p:cNvPr id="2020" name="Google Shape;2020;p31"/>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1" name="Google Shape;2021;p31"/>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2" name="Google Shape;2022;p31"/>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23" name="Google Shape;2023;p31"/>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4" name="Google Shape;2024;p31"/>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25" name="Google Shape;2025;p31"/>
          <p:cNvPicPr preferRelativeResize="0"/>
          <p:nvPr/>
        </p:nvPicPr>
        <p:blipFill rotWithShape="1">
          <a:blip r:embed="rId3">
            <a:alphaModFix/>
          </a:blip>
          <a:srcRect b="0" l="0" r="0" t="0"/>
          <a:stretch/>
        </p:blipFill>
        <p:spPr>
          <a:xfrm>
            <a:off x="903143" y="1486443"/>
            <a:ext cx="2896004" cy="4706007"/>
          </a:xfrm>
          <a:prstGeom prst="rect">
            <a:avLst/>
          </a:prstGeom>
          <a:noFill/>
          <a:ln>
            <a:noFill/>
          </a:ln>
        </p:spPr>
      </p:pic>
      <p:pic>
        <p:nvPicPr>
          <p:cNvPr id="2026" name="Google Shape;2026;p31"/>
          <p:cNvPicPr preferRelativeResize="0"/>
          <p:nvPr/>
        </p:nvPicPr>
        <p:blipFill rotWithShape="1">
          <a:blip r:embed="rId4">
            <a:alphaModFix/>
          </a:blip>
          <a:srcRect b="0" l="0" r="0" t="0"/>
          <a:stretch/>
        </p:blipFill>
        <p:spPr>
          <a:xfrm>
            <a:off x="4064276" y="2972512"/>
            <a:ext cx="8255277" cy="1733867"/>
          </a:xfrm>
          <a:prstGeom prst="rect">
            <a:avLst/>
          </a:prstGeom>
          <a:noFill/>
          <a:ln>
            <a:noFill/>
          </a:ln>
        </p:spPr>
      </p:pic>
      <p:sp>
        <p:nvSpPr>
          <p:cNvPr id="2027" name="Google Shape;2027;p31"/>
          <p:cNvSpPr txBox="1"/>
          <p:nvPr/>
        </p:nvSpPr>
        <p:spPr>
          <a:xfrm>
            <a:off x="4086186" y="2023896"/>
            <a:ext cx="274947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&lt;tr&gt; 橫列， &lt;td&gt; 直行</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左列程式執行結果如下</a:t>
            </a:r>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p:txBody>
      </p:sp>
      <p:sp>
        <p:nvSpPr>
          <p:cNvPr id="2028" name="Google Shape;2028;p31"/>
          <p:cNvSpPr/>
          <p:nvPr/>
        </p:nvSpPr>
        <p:spPr>
          <a:xfrm>
            <a:off x="4238580" y="5193330"/>
            <a:ext cx="60960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PMingLiu"/>
                <a:ea typeface="PMingLiu"/>
                <a:cs typeface="PMingLiu"/>
                <a:sym typeface="PMingLiu"/>
              </a:rPr>
              <a:t>&lt;th colspan=2&gt;合併行&lt;/th&gt;</a:t>
            </a:r>
            <a:br>
              <a:rPr lang="en-US" sz="2000">
                <a:solidFill>
                  <a:schemeClr val="lt1"/>
                </a:solidFill>
                <a:latin typeface="Calibri"/>
                <a:ea typeface="Calibri"/>
                <a:cs typeface="Calibri"/>
                <a:sym typeface="Calibri"/>
              </a:rPr>
            </a:br>
            <a:r>
              <a:rPr lang="en-US" sz="2000">
                <a:solidFill>
                  <a:schemeClr val="lt1"/>
                </a:solidFill>
                <a:latin typeface="PMingLiu"/>
                <a:ea typeface="PMingLiu"/>
                <a:cs typeface="PMingLiu"/>
                <a:sym typeface="PMingLiu"/>
              </a:rPr>
              <a:t>&lt;th rowspan=4&gt;合併列&lt;/th&gt;</a:t>
            </a:r>
            <a:endParaRPr sz="20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17"/>
                                        </p:tgtEl>
                                        <p:attrNameLst>
                                          <p:attrName>style.visibility</p:attrName>
                                        </p:attrNameLst>
                                      </p:cBhvr>
                                      <p:to>
                                        <p:strVal val="visible"/>
                                      </p:to>
                                    </p:set>
                                    <p:animEffect filter="fade" transition="in">
                                      <p:cBhvr>
                                        <p:cTn dur="1000"/>
                                        <p:tgtEl>
                                          <p:spTgt spid="2017"/>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023"/>
                                        </p:tgtEl>
                                        <p:attrNameLst>
                                          <p:attrName>style.visibility</p:attrName>
                                        </p:attrNameLst>
                                      </p:cBhvr>
                                      <p:to>
                                        <p:strVal val="visible"/>
                                      </p:to>
                                    </p:set>
                                    <p:anim calcmode="lin" valueType="num">
                                      <p:cBhvr additive="base">
                                        <p:cTn dur="1000"/>
                                        <p:tgtEl>
                                          <p:spTgt spid="20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024"/>
                                        </p:tgtEl>
                                        <p:attrNameLst>
                                          <p:attrName>style.visibility</p:attrName>
                                        </p:attrNameLst>
                                      </p:cBhvr>
                                      <p:to>
                                        <p:strVal val="visible"/>
                                      </p:to>
                                    </p:set>
                                    <p:anim calcmode="lin" valueType="num">
                                      <p:cBhvr additive="base">
                                        <p:cTn dur="1000"/>
                                        <p:tgtEl>
                                          <p:spTgt spid="20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2033" name="Shape 2033"/>
        <p:cNvGrpSpPr/>
        <p:nvPr/>
      </p:nvGrpSpPr>
      <p:grpSpPr>
        <a:xfrm>
          <a:off x="0" y="0"/>
          <a:ext cx="0" cy="0"/>
          <a:chOff x="0" y="0"/>
          <a:chExt cx="0" cy="0"/>
        </a:xfrm>
      </p:grpSpPr>
      <p:sp>
        <p:nvSpPr>
          <p:cNvPr id="2034" name="Google Shape;2034;p32"/>
          <p:cNvSpPr/>
          <p:nvPr/>
        </p:nvSpPr>
        <p:spPr>
          <a:xfrm>
            <a:off x="1939776" y="-727224"/>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Google Shape;2035;p32"/>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6" name="Google Shape;2036;p32"/>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7" name="Google Shape;2037;p32"/>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IFRAME嵌入式浮動框架</a:t>
            </a:r>
            <a:endParaRPr sz="1400">
              <a:solidFill>
                <a:schemeClr val="lt1"/>
              </a:solidFill>
              <a:latin typeface="Arial"/>
              <a:ea typeface="Arial"/>
              <a:cs typeface="Arial"/>
              <a:sym typeface="Arial"/>
            </a:endParaRPr>
          </a:p>
        </p:txBody>
      </p:sp>
      <p:grpSp>
        <p:nvGrpSpPr>
          <p:cNvPr id="2038" name="Google Shape;2038;p32"/>
          <p:cNvGrpSpPr/>
          <p:nvPr/>
        </p:nvGrpSpPr>
        <p:grpSpPr>
          <a:xfrm>
            <a:off x="5826806" y="1018339"/>
            <a:ext cx="538388" cy="59761"/>
            <a:chOff x="5607050" y="1793751"/>
            <a:chExt cx="538388" cy="59761"/>
          </a:xfrm>
        </p:grpSpPr>
        <p:sp>
          <p:nvSpPr>
            <p:cNvPr id="2039" name="Google Shape;2039;p32"/>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0" name="Google Shape;2040;p32"/>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1" name="Google Shape;2041;p32"/>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042" name="Google Shape;2042;p32"/>
          <p:cNvPicPr preferRelativeResize="0"/>
          <p:nvPr/>
        </p:nvPicPr>
        <p:blipFill rotWithShape="1">
          <a:blip r:embed="rId3">
            <a:alphaModFix/>
          </a:blip>
          <a:srcRect b="0" l="0" r="0" t="0"/>
          <a:stretch/>
        </p:blipFill>
        <p:spPr>
          <a:xfrm>
            <a:off x="0" y="1185907"/>
            <a:ext cx="6735115" cy="1057423"/>
          </a:xfrm>
          <a:prstGeom prst="rect">
            <a:avLst/>
          </a:prstGeom>
          <a:noFill/>
          <a:ln>
            <a:noFill/>
          </a:ln>
        </p:spPr>
      </p:pic>
      <p:pic>
        <p:nvPicPr>
          <p:cNvPr id="2043" name="Google Shape;2043;p32"/>
          <p:cNvPicPr preferRelativeResize="0"/>
          <p:nvPr/>
        </p:nvPicPr>
        <p:blipFill rotWithShape="1">
          <a:blip r:embed="rId4">
            <a:alphaModFix/>
          </a:blip>
          <a:srcRect b="0" l="0" r="0" t="0"/>
          <a:stretch/>
        </p:blipFill>
        <p:spPr>
          <a:xfrm>
            <a:off x="-3394" y="2202586"/>
            <a:ext cx="6068272" cy="457264"/>
          </a:xfrm>
          <a:prstGeom prst="rect">
            <a:avLst/>
          </a:prstGeom>
          <a:noFill/>
          <a:ln>
            <a:noFill/>
          </a:ln>
        </p:spPr>
      </p:pic>
      <p:sp>
        <p:nvSpPr>
          <p:cNvPr id="2044" name="Google Shape;2044;p32"/>
          <p:cNvSpPr txBox="1"/>
          <p:nvPr/>
        </p:nvSpPr>
        <p:spPr>
          <a:xfrm>
            <a:off x="4399486" y="2782697"/>
            <a:ext cx="64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缺點</a:t>
            </a:r>
            <a:endParaRPr/>
          </a:p>
        </p:txBody>
      </p:sp>
      <p:pic>
        <p:nvPicPr>
          <p:cNvPr id="2045" name="Google Shape;2045;p32"/>
          <p:cNvPicPr preferRelativeResize="0"/>
          <p:nvPr/>
        </p:nvPicPr>
        <p:blipFill rotWithShape="1">
          <a:blip r:embed="rId5">
            <a:alphaModFix/>
          </a:blip>
          <a:srcRect b="0" l="0" r="0" t="0"/>
          <a:stretch/>
        </p:blipFill>
        <p:spPr>
          <a:xfrm>
            <a:off x="4399463" y="3152004"/>
            <a:ext cx="7792537" cy="1047896"/>
          </a:xfrm>
          <a:prstGeom prst="rect">
            <a:avLst/>
          </a:prstGeom>
          <a:noFill/>
          <a:ln>
            <a:noFill/>
          </a:ln>
        </p:spPr>
      </p:pic>
      <p:sp>
        <p:nvSpPr>
          <p:cNvPr id="2046" name="Google Shape;2046;p32"/>
          <p:cNvSpPr txBox="1"/>
          <p:nvPr/>
        </p:nvSpPr>
        <p:spPr>
          <a:xfrm>
            <a:off x="-67057" y="4044817"/>
            <a:ext cx="11079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解決方法</a:t>
            </a:r>
            <a:endParaRPr/>
          </a:p>
        </p:txBody>
      </p:sp>
      <p:pic>
        <p:nvPicPr>
          <p:cNvPr id="2047" name="Google Shape;2047;p32"/>
          <p:cNvPicPr preferRelativeResize="0"/>
          <p:nvPr/>
        </p:nvPicPr>
        <p:blipFill rotWithShape="1">
          <a:blip r:embed="rId6">
            <a:alphaModFix/>
          </a:blip>
          <a:srcRect b="0" l="0" r="0" t="0"/>
          <a:stretch/>
        </p:blipFill>
        <p:spPr>
          <a:xfrm>
            <a:off x="3" y="4414156"/>
            <a:ext cx="7506748" cy="657317"/>
          </a:xfrm>
          <a:prstGeom prst="rect">
            <a:avLst/>
          </a:prstGeom>
          <a:noFill/>
          <a:ln>
            <a:noFill/>
          </a:ln>
        </p:spPr>
      </p:pic>
      <p:sp>
        <p:nvSpPr>
          <p:cNvPr id="2048" name="Google Shape;2048;p32"/>
          <p:cNvSpPr txBox="1"/>
          <p:nvPr/>
        </p:nvSpPr>
        <p:spPr>
          <a:xfrm>
            <a:off x="-83766" y="817272"/>
            <a:ext cx="1486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甚麼是iframe</a:t>
            </a:r>
            <a:endParaRPr sz="1800">
              <a:solidFill>
                <a:schemeClr val="lt1"/>
              </a:solidFill>
              <a:latin typeface="Calibri"/>
              <a:ea typeface="Calibri"/>
              <a:cs typeface="Calibri"/>
              <a:sym typeface="Calibri"/>
            </a:endParaRPr>
          </a:p>
        </p:txBody>
      </p:sp>
      <p:pic>
        <p:nvPicPr>
          <p:cNvPr id="2049" name="Google Shape;2049;p32"/>
          <p:cNvPicPr preferRelativeResize="0"/>
          <p:nvPr/>
        </p:nvPicPr>
        <p:blipFill rotWithShape="1">
          <a:blip r:embed="rId7">
            <a:alphaModFix/>
          </a:blip>
          <a:srcRect b="0" l="0" r="0" t="0"/>
          <a:stretch/>
        </p:blipFill>
        <p:spPr>
          <a:xfrm>
            <a:off x="3573604" y="5387123"/>
            <a:ext cx="8573697" cy="1314633"/>
          </a:xfrm>
          <a:prstGeom prst="rect">
            <a:avLst/>
          </a:prstGeom>
          <a:noFill/>
          <a:ln>
            <a:noFill/>
          </a:ln>
        </p:spPr>
      </p:pic>
      <p:sp>
        <p:nvSpPr>
          <p:cNvPr id="2050" name="Google Shape;2050;p32"/>
          <p:cNvSpPr txBox="1"/>
          <p:nvPr/>
        </p:nvSpPr>
        <p:spPr>
          <a:xfrm>
            <a:off x="3573600" y="5071466"/>
            <a:ext cx="82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JS語法</a:t>
            </a:r>
            <a:endParaRPr/>
          </a:p>
        </p:txBody>
      </p:sp>
      <p:pic>
        <p:nvPicPr>
          <p:cNvPr id="2051" name="Google Shape;2051;p32"/>
          <p:cNvPicPr preferRelativeResize="0"/>
          <p:nvPr/>
        </p:nvPicPr>
        <p:blipFill rotWithShape="1">
          <a:blip r:embed="rId8">
            <a:alphaModFix/>
          </a:blip>
          <a:srcRect b="0" l="0" r="0" t="0"/>
          <a:stretch/>
        </p:blipFill>
        <p:spPr>
          <a:xfrm>
            <a:off x="9537702" y="106174"/>
            <a:ext cx="2553875" cy="179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1000"/>
                                        <p:tgtEl>
                                          <p:spTgt spid="2034"/>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035"/>
                                        </p:tgtEl>
                                        <p:attrNameLst>
                                          <p:attrName>style.visibility</p:attrName>
                                        </p:attrNameLst>
                                      </p:cBhvr>
                                      <p:to>
                                        <p:strVal val="visible"/>
                                      </p:to>
                                    </p:set>
                                    <p:anim calcmode="lin" valueType="num">
                                      <p:cBhvr additive="base">
                                        <p:cTn dur="1000"/>
                                        <p:tgtEl>
                                          <p:spTgt spid="20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036"/>
                                        </p:tgtEl>
                                        <p:attrNameLst>
                                          <p:attrName>style.visibility</p:attrName>
                                        </p:attrNameLst>
                                      </p:cBhvr>
                                      <p:to>
                                        <p:strVal val="visible"/>
                                      </p:to>
                                    </p:set>
                                    <p:anim calcmode="lin" valueType="num">
                                      <p:cBhvr additive="base">
                                        <p:cTn dur="1000"/>
                                        <p:tgtEl>
                                          <p:spTgt spid="20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8"/>
                                        </p:tgtEl>
                                        <p:attrNameLst>
                                          <p:attrName>style.visibility</p:attrName>
                                        </p:attrNameLst>
                                      </p:cBhvr>
                                      <p:to>
                                        <p:strVal val="visible"/>
                                      </p:to>
                                    </p:set>
                                    <p:anim calcmode="lin" valueType="num">
                                      <p:cBhvr additive="base">
                                        <p:cTn dur="500"/>
                                        <p:tgtEl>
                                          <p:spTgt spid="20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42"/>
                                        </p:tgtEl>
                                        <p:attrNameLst>
                                          <p:attrName>style.visibility</p:attrName>
                                        </p:attrNameLst>
                                      </p:cBhvr>
                                      <p:to>
                                        <p:strVal val="visible"/>
                                      </p:to>
                                    </p:set>
                                    <p:anim calcmode="lin" valueType="num">
                                      <p:cBhvr additive="base">
                                        <p:cTn dur="500"/>
                                        <p:tgtEl>
                                          <p:spTgt spid="20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43"/>
                                        </p:tgtEl>
                                        <p:attrNameLst>
                                          <p:attrName>style.visibility</p:attrName>
                                        </p:attrNameLst>
                                      </p:cBhvr>
                                      <p:to>
                                        <p:strVal val="visible"/>
                                      </p:to>
                                    </p:set>
                                    <p:anim calcmode="lin" valueType="num">
                                      <p:cBhvr additive="base">
                                        <p:cTn dur="500"/>
                                        <p:tgtEl>
                                          <p:spTgt spid="20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4"/>
                                        </p:tgtEl>
                                        <p:attrNameLst>
                                          <p:attrName>style.visibility</p:attrName>
                                        </p:attrNameLst>
                                      </p:cBhvr>
                                      <p:to>
                                        <p:strVal val="visible"/>
                                      </p:to>
                                    </p:set>
                                    <p:animEffect filter="fade" transition="in">
                                      <p:cBhvr>
                                        <p:cTn dur="500"/>
                                        <p:tgtEl>
                                          <p:spTgt spid="2044"/>
                                        </p:tgtEl>
                                      </p:cBhvr>
                                    </p:animEffect>
                                  </p:childTnLst>
                                </p:cTn>
                              </p:par>
                              <p:par>
                                <p:cTn fill="hold" nodeType="withEffect" presetClass="entr" presetID="10" presetSubtype="0">
                                  <p:stCondLst>
                                    <p:cond delay="0"/>
                                  </p:stCondLst>
                                  <p:childTnLst>
                                    <p:set>
                                      <p:cBhvr>
                                        <p:cTn dur="1" fill="hold">
                                          <p:stCondLst>
                                            <p:cond delay="0"/>
                                          </p:stCondLst>
                                        </p:cTn>
                                        <p:tgtEl>
                                          <p:spTgt spid="2045"/>
                                        </p:tgtEl>
                                        <p:attrNameLst>
                                          <p:attrName>style.visibility</p:attrName>
                                        </p:attrNameLst>
                                      </p:cBhvr>
                                      <p:to>
                                        <p:strVal val="visible"/>
                                      </p:to>
                                    </p:set>
                                    <p:animEffect filter="fade" transition="in">
                                      <p:cBhvr>
                                        <p:cTn dur="500"/>
                                        <p:tgtEl>
                                          <p:spTgt spid="2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6"/>
                                        </p:tgtEl>
                                        <p:attrNameLst>
                                          <p:attrName>style.visibility</p:attrName>
                                        </p:attrNameLst>
                                      </p:cBhvr>
                                      <p:to>
                                        <p:strVal val="visible"/>
                                      </p:to>
                                    </p:set>
                                    <p:animEffect filter="fade" transition="in">
                                      <p:cBhvr>
                                        <p:cTn dur="500"/>
                                        <p:tgtEl>
                                          <p:spTgt spid="2046"/>
                                        </p:tgtEl>
                                      </p:cBhvr>
                                    </p:animEffect>
                                  </p:childTnLst>
                                </p:cTn>
                              </p:par>
                              <p:par>
                                <p:cTn fill="hold" nodeType="withEffect" presetClass="entr" presetID="10" presetSubtype="0">
                                  <p:stCondLst>
                                    <p:cond delay="0"/>
                                  </p:stCondLst>
                                  <p:childTnLst>
                                    <p:set>
                                      <p:cBhvr>
                                        <p:cTn dur="1" fill="hold">
                                          <p:stCondLst>
                                            <p:cond delay="0"/>
                                          </p:stCondLst>
                                        </p:cTn>
                                        <p:tgtEl>
                                          <p:spTgt spid="2047"/>
                                        </p:tgtEl>
                                        <p:attrNameLst>
                                          <p:attrName>style.visibility</p:attrName>
                                        </p:attrNameLst>
                                      </p:cBhvr>
                                      <p:to>
                                        <p:strVal val="visible"/>
                                      </p:to>
                                    </p:set>
                                    <p:animEffect filter="fade" transition="in">
                                      <p:cBhvr>
                                        <p:cTn dur="500"/>
                                        <p:tgtEl>
                                          <p:spTgt spid="2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9"/>
                                        </p:tgtEl>
                                        <p:attrNameLst>
                                          <p:attrName>style.visibility</p:attrName>
                                        </p:attrNameLst>
                                      </p:cBhvr>
                                      <p:to>
                                        <p:strVal val="visible"/>
                                      </p:to>
                                    </p:set>
                                    <p:animEffect filter="fade" transition="in">
                                      <p:cBhvr>
                                        <p:cTn dur="1000"/>
                                        <p:tgtEl>
                                          <p:spTgt spid="2049"/>
                                        </p:tgtEl>
                                      </p:cBhvr>
                                    </p:animEffect>
                                  </p:childTnLst>
                                </p:cTn>
                              </p:par>
                              <p:par>
                                <p:cTn fill="hold" nodeType="withEffect" presetClass="entr" presetID="10" presetSubtype="0">
                                  <p:stCondLst>
                                    <p:cond delay="0"/>
                                  </p:stCondLst>
                                  <p:childTnLst>
                                    <p:set>
                                      <p:cBhvr>
                                        <p:cTn dur="1" fill="hold">
                                          <p:stCondLst>
                                            <p:cond delay="0"/>
                                          </p:stCondLst>
                                        </p:cTn>
                                        <p:tgtEl>
                                          <p:spTgt spid="2050"/>
                                        </p:tgtEl>
                                        <p:attrNameLst>
                                          <p:attrName>style.visibility</p:attrName>
                                        </p:attrNameLst>
                                      </p:cBhvr>
                                      <p:to>
                                        <p:strVal val="visible"/>
                                      </p:to>
                                    </p:set>
                                    <p:animEffect filter="fade" transition="in">
                                      <p:cBhvr>
                                        <p:cTn dur="1000"/>
                                        <p:tgtEl>
                                          <p:spTgt spid="2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2056" name="Shape 2056"/>
        <p:cNvGrpSpPr/>
        <p:nvPr/>
      </p:nvGrpSpPr>
      <p:grpSpPr>
        <a:xfrm>
          <a:off x="0" y="0"/>
          <a:ext cx="0" cy="0"/>
          <a:chOff x="0" y="0"/>
          <a:chExt cx="0" cy="0"/>
        </a:xfrm>
      </p:grpSpPr>
      <p:sp>
        <p:nvSpPr>
          <p:cNvPr id="2057" name="Google Shape;2057;p33"/>
          <p:cNvSpPr/>
          <p:nvPr/>
        </p:nvSpPr>
        <p:spPr>
          <a:xfrm>
            <a:off x="1939775" y="-697727"/>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8" name="Google Shape;2058;p33"/>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9" name="Google Shape;2059;p33"/>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0" name="Google Shape;2060;p33"/>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IFRAME嵌入式浮動框架</a:t>
            </a:r>
            <a:endParaRPr sz="1400">
              <a:solidFill>
                <a:schemeClr val="lt1"/>
              </a:solidFill>
              <a:latin typeface="Arial"/>
              <a:ea typeface="Arial"/>
              <a:cs typeface="Arial"/>
              <a:sym typeface="Arial"/>
            </a:endParaRPr>
          </a:p>
        </p:txBody>
      </p:sp>
      <p:grpSp>
        <p:nvGrpSpPr>
          <p:cNvPr id="2061" name="Google Shape;2061;p33"/>
          <p:cNvGrpSpPr/>
          <p:nvPr/>
        </p:nvGrpSpPr>
        <p:grpSpPr>
          <a:xfrm>
            <a:off x="5826806" y="1018339"/>
            <a:ext cx="538388" cy="59761"/>
            <a:chOff x="5607050" y="1793751"/>
            <a:chExt cx="538388" cy="59761"/>
          </a:xfrm>
        </p:grpSpPr>
        <p:sp>
          <p:nvSpPr>
            <p:cNvPr id="2062" name="Google Shape;2062;p33"/>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3" name="Google Shape;2063;p33"/>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4" name="Google Shape;2064;p33"/>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065" name="Google Shape;2065;p33"/>
          <p:cNvPicPr preferRelativeResize="0"/>
          <p:nvPr/>
        </p:nvPicPr>
        <p:blipFill rotWithShape="1">
          <a:blip r:embed="rId3">
            <a:alphaModFix/>
          </a:blip>
          <a:srcRect b="0" l="0" r="0" t="0"/>
          <a:stretch/>
        </p:blipFill>
        <p:spPr>
          <a:xfrm>
            <a:off x="1888823" y="1272145"/>
            <a:ext cx="8354591" cy="2715004"/>
          </a:xfrm>
          <a:prstGeom prst="rect">
            <a:avLst/>
          </a:prstGeom>
          <a:noFill/>
          <a:ln>
            <a:noFill/>
          </a:ln>
        </p:spPr>
      </p:pic>
      <p:sp>
        <p:nvSpPr>
          <p:cNvPr id="2066" name="Google Shape;2066;p33"/>
          <p:cNvSpPr txBox="1"/>
          <p:nvPr/>
        </p:nvSpPr>
        <p:spPr>
          <a:xfrm>
            <a:off x="1122111" y="4230788"/>
            <a:ext cx="80085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W3C範例：</a:t>
            </a:r>
            <a:r>
              <a:rPr b="1" lang="en-US" sz="1800" u="sng">
                <a:solidFill>
                  <a:schemeClr val="lt1"/>
                </a:solidFill>
                <a:latin typeface="Calibri"/>
                <a:ea typeface="Calibri"/>
                <a:cs typeface="Calibri"/>
                <a:sym typeface="Calibri"/>
                <a:hlinkClick r:id="rId4">
                  <a:extLst>
                    <a:ext uri="{A12FA001-AC4F-418D-AE19-62706E023703}">
                      <ahyp:hlinkClr val="tx"/>
                    </a:ext>
                  </a:extLst>
                </a:hlinkClick>
              </a:rPr>
              <a:t>https://www.w3schools.com/tags/tryit.asp?filename=tryhtml_iframe</a:t>
            </a:r>
            <a:endParaRPr b="1"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跨域傳值，後來是使用HTML5 </a:t>
            </a:r>
            <a:r>
              <a:rPr b="1" lang="en-US" sz="1800">
                <a:solidFill>
                  <a:schemeClr val="lt1"/>
                </a:solidFill>
                <a:latin typeface="Calibri"/>
                <a:ea typeface="Calibri"/>
                <a:cs typeface="Calibri"/>
                <a:sym typeface="Calibri"/>
              </a:rPr>
              <a:t>PostMessage</a:t>
            </a:r>
            <a:endParaRPr b="1"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參考連結：</a:t>
            </a:r>
            <a:endParaRPr b="1"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u="sng">
                <a:solidFill>
                  <a:schemeClr val="lt1"/>
                </a:solidFill>
                <a:latin typeface="Calibri"/>
                <a:ea typeface="Calibri"/>
                <a:cs typeface="Calibri"/>
                <a:sym typeface="Calibri"/>
                <a:hlinkClick r:id="rId5">
                  <a:extLst>
                    <a:ext uri="{A12FA001-AC4F-418D-AE19-62706E023703}">
                      <ahyp:hlinkClr val="tx"/>
                    </a:ext>
                  </a:extLst>
                </a:hlinkClick>
              </a:rPr>
              <a:t>https://blog.csdn.net/kenhins/article/details/50789125</a:t>
            </a:r>
            <a:endParaRPr b="1"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u="sng">
                <a:solidFill>
                  <a:schemeClr val="lt1"/>
                </a:solidFill>
                <a:latin typeface="Calibri"/>
                <a:ea typeface="Calibri"/>
                <a:cs typeface="Calibri"/>
                <a:sym typeface="Calibri"/>
                <a:hlinkClick r:id="rId6">
                  <a:extLst>
                    <a:ext uri="{A12FA001-AC4F-418D-AE19-62706E023703}">
                      <ahyp:hlinkClr val="tx"/>
                    </a:ext>
                  </a:extLst>
                </a:hlinkClick>
              </a:rPr>
              <a:t>https://dotblogs.com.tw/daniel/2017/11/25/225511</a:t>
            </a:r>
            <a:r>
              <a:rPr b="1"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57"/>
                                        </p:tgtEl>
                                        <p:attrNameLst>
                                          <p:attrName>style.visibility</p:attrName>
                                        </p:attrNameLst>
                                      </p:cBhvr>
                                      <p:to>
                                        <p:strVal val="visible"/>
                                      </p:to>
                                    </p:set>
                                    <p:animEffect filter="fade" transition="in">
                                      <p:cBhvr>
                                        <p:cTn dur="1000"/>
                                        <p:tgtEl>
                                          <p:spTgt spid="2057"/>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058"/>
                                        </p:tgtEl>
                                        <p:attrNameLst>
                                          <p:attrName>style.visibility</p:attrName>
                                        </p:attrNameLst>
                                      </p:cBhvr>
                                      <p:to>
                                        <p:strVal val="visible"/>
                                      </p:to>
                                    </p:set>
                                    <p:anim calcmode="lin" valueType="num">
                                      <p:cBhvr additive="base">
                                        <p:cTn dur="1000"/>
                                        <p:tgtEl>
                                          <p:spTgt spid="20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059"/>
                                        </p:tgtEl>
                                        <p:attrNameLst>
                                          <p:attrName>style.visibility</p:attrName>
                                        </p:attrNameLst>
                                      </p:cBhvr>
                                      <p:to>
                                        <p:strVal val="visible"/>
                                      </p:to>
                                    </p:set>
                                    <p:anim calcmode="lin" valueType="num">
                                      <p:cBhvr additive="base">
                                        <p:cTn dur="1000"/>
                                        <p:tgtEl>
                                          <p:spTgt spid="20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2071" name="Shape 2071"/>
        <p:cNvGrpSpPr/>
        <p:nvPr/>
      </p:nvGrpSpPr>
      <p:grpSpPr>
        <a:xfrm>
          <a:off x="0" y="0"/>
          <a:ext cx="0" cy="0"/>
          <a:chOff x="0" y="0"/>
          <a:chExt cx="0" cy="0"/>
        </a:xfrm>
      </p:grpSpPr>
      <p:sp>
        <p:nvSpPr>
          <p:cNvPr id="2072" name="Google Shape;2072;p34"/>
          <p:cNvSpPr/>
          <p:nvPr/>
        </p:nvSpPr>
        <p:spPr>
          <a:xfrm>
            <a:off x="1939775" y="-697727"/>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3" name="Google Shape;2073;p34"/>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4" name="Google Shape;2074;p34"/>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5" name="Google Shape;2075;p34"/>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表單</a:t>
            </a:r>
            <a:endParaRPr sz="1400">
              <a:solidFill>
                <a:schemeClr val="lt1"/>
              </a:solidFill>
              <a:latin typeface="Arial"/>
              <a:ea typeface="Arial"/>
              <a:cs typeface="Arial"/>
              <a:sym typeface="Arial"/>
            </a:endParaRPr>
          </a:p>
        </p:txBody>
      </p:sp>
      <p:grpSp>
        <p:nvGrpSpPr>
          <p:cNvPr id="2076" name="Google Shape;2076;p34"/>
          <p:cNvGrpSpPr/>
          <p:nvPr/>
        </p:nvGrpSpPr>
        <p:grpSpPr>
          <a:xfrm>
            <a:off x="5815049" y="1035953"/>
            <a:ext cx="538388" cy="59761"/>
            <a:chOff x="5607050" y="1793751"/>
            <a:chExt cx="538388" cy="59761"/>
          </a:xfrm>
        </p:grpSpPr>
        <p:sp>
          <p:nvSpPr>
            <p:cNvPr id="2077" name="Google Shape;2077;p34"/>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8" name="Google Shape;2078;p34"/>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9" name="Google Shape;2079;p34"/>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80" name="Google Shape;2080;p34"/>
          <p:cNvSpPr txBox="1"/>
          <p:nvPr/>
        </p:nvSpPr>
        <p:spPr>
          <a:xfrm>
            <a:off x="1367160" y="1429305"/>
            <a:ext cx="949133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4000">
                <a:solidFill>
                  <a:srgbClr val="F2F2F2"/>
                </a:solidFill>
                <a:latin typeface="Calibri"/>
                <a:ea typeface="Calibri"/>
                <a:cs typeface="Calibri"/>
                <a:sym typeface="Calibri"/>
              </a:rPr>
              <a:t>常用HTML 5應用– 表單元素&lt;input&gt;</a:t>
            </a:r>
            <a:endParaRPr sz="4000">
              <a:solidFill>
                <a:schemeClr val="lt1"/>
              </a:solidFill>
              <a:latin typeface="Calibri"/>
              <a:ea typeface="Calibri"/>
              <a:cs typeface="Calibri"/>
              <a:sym typeface="Calibri"/>
            </a:endParaRPr>
          </a:p>
        </p:txBody>
      </p:sp>
      <p:sp>
        <p:nvSpPr>
          <p:cNvPr id="2081" name="Google Shape;2081;p34"/>
          <p:cNvSpPr txBox="1"/>
          <p:nvPr/>
        </p:nvSpPr>
        <p:spPr>
          <a:xfrm>
            <a:off x="1036437" y="2201397"/>
            <a:ext cx="7339093" cy="4247317"/>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&lt;body&gt;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&lt;form&gt;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&lt;p&gt;這是輸入框 =&gt; &lt;input type="text"&gt;&lt;/p&gt;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&lt;p&gt;這是按鈕 =&gt; &lt;input type="button" value="我是按鈕"&gt;&lt;/p&gt;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&lt;p&gt;這是選項按鈕 =&gt; &lt;input type="radio"&gt;我是選項按鈕&lt;/p&gt;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&lt;p&gt;這是核取方塊 =&gt; &lt;input type="checkbox"&gt;我是核取方塊&lt;/p&gt;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&lt;p&gt;這是日期選擇 =&gt; &lt;input type="date"&gt;&lt;/p&gt;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&lt;p&gt;這是下拉清單 =&gt;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&lt;select&gt;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&lt;option value="選項1"&gt;選項1&lt;/option&gt;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&lt;option value="選項2"&gt;選項2&lt;/option&gt;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&lt;/select&gt;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&lt;/form&gt;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&lt;/body&gt;</a:t>
            </a:r>
            <a:endParaRPr sz="1800">
              <a:solidFill>
                <a:schemeClr val="lt1"/>
              </a:solidFill>
              <a:latin typeface="Calibri"/>
              <a:ea typeface="Calibri"/>
              <a:cs typeface="Calibri"/>
              <a:sym typeface="Calibri"/>
            </a:endParaRPr>
          </a:p>
        </p:txBody>
      </p:sp>
      <p:pic>
        <p:nvPicPr>
          <p:cNvPr id="2082" name="Google Shape;2082;p34"/>
          <p:cNvPicPr preferRelativeResize="0"/>
          <p:nvPr/>
        </p:nvPicPr>
        <p:blipFill rotWithShape="1">
          <a:blip r:embed="rId3">
            <a:alphaModFix/>
          </a:blip>
          <a:srcRect b="0" l="0" r="0" t="0"/>
          <a:stretch/>
        </p:blipFill>
        <p:spPr>
          <a:xfrm>
            <a:off x="8633387" y="2800842"/>
            <a:ext cx="3077004" cy="304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1000"/>
                                        <p:tgtEl>
                                          <p:spTgt spid="2072"/>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073"/>
                                        </p:tgtEl>
                                        <p:attrNameLst>
                                          <p:attrName>style.visibility</p:attrName>
                                        </p:attrNameLst>
                                      </p:cBhvr>
                                      <p:to>
                                        <p:strVal val="visible"/>
                                      </p:to>
                                    </p:set>
                                    <p:anim calcmode="lin" valueType="num">
                                      <p:cBhvr additive="base">
                                        <p:cTn dur="1000"/>
                                        <p:tgtEl>
                                          <p:spTgt spid="20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074"/>
                                        </p:tgtEl>
                                        <p:attrNameLst>
                                          <p:attrName>style.visibility</p:attrName>
                                        </p:attrNameLst>
                                      </p:cBhvr>
                                      <p:to>
                                        <p:strVal val="visible"/>
                                      </p:to>
                                    </p:set>
                                    <p:anim calcmode="lin" valueType="num">
                                      <p:cBhvr additive="base">
                                        <p:cTn dur="1000"/>
                                        <p:tgtEl>
                                          <p:spTgt spid="207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81">
                                            <p:txEl>
                                              <p:pRg end="0" st="0"/>
                                            </p:txEl>
                                          </p:spTgt>
                                        </p:tgtEl>
                                        <p:attrNameLst>
                                          <p:attrName>style.visibility</p:attrName>
                                        </p:attrNameLst>
                                      </p:cBhvr>
                                      <p:to>
                                        <p:strVal val="visible"/>
                                      </p:to>
                                    </p:set>
                                    <p:animEffect filter="fade" transition="in">
                                      <p:cBhvr>
                                        <p:cTn dur="500"/>
                                        <p:tgtEl>
                                          <p:spTgt spid="2081">
                                            <p:txEl>
                                              <p:pRg end="0" st="0"/>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081">
                                            <p:txEl>
                                              <p:pRg end="1" st="1"/>
                                            </p:txEl>
                                          </p:spTgt>
                                        </p:tgtEl>
                                        <p:attrNameLst>
                                          <p:attrName>style.visibility</p:attrName>
                                        </p:attrNameLst>
                                      </p:cBhvr>
                                      <p:to>
                                        <p:strVal val="visible"/>
                                      </p:to>
                                    </p:set>
                                    <p:animEffect filter="fade" transition="in">
                                      <p:cBhvr>
                                        <p:cTn dur="500"/>
                                        <p:tgtEl>
                                          <p:spTgt spid="2081">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81">
                                            <p:txEl>
                                              <p:pRg end="2" st="2"/>
                                            </p:txEl>
                                          </p:spTgt>
                                        </p:tgtEl>
                                        <p:attrNameLst>
                                          <p:attrName>style.visibility</p:attrName>
                                        </p:attrNameLst>
                                      </p:cBhvr>
                                      <p:to>
                                        <p:strVal val="visible"/>
                                      </p:to>
                                    </p:set>
                                    <p:animEffect filter="fade" transition="in">
                                      <p:cBhvr>
                                        <p:cTn dur="500"/>
                                        <p:tgtEl>
                                          <p:spTgt spid="2081">
                                            <p:txEl>
                                              <p:pRg end="2" st="2"/>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81">
                                            <p:txEl>
                                              <p:pRg end="3" st="3"/>
                                            </p:txEl>
                                          </p:spTgt>
                                        </p:tgtEl>
                                        <p:attrNameLst>
                                          <p:attrName>style.visibility</p:attrName>
                                        </p:attrNameLst>
                                      </p:cBhvr>
                                      <p:to>
                                        <p:strVal val="visible"/>
                                      </p:to>
                                    </p:set>
                                    <p:animEffect filter="fade" transition="in">
                                      <p:cBhvr>
                                        <p:cTn dur="500"/>
                                        <p:tgtEl>
                                          <p:spTgt spid="2081">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081">
                                            <p:txEl>
                                              <p:pRg end="4" st="4"/>
                                            </p:txEl>
                                          </p:spTgt>
                                        </p:tgtEl>
                                        <p:attrNameLst>
                                          <p:attrName>style.visibility</p:attrName>
                                        </p:attrNameLst>
                                      </p:cBhvr>
                                      <p:to>
                                        <p:strVal val="visible"/>
                                      </p:to>
                                    </p:set>
                                    <p:animEffect filter="fade" transition="in">
                                      <p:cBhvr>
                                        <p:cTn dur="500"/>
                                        <p:tgtEl>
                                          <p:spTgt spid="2081">
                                            <p:txEl>
                                              <p:pRg end="4" st="4"/>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081">
                                            <p:txEl>
                                              <p:pRg end="5" st="5"/>
                                            </p:txEl>
                                          </p:spTgt>
                                        </p:tgtEl>
                                        <p:attrNameLst>
                                          <p:attrName>style.visibility</p:attrName>
                                        </p:attrNameLst>
                                      </p:cBhvr>
                                      <p:to>
                                        <p:strVal val="visible"/>
                                      </p:to>
                                    </p:set>
                                    <p:animEffect filter="fade" transition="in">
                                      <p:cBhvr>
                                        <p:cTn dur="500"/>
                                        <p:tgtEl>
                                          <p:spTgt spid="2081">
                                            <p:txEl>
                                              <p:pRg end="5" st="5"/>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081">
                                            <p:txEl>
                                              <p:pRg end="6" st="6"/>
                                            </p:txEl>
                                          </p:spTgt>
                                        </p:tgtEl>
                                        <p:attrNameLst>
                                          <p:attrName>style.visibility</p:attrName>
                                        </p:attrNameLst>
                                      </p:cBhvr>
                                      <p:to>
                                        <p:strVal val="visible"/>
                                      </p:to>
                                    </p:set>
                                    <p:animEffect filter="fade" transition="in">
                                      <p:cBhvr>
                                        <p:cTn dur="500"/>
                                        <p:tgtEl>
                                          <p:spTgt spid="2081">
                                            <p:txEl>
                                              <p:pRg end="6" st="6"/>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081">
                                            <p:txEl>
                                              <p:pRg end="7" st="7"/>
                                            </p:txEl>
                                          </p:spTgt>
                                        </p:tgtEl>
                                        <p:attrNameLst>
                                          <p:attrName>style.visibility</p:attrName>
                                        </p:attrNameLst>
                                      </p:cBhvr>
                                      <p:to>
                                        <p:strVal val="visible"/>
                                      </p:to>
                                    </p:set>
                                    <p:animEffect filter="fade" transition="in">
                                      <p:cBhvr>
                                        <p:cTn dur="500"/>
                                        <p:tgtEl>
                                          <p:spTgt spid="2081">
                                            <p:txEl>
                                              <p:pRg end="7" st="7"/>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081">
                                            <p:txEl>
                                              <p:pRg end="8" st="8"/>
                                            </p:txEl>
                                          </p:spTgt>
                                        </p:tgtEl>
                                        <p:attrNameLst>
                                          <p:attrName>style.visibility</p:attrName>
                                        </p:attrNameLst>
                                      </p:cBhvr>
                                      <p:to>
                                        <p:strVal val="visible"/>
                                      </p:to>
                                    </p:set>
                                    <p:animEffect filter="fade" transition="in">
                                      <p:cBhvr>
                                        <p:cTn dur="500"/>
                                        <p:tgtEl>
                                          <p:spTgt spid="2081">
                                            <p:txEl>
                                              <p:pRg end="8" st="8"/>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081">
                                            <p:txEl>
                                              <p:pRg end="9" st="9"/>
                                            </p:txEl>
                                          </p:spTgt>
                                        </p:tgtEl>
                                        <p:attrNameLst>
                                          <p:attrName>style.visibility</p:attrName>
                                        </p:attrNameLst>
                                      </p:cBhvr>
                                      <p:to>
                                        <p:strVal val="visible"/>
                                      </p:to>
                                    </p:set>
                                    <p:animEffect filter="fade" transition="in">
                                      <p:cBhvr>
                                        <p:cTn dur="500"/>
                                        <p:tgtEl>
                                          <p:spTgt spid="2081">
                                            <p:txEl>
                                              <p:pRg end="9" st="9"/>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081">
                                            <p:txEl>
                                              <p:pRg end="10" st="10"/>
                                            </p:txEl>
                                          </p:spTgt>
                                        </p:tgtEl>
                                        <p:attrNameLst>
                                          <p:attrName>style.visibility</p:attrName>
                                        </p:attrNameLst>
                                      </p:cBhvr>
                                      <p:to>
                                        <p:strVal val="visible"/>
                                      </p:to>
                                    </p:set>
                                    <p:animEffect filter="fade" transition="in">
                                      <p:cBhvr>
                                        <p:cTn dur="500"/>
                                        <p:tgtEl>
                                          <p:spTgt spid="2081">
                                            <p:txEl>
                                              <p:pRg end="10" st="10"/>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081">
                                            <p:txEl>
                                              <p:pRg end="11" st="11"/>
                                            </p:txEl>
                                          </p:spTgt>
                                        </p:tgtEl>
                                        <p:attrNameLst>
                                          <p:attrName>style.visibility</p:attrName>
                                        </p:attrNameLst>
                                      </p:cBhvr>
                                      <p:to>
                                        <p:strVal val="visible"/>
                                      </p:to>
                                    </p:set>
                                    <p:animEffect filter="fade" transition="in">
                                      <p:cBhvr>
                                        <p:cTn dur="500"/>
                                        <p:tgtEl>
                                          <p:spTgt spid="2081">
                                            <p:txEl>
                                              <p:pRg end="11" st="11"/>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081">
                                            <p:txEl>
                                              <p:pRg end="12" st="12"/>
                                            </p:txEl>
                                          </p:spTgt>
                                        </p:tgtEl>
                                        <p:attrNameLst>
                                          <p:attrName>style.visibility</p:attrName>
                                        </p:attrNameLst>
                                      </p:cBhvr>
                                      <p:to>
                                        <p:strVal val="visible"/>
                                      </p:to>
                                    </p:set>
                                    <p:animEffect filter="fade" transition="in">
                                      <p:cBhvr>
                                        <p:cTn dur="500"/>
                                        <p:tgtEl>
                                          <p:spTgt spid="2081">
                                            <p:txEl>
                                              <p:pRg end="12" st="12"/>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2081">
                                            <p:txEl>
                                              <p:pRg end="13" st="13"/>
                                            </p:txEl>
                                          </p:spTgt>
                                        </p:tgtEl>
                                        <p:attrNameLst>
                                          <p:attrName>style.visibility</p:attrName>
                                        </p:attrNameLst>
                                      </p:cBhvr>
                                      <p:to>
                                        <p:strVal val="visible"/>
                                      </p:to>
                                    </p:set>
                                    <p:animEffect filter="fade" transition="in">
                                      <p:cBhvr>
                                        <p:cTn dur="500"/>
                                        <p:tgtEl>
                                          <p:spTgt spid="2081">
                                            <p:txEl>
                                              <p:pRg end="13" st="13"/>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081">
                                            <p:txEl>
                                              <p:pRg end="14" st="14"/>
                                            </p:txEl>
                                          </p:spTgt>
                                        </p:tgtEl>
                                        <p:attrNameLst>
                                          <p:attrName>style.visibility</p:attrName>
                                        </p:attrNameLst>
                                      </p:cBhvr>
                                      <p:to>
                                        <p:strVal val="visible"/>
                                      </p:to>
                                    </p:set>
                                    <p:animEffect filter="fade" transition="in">
                                      <p:cBhvr>
                                        <p:cTn dur="500"/>
                                        <p:tgtEl>
                                          <p:spTgt spid="2081">
                                            <p:txEl>
                                              <p:pRg end="14" st="14"/>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500"/>
                                        <p:tgtEl>
                                          <p:spTgt spid="2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2087" name="Shape 2087"/>
        <p:cNvGrpSpPr/>
        <p:nvPr/>
      </p:nvGrpSpPr>
      <p:grpSpPr>
        <a:xfrm>
          <a:off x="0" y="0"/>
          <a:ext cx="0" cy="0"/>
          <a:chOff x="0" y="0"/>
          <a:chExt cx="0" cy="0"/>
        </a:xfrm>
      </p:grpSpPr>
      <p:sp>
        <p:nvSpPr>
          <p:cNvPr id="2088" name="Google Shape;2088;p35"/>
          <p:cNvSpPr/>
          <p:nvPr/>
        </p:nvSpPr>
        <p:spPr>
          <a:xfrm>
            <a:off x="1939775" y="-697727"/>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9" name="Google Shape;2089;p35"/>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0" name="Google Shape;2090;p35"/>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1" name="Google Shape;2091;p35"/>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事件屬性</a:t>
            </a:r>
            <a:endParaRPr sz="1400">
              <a:solidFill>
                <a:schemeClr val="lt1"/>
              </a:solidFill>
              <a:latin typeface="Arial"/>
              <a:ea typeface="Arial"/>
              <a:cs typeface="Arial"/>
              <a:sym typeface="Arial"/>
            </a:endParaRPr>
          </a:p>
        </p:txBody>
      </p:sp>
      <p:grpSp>
        <p:nvGrpSpPr>
          <p:cNvPr id="2092" name="Google Shape;2092;p35"/>
          <p:cNvGrpSpPr/>
          <p:nvPr/>
        </p:nvGrpSpPr>
        <p:grpSpPr>
          <a:xfrm>
            <a:off x="5815049" y="1035953"/>
            <a:ext cx="538388" cy="59761"/>
            <a:chOff x="5607050" y="1793751"/>
            <a:chExt cx="538388" cy="59761"/>
          </a:xfrm>
        </p:grpSpPr>
        <p:sp>
          <p:nvSpPr>
            <p:cNvPr id="2093" name="Google Shape;2093;p35"/>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4" name="Google Shape;2094;p35"/>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5" name="Google Shape;2095;p35"/>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096" name="Google Shape;2096;p35"/>
          <p:cNvPicPr preferRelativeResize="0"/>
          <p:nvPr/>
        </p:nvPicPr>
        <p:blipFill rotWithShape="1">
          <a:blip r:embed="rId3">
            <a:alphaModFix/>
          </a:blip>
          <a:srcRect b="0" l="0" r="0" t="0"/>
          <a:stretch/>
        </p:blipFill>
        <p:spPr>
          <a:xfrm>
            <a:off x="812140" y="2206438"/>
            <a:ext cx="10603966" cy="2788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1000"/>
                                        <p:tgtEl>
                                          <p:spTgt spid="2088"/>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089"/>
                                        </p:tgtEl>
                                        <p:attrNameLst>
                                          <p:attrName>style.visibility</p:attrName>
                                        </p:attrNameLst>
                                      </p:cBhvr>
                                      <p:to>
                                        <p:strVal val="visible"/>
                                      </p:to>
                                    </p:set>
                                    <p:anim calcmode="lin" valueType="num">
                                      <p:cBhvr additive="base">
                                        <p:cTn dur="1000"/>
                                        <p:tgtEl>
                                          <p:spTgt spid="20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090"/>
                                        </p:tgtEl>
                                        <p:attrNameLst>
                                          <p:attrName>style.visibility</p:attrName>
                                        </p:attrNameLst>
                                      </p:cBhvr>
                                      <p:to>
                                        <p:strVal val="visible"/>
                                      </p:to>
                                    </p:set>
                                    <p:anim calcmode="lin" valueType="num">
                                      <p:cBhvr additive="base">
                                        <p:cTn dur="1000"/>
                                        <p:tgtEl>
                                          <p:spTgt spid="20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2101" name="Shape 2101"/>
        <p:cNvGrpSpPr/>
        <p:nvPr/>
      </p:nvGrpSpPr>
      <p:grpSpPr>
        <a:xfrm>
          <a:off x="0" y="0"/>
          <a:ext cx="0" cy="0"/>
          <a:chOff x="0" y="0"/>
          <a:chExt cx="0" cy="0"/>
        </a:xfrm>
      </p:grpSpPr>
      <p:sp>
        <p:nvSpPr>
          <p:cNvPr id="2102" name="Google Shape;2102;p36"/>
          <p:cNvSpPr/>
          <p:nvPr/>
        </p:nvSpPr>
        <p:spPr>
          <a:xfrm>
            <a:off x="1939775" y="-697727"/>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3" name="Google Shape;2103;p36"/>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4" name="Google Shape;2104;p36"/>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5" name="Google Shape;2105;p36"/>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事件屬性</a:t>
            </a:r>
            <a:endParaRPr sz="1400">
              <a:solidFill>
                <a:schemeClr val="lt1"/>
              </a:solidFill>
              <a:latin typeface="Arial"/>
              <a:ea typeface="Arial"/>
              <a:cs typeface="Arial"/>
              <a:sym typeface="Arial"/>
            </a:endParaRPr>
          </a:p>
        </p:txBody>
      </p:sp>
      <p:grpSp>
        <p:nvGrpSpPr>
          <p:cNvPr id="2106" name="Google Shape;2106;p36"/>
          <p:cNvGrpSpPr/>
          <p:nvPr/>
        </p:nvGrpSpPr>
        <p:grpSpPr>
          <a:xfrm>
            <a:off x="5815049" y="1035953"/>
            <a:ext cx="538388" cy="59761"/>
            <a:chOff x="5607050" y="1793751"/>
            <a:chExt cx="538388" cy="59761"/>
          </a:xfrm>
        </p:grpSpPr>
        <p:sp>
          <p:nvSpPr>
            <p:cNvPr id="2107" name="Google Shape;2107;p36"/>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8" name="Google Shape;2108;p36"/>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9" name="Google Shape;2109;p36"/>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110" name="Google Shape;2110;p36"/>
          <p:cNvPicPr preferRelativeResize="0"/>
          <p:nvPr/>
        </p:nvPicPr>
        <p:blipFill rotWithShape="1">
          <a:blip r:embed="rId3">
            <a:alphaModFix/>
          </a:blip>
          <a:srcRect b="0" l="0" r="0" t="0"/>
          <a:stretch/>
        </p:blipFill>
        <p:spPr>
          <a:xfrm>
            <a:off x="1418538" y="1594706"/>
            <a:ext cx="9271647" cy="41674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02"/>
                                        </p:tgtEl>
                                        <p:attrNameLst>
                                          <p:attrName>style.visibility</p:attrName>
                                        </p:attrNameLst>
                                      </p:cBhvr>
                                      <p:to>
                                        <p:strVal val="visible"/>
                                      </p:to>
                                    </p:set>
                                    <p:animEffect filter="fade" transition="in">
                                      <p:cBhvr>
                                        <p:cTn dur="1000"/>
                                        <p:tgtEl>
                                          <p:spTgt spid="2102"/>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103"/>
                                        </p:tgtEl>
                                        <p:attrNameLst>
                                          <p:attrName>style.visibility</p:attrName>
                                        </p:attrNameLst>
                                      </p:cBhvr>
                                      <p:to>
                                        <p:strVal val="visible"/>
                                      </p:to>
                                    </p:set>
                                    <p:anim calcmode="lin" valueType="num">
                                      <p:cBhvr additive="base">
                                        <p:cTn dur="1000"/>
                                        <p:tgtEl>
                                          <p:spTgt spid="21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104"/>
                                        </p:tgtEl>
                                        <p:attrNameLst>
                                          <p:attrName>style.visibility</p:attrName>
                                        </p:attrNameLst>
                                      </p:cBhvr>
                                      <p:to>
                                        <p:strVal val="visible"/>
                                      </p:to>
                                    </p:set>
                                    <p:anim calcmode="lin" valueType="num">
                                      <p:cBhvr additive="base">
                                        <p:cTn dur="1000"/>
                                        <p:tgtEl>
                                          <p:spTgt spid="21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2115" name="Shape 2115"/>
        <p:cNvGrpSpPr/>
        <p:nvPr/>
      </p:nvGrpSpPr>
      <p:grpSpPr>
        <a:xfrm>
          <a:off x="0" y="0"/>
          <a:ext cx="0" cy="0"/>
          <a:chOff x="0" y="0"/>
          <a:chExt cx="0" cy="0"/>
        </a:xfrm>
      </p:grpSpPr>
      <p:sp>
        <p:nvSpPr>
          <p:cNvPr id="2116" name="Google Shape;2116;p37"/>
          <p:cNvSpPr/>
          <p:nvPr/>
        </p:nvSpPr>
        <p:spPr>
          <a:xfrm>
            <a:off x="1939775" y="-697727"/>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7" name="Google Shape;2117;p37"/>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8" name="Google Shape;2118;p37"/>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9" name="Google Shape;2119;p37"/>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事件屬性</a:t>
            </a:r>
            <a:endParaRPr sz="1400">
              <a:solidFill>
                <a:schemeClr val="lt1"/>
              </a:solidFill>
              <a:latin typeface="Arial"/>
              <a:ea typeface="Arial"/>
              <a:cs typeface="Arial"/>
              <a:sym typeface="Arial"/>
            </a:endParaRPr>
          </a:p>
        </p:txBody>
      </p:sp>
      <p:grpSp>
        <p:nvGrpSpPr>
          <p:cNvPr id="2120" name="Google Shape;2120;p37"/>
          <p:cNvGrpSpPr/>
          <p:nvPr/>
        </p:nvGrpSpPr>
        <p:grpSpPr>
          <a:xfrm>
            <a:off x="5815049" y="1035953"/>
            <a:ext cx="538388" cy="59761"/>
            <a:chOff x="5607050" y="1793751"/>
            <a:chExt cx="538388" cy="59761"/>
          </a:xfrm>
        </p:grpSpPr>
        <p:sp>
          <p:nvSpPr>
            <p:cNvPr id="2121" name="Google Shape;2121;p37"/>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2" name="Google Shape;2122;p37"/>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3" name="Google Shape;2123;p37"/>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124" name="Google Shape;2124;p37"/>
          <p:cNvPicPr preferRelativeResize="0"/>
          <p:nvPr/>
        </p:nvPicPr>
        <p:blipFill rotWithShape="1">
          <a:blip r:embed="rId3">
            <a:alphaModFix/>
          </a:blip>
          <a:srcRect b="0" l="0" r="0" t="0"/>
          <a:stretch/>
        </p:blipFill>
        <p:spPr>
          <a:xfrm>
            <a:off x="578364" y="2402972"/>
            <a:ext cx="11490383" cy="23902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16"/>
                                        </p:tgtEl>
                                        <p:attrNameLst>
                                          <p:attrName>style.visibility</p:attrName>
                                        </p:attrNameLst>
                                      </p:cBhvr>
                                      <p:to>
                                        <p:strVal val="visible"/>
                                      </p:to>
                                    </p:set>
                                    <p:animEffect filter="fade" transition="in">
                                      <p:cBhvr>
                                        <p:cTn dur="1000"/>
                                        <p:tgtEl>
                                          <p:spTgt spid="2116"/>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117"/>
                                        </p:tgtEl>
                                        <p:attrNameLst>
                                          <p:attrName>style.visibility</p:attrName>
                                        </p:attrNameLst>
                                      </p:cBhvr>
                                      <p:to>
                                        <p:strVal val="visible"/>
                                      </p:to>
                                    </p:set>
                                    <p:anim calcmode="lin" valueType="num">
                                      <p:cBhvr additive="base">
                                        <p:cTn dur="1000"/>
                                        <p:tgtEl>
                                          <p:spTgt spid="21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118"/>
                                        </p:tgtEl>
                                        <p:attrNameLst>
                                          <p:attrName>style.visibility</p:attrName>
                                        </p:attrNameLst>
                                      </p:cBhvr>
                                      <p:to>
                                        <p:strVal val="visible"/>
                                      </p:to>
                                    </p:set>
                                    <p:anim calcmode="lin" valueType="num">
                                      <p:cBhvr additive="base">
                                        <p:cTn dur="1000"/>
                                        <p:tgtEl>
                                          <p:spTgt spid="21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2129" name="Shape 2129"/>
        <p:cNvGrpSpPr/>
        <p:nvPr/>
      </p:nvGrpSpPr>
      <p:grpSpPr>
        <a:xfrm>
          <a:off x="0" y="0"/>
          <a:ext cx="0" cy="0"/>
          <a:chOff x="0" y="0"/>
          <a:chExt cx="0" cy="0"/>
        </a:xfrm>
      </p:grpSpPr>
      <p:sp>
        <p:nvSpPr>
          <p:cNvPr id="2130" name="Google Shape;2130;p38"/>
          <p:cNvSpPr/>
          <p:nvPr/>
        </p:nvSpPr>
        <p:spPr>
          <a:xfrm>
            <a:off x="1939775" y="-697727"/>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1" name="Google Shape;2131;p38"/>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2" name="Google Shape;2132;p38"/>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3" name="Google Shape;2133;p38"/>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事件屬性</a:t>
            </a:r>
            <a:endParaRPr sz="1400">
              <a:solidFill>
                <a:schemeClr val="lt1"/>
              </a:solidFill>
              <a:latin typeface="Arial"/>
              <a:ea typeface="Arial"/>
              <a:cs typeface="Arial"/>
              <a:sym typeface="Arial"/>
            </a:endParaRPr>
          </a:p>
        </p:txBody>
      </p:sp>
      <p:grpSp>
        <p:nvGrpSpPr>
          <p:cNvPr id="2134" name="Google Shape;2134;p38"/>
          <p:cNvGrpSpPr/>
          <p:nvPr/>
        </p:nvGrpSpPr>
        <p:grpSpPr>
          <a:xfrm>
            <a:off x="5815049" y="1035953"/>
            <a:ext cx="538388" cy="59761"/>
            <a:chOff x="5607050" y="1793751"/>
            <a:chExt cx="538388" cy="59761"/>
          </a:xfrm>
        </p:grpSpPr>
        <p:sp>
          <p:nvSpPr>
            <p:cNvPr id="2135" name="Google Shape;2135;p38"/>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6" name="Google Shape;2136;p38"/>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7" name="Google Shape;2137;p38"/>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138" name="Google Shape;2138;p38"/>
          <p:cNvPicPr preferRelativeResize="0"/>
          <p:nvPr/>
        </p:nvPicPr>
        <p:blipFill rotWithShape="1">
          <a:blip r:embed="rId3">
            <a:alphaModFix/>
          </a:blip>
          <a:srcRect b="0" l="0" r="0" t="0"/>
          <a:stretch/>
        </p:blipFill>
        <p:spPr>
          <a:xfrm>
            <a:off x="907730" y="2038538"/>
            <a:ext cx="10607681" cy="3444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30"/>
                                        </p:tgtEl>
                                        <p:attrNameLst>
                                          <p:attrName>style.visibility</p:attrName>
                                        </p:attrNameLst>
                                      </p:cBhvr>
                                      <p:to>
                                        <p:strVal val="visible"/>
                                      </p:to>
                                    </p:set>
                                    <p:animEffect filter="fade" transition="in">
                                      <p:cBhvr>
                                        <p:cTn dur="1000"/>
                                        <p:tgtEl>
                                          <p:spTgt spid="2130"/>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131"/>
                                        </p:tgtEl>
                                        <p:attrNameLst>
                                          <p:attrName>style.visibility</p:attrName>
                                        </p:attrNameLst>
                                      </p:cBhvr>
                                      <p:to>
                                        <p:strVal val="visible"/>
                                      </p:to>
                                    </p:set>
                                    <p:anim calcmode="lin" valueType="num">
                                      <p:cBhvr additive="base">
                                        <p:cTn dur="1000"/>
                                        <p:tgtEl>
                                          <p:spTgt spid="21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132"/>
                                        </p:tgtEl>
                                        <p:attrNameLst>
                                          <p:attrName>style.visibility</p:attrName>
                                        </p:attrNameLst>
                                      </p:cBhvr>
                                      <p:to>
                                        <p:strVal val="visible"/>
                                      </p:to>
                                    </p:set>
                                    <p:anim calcmode="lin" valueType="num">
                                      <p:cBhvr additive="base">
                                        <p:cTn dur="1000"/>
                                        <p:tgtEl>
                                          <p:spTgt spid="21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910" name="Shape 910"/>
        <p:cNvGrpSpPr/>
        <p:nvPr/>
      </p:nvGrpSpPr>
      <p:grpSpPr>
        <a:xfrm>
          <a:off x="0" y="0"/>
          <a:ext cx="0" cy="0"/>
          <a:chOff x="0" y="0"/>
          <a:chExt cx="0" cy="0"/>
        </a:xfrm>
      </p:grpSpPr>
      <p:sp>
        <p:nvSpPr>
          <p:cNvPr id="911" name="Google Shape;911;p4"/>
          <p:cNvSpPr/>
          <p:nvPr/>
        </p:nvSpPr>
        <p:spPr>
          <a:xfrm>
            <a:off x="2198339" y="-434315"/>
            <a:ext cx="7721100" cy="7721100"/>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2" name="Google Shape;912;p4"/>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3" name="Google Shape;913;p4"/>
          <p:cNvSpPr/>
          <p:nvPr/>
        </p:nvSpPr>
        <p:spPr>
          <a:xfrm>
            <a:off x="1455281" y="-1211719"/>
            <a:ext cx="9281400" cy="9281400"/>
          </a:xfrm>
          <a:prstGeom prst="ellipse">
            <a:avLst/>
          </a:prstGeom>
          <a:noFill/>
          <a:ln cap="flat" cmpd="sng" w="9525">
            <a:solidFill>
              <a:srgbClr val="0756A7">
                <a:alpha val="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4" name="Google Shape;914;p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rPr>
              <a:t>教學流程</a:t>
            </a:r>
            <a:endParaRPr b="0" i="0" sz="1400" u="none" cap="none" strike="noStrike">
              <a:solidFill>
                <a:schemeClr val="lt1"/>
              </a:solidFill>
              <a:latin typeface="Arial"/>
              <a:ea typeface="Arial"/>
              <a:cs typeface="Arial"/>
              <a:sym typeface="Arial"/>
            </a:endParaRPr>
          </a:p>
        </p:txBody>
      </p:sp>
      <p:grpSp>
        <p:nvGrpSpPr>
          <p:cNvPr id="915" name="Google Shape;915;p4"/>
          <p:cNvGrpSpPr/>
          <p:nvPr/>
        </p:nvGrpSpPr>
        <p:grpSpPr>
          <a:xfrm>
            <a:off x="5826806" y="1018339"/>
            <a:ext cx="538388" cy="59761"/>
            <a:chOff x="5607050" y="1793751"/>
            <a:chExt cx="538388" cy="59761"/>
          </a:xfrm>
        </p:grpSpPr>
        <p:sp>
          <p:nvSpPr>
            <p:cNvPr id="916" name="Google Shape;916;p4"/>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7" name="Google Shape;917;p4"/>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8" name="Google Shape;918;p4"/>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919" name="Google Shape;919;p4"/>
          <p:cNvSpPr txBox="1"/>
          <p:nvPr/>
        </p:nvSpPr>
        <p:spPr>
          <a:xfrm>
            <a:off x="689256" y="1272145"/>
            <a:ext cx="10753800" cy="6988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100"/>
              <a:buFont typeface="Arial"/>
              <a:buNone/>
            </a:pPr>
            <a:r>
              <a:rPr lang="en-US" sz="2800">
                <a:solidFill>
                  <a:schemeClr val="lt1"/>
                </a:solidFill>
                <a:latin typeface="Calibri"/>
                <a:ea typeface="Calibri"/>
                <a:cs typeface="Calibri"/>
                <a:sym typeface="Calibri"/>
              </a:rPr>
              <a:t>教學流程</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1100"/>
              <a:buFont typeface="Arial"/>
              <a:buNone/>
            </a:pPr>
            <a:r>
              <a:rPr lang="en-US" sz="2800">
                <a:solidFill>
                  <a:schemeClr val="lt1"/>
                </a:solidFill>
                <a:latin typeface="Calibri"/>
                <a:ea typeface="Calibri"/>
                <a:cs typeface="Calibri"/>
                <a:sym typeface="Calibri"/>
              </a:rPr>
              <a:t>第一章 HTML、CSS</a:t>
            </a:r>
            <a:r>
              <a:rPr lang="en-US" sz="2800">
                <a:solidFill>
                  <a:schemeClr val="lt1"/>
                </a:solidFill>
                <a:latin typeface="Calibri"/>
                <a:ea typeface="Calibri"/>
                <a:cs typeface="Calibri"/>
                <a:sym typeface="Calibri"/>
              </a:rPr>
              <a:t>、可視化套件</a:t>
            </a:r>
            <a:r>
              <a:rPr lang="en-US" sz="2800">
                <a:solidFill>
                  <a:schemeClr val="lt1"/>
                </a:solidFill>
                <a:latin typeface="Calibri"/>
                <a:ea typeface="Calibri"/>
                <a:cs typeface="Calibri"/>
                <a:sym typeface="Calibri"/>
              </a:rPr>
              <a:t> </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1100"/>
              <a:buFont typeface="Arial"/>
              <a:buNone/>
            </a:pPr>
            <a:r>
              <a:rPr lang="en-US" sz="2800">
                <a:solidFill>
                  <a:schemeClr val="lt1"/>
                </a:solidFill>
                <a:latin typeface="Calibri"/>
                <a:ea typeface="Calibri"/>
                <a:cs typeface="Calibri"/>
                <a:sym typeface="Calibri"/>
              </a:rPr>
              <a:t>第二章 JavaScript</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1100"/>
              <a:buFont typeface="Arial"/>
              <a:buNone/>
            </a:pPr>
            <a:r>
              <a:rPr lang="en-US" sz="2800">
                <a:solidFill>
                  <a:schemeClr val="lt1"/>
                </a:solidFill>
                <a:latin typeface="Calibri"/>
                <a:ea typeface="Calibri"/>
                <a:cs typeface="Calibri"/>
                <a:sym typeface="Calibri"/>
              </a:rPr>
              <a:t>第三章 專案環境配置</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1100"/>
              <a:buFont typeface="Arial"/>
              <a:buNone/>
            </a:pPr>
            <a:r>
              <a:rPr lang="en-US" sz="2800">
                <a:solidFill>
                  <a:schemeClr val="lt1"/>
                </a:solidFill>
                <a:latin typeface="Calibri"/>
                <a:ea typeface="Calibri"/>
                <a:cs typeface="Calibri"/>
                <a:sym typeface="Calibri"/>
              </a:rPr>
              <a:t>第四章 後端應用、商業邏輯寫法</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1100"/>
              <a:buFont typeface="Arial"/>
              <a:buNone/>
            </a:pPr>
            <a:r>
              <a:rPr lang="en-US" sz="2800">
                <a:solidFill>
                  <a:schemeClr val="lt1"/>
                </a:solidFill>
                <a:latin typeface="Calibri"/>
                <a:ea typeface="Calibri"/>
                <a:cs typeface="Calibri"/>
                <a:sym typeface="Calibri"/>
              </a:rPr>
              <a:t>第五章 前端框架</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1100"/>
              <a:buFont typeface="Arial"/>
              <a:buNone/>
            </a:pPr>
            <a:r>
              <a:rPr lang="en-US" sz="2800">
                <a:solidFill>
                  <a:schemeClr val="lt1"/>
                </a:solidFill>
                <a:latin typeface="Calibri"/>
                <a:ea typeface="Calibri"/>
                <a:cs typeface="Calibri"/>
                <a:sym typeface="Calibri"/>
              </a:rPr>
              <a:t>第六章 Vue專案架構</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1100"/>
              <a:buFont typeface="Arial"/>
              <a:buNone/>
            </a:pPr>
            <a:r>
              <a:rPr lang="en-US" sz="2800">
                <a:solidFill>
                  <a:schemeClr val="lt1"/>
                </a:solidFill>
                <a:latin typeface="Calibri"/>
                <a:ea typeface="Calibri"/>
                <a:cs typeface="Calibri"/>
                <a:sym typeface="Calibri"/>
              </a:rPr>
              <a:t>第七章 公共網域、CI/CD</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911"/>
                                        </p:tgtEl>
                                        <p:attrNameLst>
                                          <p:attrName>style.visibility</p:attrName>
                                        </p:attrNameLst>
                                      </p:cBhvr>
                                      <p:to>
                                        <p:strVal val="visible"/>
                                      </p:to>
                                    </p:set>
                                    <p:anim calcmode="lin" valueType="num">
                                      <p:cBhvr additive="base">
                                        <p:cTn dur="750"/>
                                        <p:tgtEl>
                                          <p:spTgt spid="911"/>
                                        </p:tgtEl>
                                        <p:attrNameLst>
                                          <p:attrName>ppt_w</p:attrName>
                                        </p:attrNameLst>
                                      </p:cBhvr>
                                      <p:tavLst>
                                        <p:tav fmla="" tm="0">
                                          <p:val>
                                            <p:strVal val="0"/>
                                          </p:val>
                                        </p:tav>
                                        <p:tav fmla="" tm="100000">
                                          <p:val>
                                            <p:strVal val="#ppt_w"/>
                                          </p:val>
                                        </p:tav>
                                      </p:tavLst>
                                    </p:anim>
                                    <p:anim calcmode="lin" valueType="num">
                                      <p:cBhvr additive="base">
                                        <p:cTn dur="750"/>
                                        <p:tgtEl>
                                          <p:spTgt spid="91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912"/>
                                        </p:tgtEl>
                                        <p:attrNameLst>
                                          <p:attrName>style.visibility</p:attrName>
                                        </p:attrNameLst>
                                      </p:cBhvr>
                                      <p:to>
                                        <p:strVal val="visible"/>
                                      </p:to>
                                    </p:set>
                                    <p:anim calcmode="lin" valueType="num">
                                      <p:cBhvr additive="base">
                                        <p:cTn dur="750"/>
                                        <p:tgtEl>
                                          <p:spTgt spid="912"/>
                                        </p:tgtEl>
                                        <p:attrNameLst>
                                          <p:attrName>ppt_w</p:attrName>
                                        </p:attrNameLst>
                                      </p:cBhvr>
                                      <p:tavLst>
                                        <p:tav fmla="" tm="0">
                                          <p:val>
                                            <p:strVal val="0"/>
                                          </p:val>
                                        </p:tav>
                                        <p:tav fmla="" tm="100000">
                                          <p:val>
                                            <p:strVal val="#ppt_w"/>
                                          </p:val>
                                        </p:tav>
                                      </p:tavLst>
                                    </p:anim>
                                    <p:anim calcmode="lin" valueType="num">
                                      <p:cBhvr additive="base">
                                        <p:cTn dur="750"/>
                                        <p:tgtEl>
                                          <p:spTgt spid="91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750"/>
                                        <p:tgtEl>
                                          <p:spTgt spid="913"/>
                                        </p:tgtEl>
                                        <p:attrNameLst>
                                          <p:attrName>ppt_w</p:attrName>
                                        </p:attrNameLst>
                                      </p:cBhvr>
                                      <p:tavLst>
                                        <p:tav fmla="" tm="0">
                                          <p:val>
                                            <p:strVal val="0"/>
                                          </p:val>
                                        </p:tav>
                                        <p:tav fmla="" tm="100000">
                                          <p:val>
                                            <p:strVal val="#ppt_w"/>
                                          </p:val>
                                        </p:tav>
                                      </p:tavLst>
                                    </p:anim>
                                    <p:anim calcmode="lin" valueType="num">
                                      <p:cBhvr additive="base">
                                        <p:cTn dur="750"/>
                                        <p:tgtEl>
                                          <p:spTgt spid="91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2143" name="Shape 2143"/>
        <p:cNvGrpSpPr/>
        <p:nvPr/>
      </p:nvGrpSpPr>
      <p:grpSpPr>
        <a:xfrm>
          <a:off x="0" y="0"/>
          <a:ext cx="0" cy="0"/>
          <a:chOff x="0" y="0"/>
          <a:chExt cx="0" cy="0"/>
        </a:xfrm>
      </p:grpSpPr>
      <p:sp>
        <p:nvSpPr>
          <p:cNvPr id="2144" name="Google Shape;2144;p39"/>
          <p:cNvSpPr/>
          <p:nvPr/>
        </p:nvSpPr>
        <p:spPr>
          <a:xfrm>
            <a:off x="1939775" y="-697727"/>
            <a:ext cx="8312448" cy="8312448"/>
          </a:xfrm>
          <a:custGeom>
            <a:rect b="b" l="l" r="r" t="t"/>
            <a:pathLst>
              <a:path extrusionOk="0" h="6032500" w="6032500">
                <a:moveTo>
                  <a:pt x="3016251" y="1625912"/>
                </a:moveTo>
                <a:cubicBezTo>
                  <a:pt x="2248388" y="1625912"/>
                  <a:pt x="1625912" y="2248388"/>
                  <a:pt x="1625912" y="3016251"/>
                </a:cubicBezTo>
                <a:cubicBezTo>
                  <a:pt x="1625912" y="3784114"/>
                  <a:pt x="2248388" y="4406590"/>
                  <a:pt x="3016251" y="4406590"/>
                </a:cubicBezTo>
                <a:cubicBezTo>
                  <a:pt x="3784114" y="4406590"/>
                  <a:pt x="4406590" y="3784114"/>
                  <a:pt x="4406590" y="3016251"/>
                </a:cubicBezTo>
                <a:cubicBezTo>
                  <a:pt x="4406590" y="2248388"/>
                  <a:pt x="3784114" y="1625912"/>
                  <a:pt x="3016251" y="1625912"/>
                </a:cubicBezTo>
                <a:close/>
                <a:moveTo>
                  <a:pt x="3016250" y="0"/>
                </a:moveTo>
                <a:cubicBezTo>
                  <a:pt x="4682079" y="0"/>
                  <a:pt x="6032500" y="1350421"/>
                  <a:pt x="6032500" y="3016250"/>
                </a:cubicBezTo>
                <a:cubicBezTo>
                  <a:pt x="6032500" y="4682079"/>
                  <a:pt x="4682079" y="6032500"/>
                  <a:pt x="3016250" y="6032500"/>
                </a:cubicBezTo>
                <a:cubicBezTo>
                  <a:pt x="1350421" y="6032500"/>
                  <a:pt x="0" y="4682079"/>
                  <a:pt x="0" y="3016250"/>
                </a:cubicBezTo>
                <a:cubicBezTo>
                  <a:pt x="0" y="1350421"/>
                  <a:pt x="1350421" y="0"/>
                  <a:pt x="3016250" y="0"/>
                </a:cubicBezTo>
                <a:close/>
              </a:path>
            </a:pathLst>
          </a:custGeom>
          <a:solidFill>
            <a:schemeClr val="lt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5" name="Google Shape;2145;p39"/>
          <p:cNvSpPr/>
          <p:nvPr/>
        </p:nvSpPr>
        <p:spPr>
          <a:xfrm>
            <a:off x="4027768" y="1216583"/>
            <a:ext cx="5102817" cy="5102817"/>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6" name="Google Shape;2146;p39"/>
          <p:cNvSpPr/>
          <p:nvPr/>
        </p:nvSpPr>
        <p:spPr>
          <a:xfrm>
            <a:off x="3799147" y="1018339"/>
            <a:ext cx="6134101" cy="6134101"/>
          </a:xfrm>
          <a:prstGeom prst="ellipse">
            <a:avLst/>
          </a:prstGeom>
          <a:noFill/>
          <a:ln cap="flat" cmpd="sng" w="9525">
            <a:solidFill>
              <a:srgbClr val="0756A7">
                <a:alpha val="2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7" name="Google Shape;2147;p39"/>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事件屬性</a:t>
            </a:r>
            <a:endParaRPr sz="1400">
              <a:solidFill>
                <a:schemeClr val="lt1"/>
              </a:solidFill>
              <a:latin typeface="Arial"/>
              <a:ea typeface="Arial"/>
              <a:cs typeface="Arial"/>
              <a:sym typeface="Arial"/>
            </a:endParaRPr>
          </a:p>
        </p:txBody>
      </p:sp>
      <p:grpSp>
        <p:nvGrpSpPr>
          <p:cNvPr id="2148" name="Google Shape;2148;p39"/>
          <p:cNvGrpSpPr/>
          <p:nvPr/>
        </p:nvGrpSpPr>
        <p:grpSpPr>
          <a:xfrm>
            <a:off x="5815049" y="1035953"/>
            <a:ext cx="538388" cy="59761"/>
            <a:chOff x="5607050" y="1793751"/>
            <a:chExt cx="538388" cy="59761"/>
          </a:xfrm>
        </p:grpSpPr>
        <p:sp>
          <p:nvSpPr>
            <p:cNvPr id="2149" name="Google Shape;2149;p39"/>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0" name="Google Shape;2150;p39"/>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1" name="Google Shape;2151;p39"/>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152" name="Google Shape;2152;p39"/>
          <p:cNvPicPr preferRelativeResize="0"/>
          <p:nvPr/>
        </p:nvPicPr>
        <p:blipFill rotWithShape="1">
          <a:blip r:embed="rId3">
            <a:alphaModFix/>
          </a:blip>
          <a:srcRect b="0" l="0" r="0" t="0"/>
          <a:stretch/>
        </p:blipFill>
        <p:spPr>
          <a:xfrm>
            <a:off x="1115821" y="1379443"/>
            <a:ext cx="9996604" cy="49399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44"/>
                                        </p:tgtEl>
                                        <p:attrNameLst>
                                          <p:attrName>style.visibility</p:attrName>
                                        </p:attrNameLst>
                                      </p:cBhvr>
                                      <p:to>
                                        <p:strVal val="visible"/>
                                      </p:to>
                                    </p:set>
                                    <p:animEffect filter="fade" transition="in">
                                      <p:cBhvr>
                                        <p:cTn dur="1000"/>
                                        <p:tgtEl>
                                          <p:spTgt spid="2144"/>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145"/>
                                        </p:tgtEl>
                                        <p:attrNameLst>
                                          <p:attrName>style.visibility</p:attrName>
                                        </p:attrNameLst>
                                      </p:cBhvr>
                                      <p:to>
                                        <p:strVal val="visible"/>
                                      </p:to>
                                    </p:set>
                                    <p:anim calcmode="lin" valueType="num">
                                      <p:cBhvr additive="base">
                                        <p:cTn dur="1000"/>
                                        <p:tgtEl>
                                          <p:spTgt spid="21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146"/>
                                        </p:tgtEl>
                                        <p:attrNameLst>
                                          <p:attrName>style.visibility</p:attrName>
                                        </p:attrNameLst>
                                      </p:cBhvr>
                                      <p:to>
                                        <p:strVal val="visible"/>
                                      </p:to>
                                    </p:set>
                                    <p:anim calcmode="lin" valueType="num">
                                      <p:cBhvr additive="base">
                                        <p:cTn dur="1000"/>
                                        <p:tgtEl>
                                          <p:spTgt spid="21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1000">
              <a:srgbClr val="082241"/>
            </a:gs>
            <a:gs pos="100000">
              <a:schemeClr val="dk1"/>
            </a:gs>
          </a:gsLst>
          <a:lin ang="5400000" scaled="0"/>
        </a:gradFill>
      </p:bgPr>
    </p:bg>
    <p:spTree>
      <p:nvGrpSpPr>
        <p:cNvPr id="2157" name="Shape 2157"/>
        <p:cNvGrpSpPr/>
        <p:nvPr/>
      </p:nvGrpSpPr>
      <p:grpSpPr>
        <a:xfrm>
          <a:off x="0" y="0"/>
          <a:ext cx="0" cy="0"/>
          <a:chOff x="0" y="0"/>
          <a:chExt cx="0" cy="0"/>
        </a:xfrm>
      </p:grpSpPr>
      <p:sp>
        <p:nvSpPr>
          <p:cNvPr id="2158" name="Google Shape;2158;p40"/>
          <p:cNvSpPr/>
          <p:nvPr/>
        </p:nvSpPr>
        <p:spPr>
          <a:xfrm>
            <a:off x="-2362701" y="1070727"/>
            <a:ext cx="4710931" cy="4710932"/>
          </a:xfrm>
          <a:prstGeom prst="ellipse">
            <a:avLst/>
          </a:prstGeom>
          <a:solidFill>
            <a:schemeClr val="lt1"/>
          </a:solidFill>
          <a:ln>
            <a:noFill/>
          </a:ln>
          <a:effectLst>
            <a:outerShdw blurRad="901700" sx="102000" rotWithShape="0" dir="16200000" dist="38100" sy="102000">
              <a:srgbClr val="00B0F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159" name="Google Shape;2159;p40"/>
          <p:cNvSpPr/>
          <p:nvPr/>
        </p:nvSpPr>
        <p:spPr>
          <a:xfrm>
            <a:off x="-1796180" y="1637248"/>
            <a:ext cx="3577888" cy="3577889"/>
          </a:xfrm>
          <a:prstGeom prst="ellipse">
            <a:avLst/>
          </a:prstGeom>
          <a:solidFill>
            <a:schemeClr val="lt1"/>
          </a:solidFill>
          <a:ln>
            <a:noFill/>
          </a:ln>
          <a:effectLst>
            <a:outerShdw blurRad="317500" sx="118000" rotWithShape="0" algn="ctr" sy="118000">
              <a:srgbClr val="0070C0">
                <a:alpha val="1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160" name="Google Shape;2160;p40"/>
          <p:cNvSpPr/>
          <p:nvPr/>
        </p:nvSpPr>
        <p:spPr>
          <a:xfrm>
            <a:off x="-1191861" y="2241567"/>
            <a:ext cx="2369250" cy="2369251"/>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161" name="Google Shape;2161;p40"/>
          <p:cNvSpPr/>
          <p:nvPr/>
        </p:nvSpPr>
        <p:spPr>
          <a:xfrm>
            <a:off x="-50834" y="5743431"/>
            <a:ext cx="98571" cy="98571"/>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62" name="Google Shape;2162;p40"/>
          <p:cNvGrpSpPr/>
          <p:nvPr/>
        </p:nvGrpSpPr>
        <p:grpSpPr>
          <a:xfrm>
            <a:off x="-2926033" y="0"/>
            <a:ext cx="5852066" cy="6429111"/>
            <a:chOff x="-2926033" y="0"/>
            <a:chExt cx="5852066" cy="6429111"/>
          </a:xfrm>
        </p:grpSpPr>
        <p:sp>
          <p:nvSpPr>
            <p:cNvPr id="2163" name="Google Shape;2163;p40"/>
            <p:cNvSpPr/>
            <p:nvPr/>
          </p:nvSpPr>
          <p:spPr>
            <a:xfrm>
              <a:off x="-1773806" y="4996058"/>
              <a:ext cx="59369" cy="5936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4" name="Google Shape;2164;p40"/>
            <p:cNvSpPr/>
            <p:nvPr/>
          </p:nvSpPr>
          <p:spPr>
            <a:xfrm>
              <a:off x="-2181620" y="2302487"/>
              <a:ext cx="90435" cy="90435"/>
            </a:xfrm>
            <a:prstGeom prst="ellipse">
              <a:avLst/>
            </a:prstGeom>
            <a:solidFill>
              <a:srgbClr val="057D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5" name="Google Shape;2165;p40"/>
            <p:cNvSpPr/>
            <p:nvPr/>
          </p:nvSpPr>
          <p:spPr>
            <a:xfrm>
              <a:off x="395847" y="5969581"/>
              <a:ext cx="52806" cy="52806"/>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6" name="Google Shape;2166;p40"/>
            <p:cNvSpPr/>
            <p:nvPr/>
          </p:nvSpPr>
          <p:spPr>
            <a:xfrm>
              <a:off x="657782" y="5945447"/>
              <a:ext cx="52214" cy="52214"/>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7" name="Google Shape;2167;p40"/>
            <p:cNvSpPr/>
            <p:nvPr/>
          </p:nvSpPr>
          <p:spPr>
            <a:xfrm flipH="1">
              <a:off x="343676" y="5841366"/>
              <a:ext cx="58578" cy="58578"/>
            </a:xfrm>
            <a:prstGeom prst="ellipse">
              <a:avLst/>
            </a:prstGeom>
            <a:solidFill>
              <a:srgbClr val="D8D8D8">
                <a:alpha val="56862"/>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Google Shape;2168;p40"/>
            <p:cNvSpPr/>
            <p:nvPr/>
          </p:nvSpPr>
          <p:spPr>
            <a:xfrm>
              <a:off x="939765" y="5571757"/>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Google Shape;2169;p40"/>
            <p:cNvSpPr/>
            <p:nvPr/>
          </p:nvSpPr>
          <p:spPr>
            <a:xfrm>
              <a:off x="749628" y="5754385"/>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Google Shape;2170;p40"/>
            <p:cNvSpPr/>
            <p:nvPr/>
          </p:nvSpPr>
          <p:spPr>
            <a:xfrm>
              <a:off x="804176" y="5800178"/>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1" name="Google Shape;2171;p40"/>
            <p:cNvSpPr/>
            <p:nvPr/>
          </p:nvSpPr>
          <p:spPr>
            <a:xfrm>
              <a:off x="543622" y="6048549"/>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2" name="Google Shape;2172;p40"/>
            <p:cNvSpPr/>
            <p:nvPr/>
          </p:nvSpPr>
          <p:spPr>
            <a:xfrm>
              <a:off x="543622" y="6048882"/>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3" name="Google Shape;2173;p40"/>
            <p:cNvSpPr/>
            <p:nvPr/>
          </p:nvSpPr>
          <p:spPr>
            <a:xfrm>
              <a:off x="476483" y="5712598"/>
              <a:ext cx="52214" cy="52214"/>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4" name="Google Shape;2174;p40"/>
            <p:cNvSpPr/>
            <p:nvPr/>
          </p:nvSpPr>
          <p:spPr>
            <a:xfrm>
              <a:off x="642102" y="5670811"/>
              <a:ext cx="67894" cy="67894"/>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5" name="Google Shape;2175;p40"/>
            <p:cNvSpPr/>
            <p:nvPr/>
          </p:nvSpPr>
          <p:spPr>
            <a:xfrm>
              <a:off x="572823" y="5687252"/>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6" name="Google Shape;2176;p40"/>
            <p:cNvSpPr/>
            <p:nvPr/>
          </p:nvSpPr>
          <p:spPr>
            <a:xfrm>
              <a:off x="834784" y="6146042"/>
              <a:ext cx="54548" cy="54548"/>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Google Shape;2177;p40"/>
            <p:cNvSpPr/>
            <p:nvPr/>
          </p:nvSpPr>
          <p:spPr>
            <a:xfrm>
              <a:off x="939765" y="6146042"/>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Google Shape;2178;p40"/>
            <p:cNvSpPr/>
            <p:nvPr/>
          </p:nvSpPr>
          <p:spPr>
            <a:xfrm>
              <a:off x="105399" y="6342843"/>
              <a:ext cx="86268" cy="8626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Google Shape;2179;p40"/>
            <p:cNvSpPr/>
            <p:nvPr/>
          </p:nvSpPr>
          <p:spPr>
            <a:xfrm>
              <a:off x="28802" y="6297060"/>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0" name="Google Shape;2180;p40"/>
            <p:cNvSpPr/>
            <p:nvPr/>
          </p:nvSpPr>
          <p:spPr>
            <a:xfrm>
              <a:off x="89539" y="5899944"/>
              <a:ext cx="80054" cy="8005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1" name="Google Shape;2181;p40"/>
            <p:cNvSpPr/>
            <p:nvPr/>
          </p:nvSpPr>
          <p:spPr>
            <a:xfrm>
              <a:off x="-695" y="5973760"/>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2" name="Google Shape;2182;p40"/>
            <p:cNvSpPr/>
            <p:nvPr/>
          </p:nvSpPr>
          <p:spPr>
            <a:xfrm>
              <a:off x="-326611" y="5967840"/>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3" name="Google Shape;2183;p40"/>
            <p:cNvSpPr/>
            <p:nvPr/>
          </p:nvSpPr>
          <p:spPr>
            <a:xfrm>
              <a:off x="-246784" y="5821943"/>
              <a:ext cx="52806" cy="52806"/>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4" name="Google Shape;2184;p40"/>
            <p:cNvSpPr/>
            <p:nvPr/>
          </p:nvSpPr>
          <p:spPr>
            <a:xfrm>
              <a:off x="-338098" y="5789959"/>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5" name="Google Shape;2185;p40"/>
            <p:cNvSpPr/>
            <p:nvPr/>
          </p:nvSpPr>
          <p:spPr>
            <a:xfrm>
              <a:off x="-577206" y="6021275"/>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6" name="Google Shape;2186;p40"/>
            <p:cNvSpPr/>
            <p:nvPr/>
          </p:nvSpPr>
          <p:spPr>
            <a:xfrm>
              <a:off x="-778092" y="6146042"/>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Google Shape;2187;p40"/>
            <p:cNvSpPr/>
            <p:nvPr/>
          </p:nvSpPr>
          <p:spPr>
            <a:xfrm>
              <a:off x="-905920" y="6134078"/>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Google Shape;2188;p40"/>
            <p:cNvSpPr/>
            <p:nvPr/>
          </p:nvSpPr>
          <p:spPr>
            <a:xfrm>
              <a:off x="-809785" y="5824797"/>
              <a:ext cx="50692" cy="50692"/>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Google Shape;2189;p40"/>
            <p:cNvSpPr/>
            <p:nvPr/>
          </p:nvSpPr>
          <p:spPr>
            <a:xfrm>
              <a:off x="-608926" y="5722665"/>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0" name="Google Shape;2190;p40"/>
            <p:cNvSpPr/>
            <p:nvPr/>
          </p:nvSpPr>
          <p:spPr>
            <a:xfrm>
              <a:off x="-586932" y="5800610"/>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1" name="Google Shape;2191;p40"/>
            <p:cNvSpPr/>
            <p:nvPr/>
          </p:nvSpPr>
          <p:spPr>
            <a:xfrm>
              <a:off x="-768648" y="5652912"/>
              <a:ext cx="68680" cy="68680"/>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2" name="Google Shape;2192;p40"/>
            <p:cNvSpPr/>
            <p:nvPr/>
          </p:nvSpPr>
          <p:spPr>
            <a:xfrm>
              <a:off x="-1246121" y="5848953"/>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3" name="Google Shape;2193;p40"/>
            <p:cNvSpPr/>
            <p:nvPr/>
          </p:nvSpPr>
          <p:spPr>
            <a:xfrm>
              <a:off x="-1473186" y="6041408"/>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4" name="Google Shape;2194;p40"/>
            <p:cNvSpPr/>
            <p:nvPr/>
          </p:nvSpPr>
          <p:spPr>
            <a:xfrm>
              <a:off x="-1323267" y="5504904"/>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5" name="Google Shape;2195;p40"/>
            <p:cNvSpPr/>
            <p:nvPr/>
          </p:nvSpPr>
          <p:spPr>
            <a:xfrm>
              <a:off x="-1246121" y="5446064"/>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Google Shape;2196;p40"/>
            <p:cNvSpPr/>
            <p:nvPr/>
          </p:nvSpPr>
          <p:spPr>
            <a:xfrm>
              <a:off x="-1202640" y="5575612"/>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7" name="Google Shape;2197;p40"/>
            <p:cNvSpPr/>
            <p:nvPr/>
          </p:nvSpPr>
          <p:spPr>
            <a:xfrm>
              <a:off x="-1155077" y="5508318"/>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Google Shape;2198;p40"/>
            <p:cNvSpPr/>
            <p:nvPr/>
          </p:nvSpPr>
          <p:spPr>
            <a:xfrm>
              <a:off x="-1186749" y="5699541"/>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9" name="Google Shape;2199;p40"/>
            <p:cNvSpPr/>
            <p:nvPr/>
          </p:nvSpPr>
          <p:spPr>
            <a:xfrm>
              <a:off x="-1163311" y="5778409"/>
              <a:ext cx="58994" cy="5899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0" name="Google Shape;2200;p40"/>
            <p:cNvSpPr/>
            <p:nvPr/>
          </p:nvSpPr>
          <p:spPr>
            <a:xfrm>
              <a:off x="-1473187" y="6041407"/>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1" name="Google Shape;2201;p40"/>
            <p:cNvSpPr/>
            <p:nvPr/>
          </p:nvSpPr>
          <p:spPr>
            <a:xfrm>
              <a:off x="-1903617" y="6014134"/>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2" name="Google Shape;2202;p40"/>
            <p:cNvSpPr/>
            <p:nvPr/>
          </p:nvSpPr>
          <p:spPr>
            <a:xfrm>
              <a:off x="-1347261" y="5365579"/>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3" name="Google Shape;2203;p40"/>
            <p:cNvSpPr/>
            <p:nvPr/>
          </p:nvSpPr>
          <p:spPr>
            <a:xfrm>
              <a:off x="-1366499" y="5476491"/>
              <a:ext cx="57935" cy="5793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4" name="Google Shape;2204;p40"/>
            <p:cNvSpPr/>
            <p:nvPr/>
          </p:nvSpPr>
          <p:spPr>
            <a:xfrm>
              <a:off x="-1631697" y="5524596"/>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5" name="Google Shape;2205;p40"/>
            <p:cNvSpPr/>
            <p:nvPr/>
          </p:nvSpPr>
          <p:spPr>
            <a:xfrm>
              <a:off x="-1968290" y="5593417"/>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6" name="Google Shape;2206;p40"/>
            <p:cNvSpPr/>
            <p:nvPr/>
          </p:nvSpPr>
          <p:spPr>
            <a:xfrm>
              <a:off x="-2401398" y="5232578"/>
              <a:ext cx="77394" cy="77394"/>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7" name="Google Shape;2207;p40"/>
            <p:cNvSpPr/>
            <p:nvPr/>
          </p:nvSpPr>
          <p:spPr>
            <a:xfrm>
              <a:off x="-2795955" y="5159979"/>
              <a:ext cx="72600" cy="72600"/>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8" name="Google Shape;2208;p40"/>
            <p:cNvSpPr/>
            <p:nvPr/>
          </p:nvSpPr>
          <p:spPr>
            <a:xfrm>
              <a:off x="-1929593" y="5286264"/>
              <a:ext cx="94804" cy="9480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9" name="Google Shape;2209;p40"/>
            <p:cNvSpPr/>
            <p:nvPr/>
          </p:nvSpPr>
          <p:spPr>
            <a:xfrm>
              <a:off x="-1992348" y="5209907"/>
              <a:ext cx="62755" cy="6275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0" name="Google Shape;2210;p40"/>
            <p:cNvSpPr/>
            <p:nvPr/>
          </p:nvSpPr>
          <p:spPr>
            <a:xfrm>
              <a:off x="-1840874" y="5068816"/>
              <a:ext cx="59369" cy="59369"/>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1" name="Google Shape;2211;p40"/>
            <p:cNvSpPr/>
            <p:nvPr/>
          </p:nvSpPr>
          <p:spPr>
            <a:xfrm>
              <a:off x="-1796179" y="5108031"/>
              <a:ext cx="68828" cy="68828"/>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2" name="Google Shape;2212;p40"/>
            <p:cNvSpPr/>
            <p:nvPr/>
          </p:nvSpPr>
          <p:spPr>
            <a:xfrm>
              <a:off x="-1916532" y="5007202"/>
              <a:ext cx="68680" cy="68680"/>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3" name="Google Shape;2213;p40"/>
            <p:cNvSpPr/>
            <p:nvPr/>
          </p:nvSpPr>
          <p:spPr>
            <a:xfrm>
              <a:off x="-1892931" y="4973685"/>
              <a:ext cx="81742" cy="81742"/>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4" name="Google Shape;2214;p40"/>
            <p:cNvSpPr/>
            <p:nvPr/>
          </p:nvSpPr>
          <p:spPr>
            <a:xfrm>
              <a:off x="-2136402" y="4850219"/>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5" name="Google Shape;2215;p40"/>
            <p:cNvSpPr/>
            <p:nvPr/>
          </p:nvSpPr>
          <p:spPr>
            <a:xfrm>
              <a:off x="-2089738" y="4676554"/>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6" name="Google Shape;2216;p40"/>
            <p:cNvSpPr/>
            <p:nvPr/>
          </p:nvSpPr>
          <p:spPr>
            <a:xfrm>
              <a:off x="-2213333" y="4637856"/>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7" name="Google Shape;2217;p40"/>
            <p:cNvSpPr/>
            <p:nvPr/>
          </p:nvSpPr>
          <p:spPr>
            <a:xfrm>
              <a:off x="-2276088" y="4762157"/>
              <a:ext cx="62755" cy="6275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8" name="Google Shape;2218;p40"/>
            <p:cNvSpPr/>
            <p:nvPr/>
          </p:nvSpPr>
          <p:spPr>
            <a:xfrm>
              <a:off x="-1961326" y="4850219"/>
              <a:ext cx="77394" cy="7739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9" name="Google Shape;2219;p40"/>
            <p:cNvSpPr/>
            <p:nvPr/>
          </p:nvSpPr>
          <p:spPr>
            <a:xfrm>
              <a:off x="-2306197" y="4182740"/>
              <a:ext cx="94804" cy="94804"/>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0" name="Google Shape;2220;p40"/>
            <p:cNvSpPr/>
            <p:nvPr/>
          </p:nvSpPr>
          <p:spPr>
            <a:xfrm>
              <a:off x="-2434250" y="4345253"/>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1" name="Google Shape;2221;p40"/>
            <p:cNvSpPr/>
            <p:nvPr/>
          </p:nvSpPr>
          <p:spPr>
            <a:xfrm>
              <a:off x="-2543815" y="4514022"/>
              <a:ext cx="77394" cy="77394"/>
            </a:xfrm>
            <a:prstGeom prst="ellipse">
              <a:avLst/>
            </a:prstGeom>
            <a:solidFill>
              <a:srgbClr val="97C4D9">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2" name="Google Shape;2222;p40"/>
            <p:cNvSpPr/>
            <p:nvPr/>
          </p:nvSpPr>
          <p:spPr>
            <a:xfrm>
              <a:off x="-2324004" y="4502408"/>
              <a:ext cx="58878" cy="5887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3" name="Google Shape;2223;p40"/>
            <p:cNvSpPr/>
            <p:nvPr/>
          </p:nvSpPr>
          <p:spPr>
            <a:xfrm>
              <a:off x="-2347104" y="4409629"/>
              <a:ext cx="74160" cy="7416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4" name="Google Shape;2224;p40"/>
            <p:cNvSpPr/>
            <p:nvPr/>
          </p:nvSpPr>
          <p:spPr>
            <a:xfrm>
              <a:off x="-2382977" y="4090039"/>
              <a:ext cx="68828" cy="68828"/>
            </a:xfrm>
            <a:prstGeom prst="ellipse">
              <a:avLst/>
            </a:prstGeom>
            <a:solidFill>
              <a:srgbClr val="D8D8D8">
                <a:alpha val="72941"/>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2225" name="Google Shape;2225;p40"/>
            <p:cNvSpPr/>
            <p:nvPr/>
          </p:nvSpPr>
          <p:spPr>
            <a:xfrm>
              <a:off x="-2365133" y="4249313"/>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6" name="Google Shape;2226;p40"/>
            <p:cNvSpPr/>
            <p:nvPr/>
          </p:nvSpPr>
          <p:spPr>
            <a:xfrm>
              <a:off x="-2481056" y="4178641"/>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7" name="Google Shape;2227;p40"/>
            <p:cNvSpPr/>
            <p:nvPr/>
          </p:nvSpPr>
          <p:spPr>
            <a:xfrm>
              <a:off x="-2788595" y="4275579"/>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8" name="Google Shape;2228;p40"/>
            <p:cNvSpPr/>
            <p:nvPr/>
          </p:nvSpPr>
          <p:spPr>
            <a:xfrm>
              <a:off x="-2575157" y="3968803"/>
              <a:ext cx="54095" cy="5409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Google Shape;2229;p40"/>
            <p:cNvSpPr/>
            <p:nvPr/>
          </p:nvSpPr>
          <p:spPr>
            <a:xfrm>
              <a:off x="-2502992" y="4022898"/>
              <a:ext cx="56299" cy="56299"/>
            </a:xfrm>
            <a:prstGeom prst="ellipse">
              <a:avLst/>
            </a:prstGeom>
            <a:solidFill>
              <a:srgbClr val="97C4D9">
                <a:alpha val="3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0" name="Google Shape;2230;p40"/>
            <p:cNvSpPr/>
            <p:nvPr/>
          </p:nvSpPr>
          <p:spPr>
            <a:xfrm>
              <a:off x="-2507872" y="3904759"/>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1" name="Google Shape;2231;p40"/>
            <p:cNvSpPr/>
            <p:nvPr/>
          </p:nvSpPr>
          <p:spPr>
            <a:xfrm>
              <a:off x="-2658837" y="3889512"/>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2" name="Google Shape;2232;p40"/>
            <p:cNvSpPr/>
            <p:nvPr/>
          </p:nvSpPr>
          <p:spPr>
            <a:xfrm>
              <a:off x="-2595396" y="3833366"/>
              <a:ext cx="74334" cy="7433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3" name="Google Shape;2233;p40"/>
            <p:cNvSpPr/>
            <p:nvPr/>
          </p:nvSpPr>
          <p:spPr>
            <a:xfrm>
              <a:off x="-2613921" y="4220193"/>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4" name="Google Shape;2234;p40"/>
            <p:cNvSpPr/>
            <p:nvPr/>
          </p:nvSpPr>
          <p:spPr>
            <a:xfrm>
              <a:off x="-2608518" y="3241528"/>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5" name="Google Shape;2235;p40"/>
            <p:cNvSpPr/>
            <p:nvPr/>
          </p:nvSpPr>
          <p:spPr>
            <a:xfrm>
              <a:off x="-2542841" y="3041951"/>
              <a:ext cx="64044" cy="64044"/>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6" name="Google Shape;2236;p40"/>
            <p:cNvSpPr/>
            <p:nvPr/>
          </p:nvSpPr>
          <p:spPr>
            <a:xfrm>
              <a:off x="-2472040" y="2732678"/>
              <a:ext cx="59877" cy="59877"/>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7" name="Google Shape;2237;p40"/>
            <p:cNvSpPr/>
            <p:nvPr/>
          </p:nvSpPr>
          <p:spPr>
            <a:xfrm>
              <a:off x="-2603449" y="2697287"/>
              <a:ext cx="64343" cy="64343"/>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8" name="Google Shape;2238;p40"/>
            <p:cNvSpPr/>
            <p:nvPr/>
          </p:nvSpPr>
          <p:spPr>
            <a:xfrm>
              <a:off x="-2537492" y="2530376"/>
              <a:ext cx="64343" cy="64343"/>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Google Shape;2239;p40"/>
            <p:cNvSpPr/>
            <p:nvPr/>
          </p:nvSpPr>
          <p:spPr>
            <a:xfrm>
              <a:off x="-2377579" y="2562909"/>
              <a:ext cx="82660" cy="8266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Google Shape;2240;p40"/>
            <p:cNvSpPr/>
            <p:nvPr/>
          </p:nvSpPr>
          <p:spPr>
            <a:xfrm>
              <a:off x="-2430822" y="2265632"/>
              <a:ext cx="51879" cy="51879"/>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Google Shape;2241;p40"/>
            <p:cNvSpPr/>
            <p:nvPr/>
          </p:nvSpPr>
          <p:spPr>
            <a:xfrm>
              <a:off x="-2328323" y="2344868"/>
              <a:ext cx="51879" cy="51879"/>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2" name="Google Shape;2242;p40"/>
            <p:cNvSpPr/>
            <p:nvPr/>
          </p:nvSpPr>
          <p:spPr>
            <a:xfrm>
              <a:off x="-2265126" y="2422052"/>
              <a:ext cx="59085" cy="59085"/>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3" name="Google Shape;2243;p40"/>
            <p:cNvSpPr/>
            <p:nvPr/>
          </p:nvSpPr>
          <p:spPr>
            <a:xfrm>
              <a:off x="-2527347" y="2420185"/>
              <a:ext cx="60952" cy="60952"/>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4" name="Google Shape;2244;p40"/>
            <p:cNvSpPr/>
            <p:nvPr/>
          </p:nvSpPr>
          <p:spPr>
            <a:xfrm>
              <a:off x="-2645930" y="2416965"/>
              <a:ext cx="60952" cy="60952"/>
            </a:xfrm>
            <a:prstGeom prst="ellipse">
              <a:avLst/>
            </a:prstGeom>
            <a:solidFill>
              <a:srgbClr val="D0CECE">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5" name="Google Shape;2245;p40"/>
            <p:cNvSpPr/>
            <p:nvPr/>
          </p:nvSpPr>
          <p:spPr>
            <a:xfrm>
              <a:off x="-2611499" y="2504942"/>
              <a:ext cx="82660" cy="82660"/>
            </a:xfrm>
            <a:prstGeom prst="ellipse">
              <a:avLst/>
            </a:prstGeom>
            <a:solidFill>
              <a:srgbClr val="97C4D9">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6" name="Google Shape;2246;p40"/>
            <p:cNvSpPr/>
            <p:nvPr/>
          </p:nvSpPr>
          <p:spPr>
            <a:xfrm>
              <a:off x="-2426616" y="2437111"/>
              <a:ext cx="82660" cy="8266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7" name="Google Shape;2247;p40"/>
            <p:cNvSpPr/>
            <p:nvPr/>
          </p:nvSpPr>
          <p:spPr>
            <a:xfrm>
              <a:off x="-2926033" y="2056910"/>
              <a:ext cx="95454" cy="95454"/>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8" name="Google Shape;2248;p40"/>
            <p:cNvSpPr/>
            <p:nvPr/>
          </p:nvSpPr>
          <p:spPr>
            <a:xfrm>
              <a:off x="-2876161" y="2220464"/>
              <a:ext cx="65231" cy="652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9" name="Google Shape;2249;p40"/>
            <p:cNvSpPr/>
            <p:nvPr/>
          </p:nvSpPr>
          <p:spPr>
            <a:xfrm>
              <a:off x="-2810931" y="1944114"/>
              <a:ext cx="65231" cy="652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0" name="Google Shape;2250;p40"/>
            <p:cNvSpPr/>
            <p:nvPr/>
          </p:nvSpPr>
          <p:spPr>
            <a:xfrm>
              <a:off x="-2796335" y="1827925"/>
              <a:ext cx="65231" cy="65231"/>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Google Shape;2251;p40"/>
            <p:cNvSpPr/>
            <p:nvPr/>
          </p:nvSpPr>
          <p:spPr>
            <a:xfrm>
              <a:off x="-2569312" y="1754209"/>
              <a:ext cx="73716" cy="73716"/>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Google Shape;2252;p40"/>
            <p:cNvSpPr/>
            <p:nvPr/>
          </p:nvSpPr>
          <p:spPr>
            <a:xfrm>
              <a:off x="-2658837" y="1852313"/>
              <a:ext cx="68690" cy="68690"/>
            </a:xfrm>
            <a:prstGeom prst="ellipse">
              <a:avLst/>
            </a:prstGeom>
            <a:solidFill>
              <a:srgbClr val="97C4D9">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Google Shape;2253;p40"/>
            <p:cNvSpPr/>
            <p:nvPr/>
          </p:nvSpPr>
          <p:spPr>
            <a:xfrm>
              <a:off x="-2547275" y="1980776"/>
              <a:ext cx="82660" cy="8266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4" name="Google Shape;2254;p40"/>
            <p:cNvSpPr/>
            <p:nvPr/>
          </p:nvSpPr>
          <p:spPr>
            <a:xfrm>
              <a:off x="-2518700" y="2127081"/>
              <a:ext cx="82660" cy="8266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5" name="Google Shape;2255;p40"/>
            <p:cNvSpPr/>
            <p:nvPr/>
          </p:nvSpPr>
          <p:spPr>
            <a:xfrm>
              <a:off x="-2126128" y="2145186"/>
              <a:ext cx="59877" cy="59877"/>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6" name="Google Shape;2256;p40"/>
            <p:cNvSpPr/>
            <p:nvPr/>
          </p:nvSpPr>
          <p:spPr>
            <a:xfrm>
              <a:off x="-2066250" y="2116132"/>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7" name="Google Shape;2257;p40"/>
            <p:cNvSpPr/>
            <p:nvPr/>
          </p:nvSpPr>
          <p:spPr>
            <a:xfrm>
              <a:off x="-2302116" y="2162302"/>
              <a:ext cx="82660" cy="8266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8" name="Google Shape;2258;p40"/>
            <p:cNvSpPr/>
            <p:nvPr/>
          </p:nvSpPr>
          <p:spPr>
            <a:xfrm>
              <a:off x="-2337202" y="2111610"/>
              <a:ext cx="50692" cy="50692"/>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9" name="Google Shape;2259;p40"/>
            <p:cNvSpPr/>
            <p:nvPr/>
          </p:nvSpPr>
          <p:spPr>
            <a:xfrm>
              <a:off x="-2252762" y="2083425"/>
              <a:ext cx="59926" cy="59926"/>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0" name="Google Shape;2260;p40"/>
            <p:cNvSpPr/>
            <p:nvPr/>
          </p:nvSpPr>
          <p:spPr>
            <a:xfrm>
              <a:off x="-2464615" y="1886657"/>
              <a:ext cx="73272" cy="73272"/>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1" name="Google Shape;2261;p40"/>
            <p:cNvSpPr/>
            <p:nvPr/>
          </p:nvSpPr>
          <p:spPr>
            <a:xfrm>
              <a:off x="-2573923" y="1753138"/>
              <a:ext cx="73272" cy="73272"/>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2" name="Google Shape;2262;p40"/>
            <p:cNvSpPr/>
            <p:nvPr/>
          </p:nvSpPr>
          <p:spPr>
            <a:xfrm>
              <a:off x="-2631501" y="1476411"/>
              <a:ext cx="73272" cy="73272"/>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3" name="Google Shape;2263;p40"/>
            <p:cNvSpPr/>
            <p:nvPr/>
          </p:nvSpPr>
          <p:spPr>
            <a:xfrm>
              <a:off x="-2349716" y="1590062"/>
              <a:ext cx="73272" cy="73272"/>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4" name="Google Shape;2264;p40"/>
            <p:cNvSpPr/>
            <p:nvPr/>
          </p:nvSpPr>
          <p:spPr>
            <a:xfrm>
              <a:off x="-2097898" y="1955975"/>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5" name="Google Shape;2265;p40"/>
            <p:cNvSpPr/>
            <p:nvPr/>
          </p:nvSpPr>
          <p:spPr>
            <a:xfrm>
              <a:off x="-2170040" y="1848912"/>
              <a:ext cx="56659" cy="56659"/>
            </a:xfrm>
            <a:prstGeom prst="ellipse">
              <a:avLst/>
            </a:prstGeom>
            <a:solidFill>
              <a:srgbClr val="97C4D9">
                <a:alpha val="6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6" name="Google Shape;2266;p40"/>
            <p:cNvSpPr/>
            <p:nvPr/>
          </p:nvSpPr>
          <p:spPr>
            <a:xfrm>
              <a:off x="-2294281" y="1974801"/>
              <a:ext cx="82660" cy="82660"/>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7" name="Google Shape;2267;p40"/>
            <p:cNvSpPr/>
            <p:nvPr/>
          </p:nvSpPr>
          <p:spPr>
            <a:xfrm>
              <a:off x="-2245062" y="1944756"/>
              <a:ext cx="53758" cy="53758"/>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8" name="Google Shape;2268;p40"/>
            <p:cNvSpPr/>
            <p:nvPr/>
          </p:nvSpPr>
          <p:spPr>
            <a:xfrm>
              <a:off x="-2209138" y="2013242"/>
              <a:ext cx="53758" cy="53758"/>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Google Shape;2269;p40"/>
            <p:cNvSpPr/>
            <p:nvPr/>
          </p:nvSpPr>
          <p:spPr>
            <a:xfrm>
              <a:off x="-2178317" y="1967412"/>
              <a:ext cx="53758" cy="53758"/>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0" name="Google Shape;2270;p40"/>
            <p:cNvSpPr/>
            <p:nvPr/>
          </p:nvSpPr>
          <p:spPr>
            <a:xfrm>
              <a:off x="-1958420" y="1917470"/>
              <a:ext cx="73272" cy="73272"/>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Google Shape;2271;p40"/>
            <p:cNvSpPr/>
            <p:nvPr/>
          </p:nvSpPr>
          <p:spPr>
            <a:xfrm>
              <a:off x="-2014169" y="2016671"/>
              <a:ext cx="73272" cy="73272"/>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2" name="Google Shape;2272;p40"/>
            <p:cNvSpPr/>
            <p:nvPr/>
          </p:nvSpPr>
          <p:spPr>
            <a:xfrm>
              <a:off x="-2056455" y="1944097"/>
              <a:ext cx="73272" cy="73272"/>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3" name="Google Shape;2273;p40"/>
            <p:cNvSpPr/>
            <p:nvPr/>
          </p:nvSpPr>
          <p:spPr>
            <a:xfrm>
              <a:off x="-1832198" y="1808034"/>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4" name="Google Shape;2274;p40"/>
            <p:cNvSpPr/>
            <p:nvPr/>
          </p:nvSpPr>
          <p:spPr>
            <a:xfrm>
              <a:off x="-1940460" y="1821715"/>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5" name="Google Shape;2275;p40"/>
            <p:cNvSpPr/>
            <p:nvPr/>
          </p:nvSpPr>
          <p:spPr>
            <a:xfrm>
              <a:off x="-2003567" y="1695916"/>
              <a:ext cx="50692" cy="50692"/>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6" name="Google Shape;2276;p40"/>
            <p:cNvSpPr/>
            <p:nvPr/>
          </p:nvSpPr>
          <p:spPr>
            <a:xfrm>
              <a:off x="-2072737" y="1864076"/>
              <a:ext cx="50692" cy="50692"/>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7" name="Google Shape;2277;p40"/>
            <p:cNvSpPr/>
            <p:nvPr/>
          </p:nvSpPr>
          <p:spPr>
            <a:xfrm>
              <a:off x="-2486929" y="1206769"/>
              <a:ext cx="73272" cy="73272"/>
            </a:xfrm>
            <a:prstGeom prst="ellipse">
              <a:avLst/>
            </a:prstGeom>
            <a:solidFill>
              <a:srgbClr val="97C4D9">
                <a:alpha val="1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8" name="Google Shape;2278;p40"/>
            <p:cNvSpPr/>
            <p:nvPr/>
          </p:nvSpPr>
          <p:spPr>
            <a:xfrm>
              <a:off x="-2150018" y="1264576"/>
              <a:ext cx="73272" cy="73272"/>
            </a:xfrm>
            <a:prstGeom prst="ellipse">
              <a:avLst/>
            </a:prstGeom>
            <a:solidFill>
              <a:srgbClr val="97C4D9">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9" name="Google Shape;2279;p40"/>
            <p:cNvSpPr/>
            <p:nvPr/>
          </p:nvSpPr>
          <p:spPr>
            <a:xfrm>
              <a:off x="-1853561" y="1584631"/>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0" name="Google Shape;2280;p40"/>
            <p:cNvSpPr/>
            <p:nvPr/>
          </p:nvSpPr>
          <p:spPr>
            <a:xfrm>
              <a:off x="-1739784" y="1498990"/>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1" name="Google Shape;2281;p40"/>
            <p:cNvSpPr/>
            <p:nvPr/>
          </p:nvSpPr>
          <p:spPr>
            <a:xfrm>
              <a:off x="-1778308" y="1556111"/>
              <a:ext cx="68372" cy="6837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2" name="Google Shape;2282;p40"/>
            <p:cNvSpPr/>
            <p:nvPr/>
          </p:nvSpPr>
          <p:spPr>
            <a:xfrm>
              <a:off x="-1795843" y="1469026"/>
              <a:ext cx="53758" cy="53758"/>
            </a:xfrm>
            <a:prstGeom prst="ellipse">
              <a:avLst/>
            </a:prstGeom>
            <a:solidFill>
              <a:srgbClr val="97C4D9">
                <a:alpha val="4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3" name="Google Shape;2283;p40"/>
            <p:cNvSpPr/>
            <p:nvPr/>
          </p:nvSpPr>
          <p:spPr>
            <a:xfrm>
              <a:off x="-1689092" y="1380750"/>
              <a:ext cx="67345" cy="67345"/>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Google Shape;2284;p40"/>
            <p:cNvSpPr/>
            <p:nvPr/>
          </p:nvSpPr>
          <p:spPr>
            <a:xfrm>
              <a:off x="-1822067" y="1313735"/>
              <a:ext cx="67345" cy="67345"/>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Google Shape;2285;p40"/>
            <p:cNvSpPr/>
            <p:nvPr/>
          </p:nvSpPr>
          <p:spPr>
            <a:xfrm>
              <a:off x="-1568155" y="1313807"/>
              <a:ext cx="78273" cy="78273"/>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Google Shape;2286;p40"/>
            <p:cNvSpPr/>
            <p:nvPr/>
          </p:nvSpPr>
          <p:spPr>
            <a:xfrm>
              <a:off x="-1808130" y="1468105"/>
              <a:ext cx="67345" cy="67345"/>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7" name="Google Shape;2287;p40"/>
            <p:cNvSpPr/>
            <p:nvPr/>
          </p:nvSpPr>
          <p:spPr>
            <a:xfrm>
              <a:off x="-2034431" y="1550435"/>
              <a:ext cx="90748" cy="90748"/>
            </a:xfrm>
            <a:prstGeom prst="ellipse">
              <a:avLst/>
            </a:prstGeom>
            <a:solidFill>
              <a:srgbClr val="97C4D9">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8" name="Google Shape;2288;p40"/>
            <p:cNvSpPr/>
            <p:nvPr/>
          </p:nvSpPr>
          <p:spPr>
            <a:xfrm>
              <a:off x="-1866356" y="1510588"/>
              <a:ext cx="60654" cy="60654"/>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9" name="Google Shape;2289;p40"/>
            <p:cNvSpPr/>
            <p:nvPr/>
          </p:nvSpPr>
          <p:spPr>
            <a:xfrm>
              <a:off x="-1426729" y="1199474"/>
              <a:ext cx="60654" cy="60654"/>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0" name="Google Shape;2290;p40"/>
            <p:cNvSpPr/>
            <p:nvPr/>
          </p:nvSpPr>
          <p:spPr>
            <a:xfrm>
              <a:off x="-1408755" y="1332364"/>
              <a:ext cx="60654" cy="60654"/>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1" name="Google Shape;2291;p40"/>
            <p:cNvSpPr/>
            <p:nvPr/>
          </p:nvSpPr>
          <p:spPr>
            <a:xfrm>
              <a:off x="-1335487" y="1353769"/>
              <a:ext cx="75590" cy="75590"/>
            </a:xfrm>
            <a:prstGeom prst="ellipse">
              <a:avLst/>
            </a:prstGeom>
            <a:solidFill>
              <a:srgbClr val="97C4D9">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2" name="Google Shape;2292;p40"/>
            <p:cNvSpPr/>
            <p:nvPr/>
          </p:nvSpPr>
          <p:spPr>
            <a:xfrm>
              <a:off x="-1008423" y="1182304"/>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Google Shape;2293;p40"/>
            <p:cNvSpPr/>
            <p:nvPr/>
          </p:nvSpPr>
          <p:spPr>
            <a:xfrm>
              <a:off x="-1092583" y="1231634"/>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Google Shape;2294;p40"/>
            <p:cNvSpPr/>
            <p:nvPr/>
          </p:nvSpPr>
          <p:spPr>
            <a:xfrm>
              <a:off x="-1252391" y="1303739"/>
              <a:ext cx="67345" cy="67345"/>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Google Shape;2295;p40"/>
            <p:cNvSpPr/>
            <p:nvPr/>
          </p:nvSpPr>
          <p:spPr>
            <a:xfrm>
              <a:off x="-1236622" y="1234903"/>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6" name="Google Shape;2296;p40"/>
            <p:cNvSpPr/>
            <p:nvPr/>
          </p:nvSpPr>
          <p:spPr>
            <a:xfrm>
              <a:off x="-1129370" y="1211843"/>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7" name="Google Shape;2297;p40"/>
            <p:cNvSpPr/>
            <p:nvPr/>
          </p:nvSpPr>
          <p:spPr>
            <a:xfrm>
              <a:off x="-1137859" y="1136033"/>
              <a:ext cx="60869" cy="60869"/>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8" name="Google Shape;2298;p40"/>
            <p:cNvSpPr/>
            <p:nvPr/>
          </p:nvSpPr>
          <p:spPr>
            <a:xfrm>
              <a:off x="-931897" y="1040882"/>
              <a:ext cx="50692" cy="50692"/>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9" name="Google Shape;2299;p40"/>
            <p:cNvSpPr/>
            <p:nvPr/>
          </p:nvSpPr>
          <p:spPr>
            <a:xfrm>
              <a:off x="-1276799" y="1134518"/>
              <a:ext cx="74308" cy="7430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0" name="Google Shape;2300;p40"/>
            <p:cNvSpPr/>
            <p:nvPr/>
          </p:nvSpPr>
          <p:spPr>
            <a:xfrm>
              <a:off x="-1319803" y="1176134"/>
              <a:ext cx="50692" cy="50692"/>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1" name="Google Shape;2301;p40"/>
            <p:cNvSpPr/>
            <p:nvPr/>
          </p:nvSpPr>
          <p:spPr>
            <a:xfrm>
              <a:off x="-1171520" y="950489"/>
              <a:ext cx="90428" cy="9042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Google Shape;2302;p40"/>
            <p:cNvSpPr/>
            <p:nvPr/>
          </p:nvSpPr>
          <p:spPr>
            <a:xfrm>
              <a:off x="-919185" y="844505"/>
              <a:ext cx="90428" cy="9042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Google Shape;2303;p40"/>
            <p:cNvSpPr/>
            <p:nvPr/>
          </p:nvSpPr>
          <p:spPr>
            <a:xfrm>
              <a:off x="-1228848" y="1046731"/>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Google Shape;2304;p40"/>
            <p:cNvSpPr/>
            <p:nvPr/>
          </p:nvSpPr>
          <p:spPr>
            <a:xfrm>
              <a:off x="-1131159" y="1130577"/>
              <a:ext cx="56929" cy="56929"/>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5" name="Google Shape;2305;p40"/>
            <p:cNvSpPr/>
            <p:nvPr/>
          </p:nvSpPr>
          <p:spPr>
            <a:xfrm>
              <a:off x="-931997" y="1042509"/>
              <a:ext cx="50692" cy="50692"/>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6" name="Google Shape;2306;p40"/>
            <p:cNvSpPr/>
            <p:nvPr/>
          </p:nvSpPr>
          <p:spPr>
            <a:xfrm>
              <a:off x="-1398838" y="963276"/>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7" name="Google Shape;2307;p40"/>
            <p:cNvSpPr/>
            <p:nvPr/>
          </p:nvSpPr>
          <p:spPr>
            <a:xfrm>
              <a:off x="-1661186" y="999837"/>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8" name="Google Shape;2308;p40"/>
            <p:cNvSpPr/>
            <p:nvPr/>
          </p:nvSpPr>
          <p:spPr>
            <a:xfrm>
              <a:off x="-1824767" y="825668"/>
              <a:ext cx="90274" cy="90274"/>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9" name="Google Shape;2309;p40"/>
            <p:cNvSpPr/>
            <p:nvPr/>
          </p:nvSpPr>
          <p:spPr>
            <a:xfrm>
              <a:off x="-1832198" y="621612"/>
              <a:ext cx="90274" cy="90274"/>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0" name="Google Shape;2310;p40"/>
            <p:cNvSpPr/>
            <p:nvPr/>
          </p:nvSpPr>
          <p:spPr>
            <a:xfrm>
              <a:off x="-1199199" y="623049"/>
              <a:ext cx="71775" cy="71775"/>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1" name="Google Shape;2311;p40"/>
            <p:cNvSpPr/>
            <p:nvPr/>
          </p:nvSpPr>
          <p:spPr>
            <a:xfrm>
              <a:off x="-1152734" y="799029"/>
              <a:ext cx="71775" cy="7177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Google Shape;2312;p40"/>
            <p:cNvSpPr/>
            <p:nvPr/>
          </p:nvSpPr>
          <p:spPr>
            <a:xfrm>
              <a:off x="-1107425" y="842737"/>
              <a:ext cx="71775" cy="7177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Google Shape;2313;p40"/>
            <p:cNvSpPr/>
            <p:nvPr/>
          </p:nvSpPr>
          <p:spPr>
            <a:xfrm>
              <a:off x="-1304998" y="902370"/>
              <a:ext cx="71775" cy="7177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Google Shape;2314;p40"/>
            <p:cNvSpPr/>
            <p:nvPr/>
          </p:nvSpPr>
          <p:spPr>
            <a:xfrm>
              <a:off x="-1356967" y="865521"/>
              <a:ext cx="71775" cy="7177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5" name="Google Shape;2315;p40"/>
            <p:cNvSpPr/>
            <p:nvPr/>
          </p:nvSpPr>
          <p:spPr>
            <a:xfrm>
              <a:off x="-1011576" y="714108"/>
              <a:ext cx="71775" cy="71775"/>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6" name="Google Shape;2316;p40"/>
            <p:cNvSpPr/>
            <p:nvPr/>
          </p:nvSpPr>
          <p:spPr>
            <a:xfrm>
              <a:off x="-840423" y="537378"/>
              <a:ext cx="71775" cy="71775"/>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7" name="Google Shape;2317;p40"/>
            <p:cNvSpPr/>
            <p:nvPr/>
          </p:nvSpPr>
          <p:spPr>
            <a:xfrm>
              <a:off x="-828757" y="655159"/>
              <a:ext cx="71775" cy="71775"/>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8" name="Google Shape;2318;p40"/>
            <p:cNvSpPr/>
            <p:nvPr/>
          </p:nvSpPr>
          <p:spPr>
            <a:xfrm>
              <a:off x="-681128" y="697039"/>
              <a:ext cx="90428" cy="90428"/>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9" name="Google Shape;2319;p40"/>
            <p:cNvSpPr/>
            <p:nvPr/>
          </p:nvSpPr>
          <p:spPr>
            <a:xfrm>
              <a:off x="-669857" y="978675"/>
              <a:ext cx="90428" cy="90428"/>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0" name="Google Shape;2320;p40"/>
            <p:cNvSpPr/>
            <p:nvPr/>
          </p:nvSpPr>
          <p:spPr>
            <a:xfrm>
              <a:off x="-589897" y="1056521"/>
              <a:ext cx="50692" cy="50692"/>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Google Shape;2321;p40"/>
            <p:cNvSpPr/>
            <p:nvPr/>
          </p:nvSpPr>
          <p:spPr>
            <a:xfrm>
              <a:off x="-628081" y="936302"/>
              <a:ext cx="74308" cy="7430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2" name="Google Shape;2322;p40"/>
            <p:cNvSpPr/>
            <p:nvPr/>
          </p:nvSpPr>
          <p:spPr>
            <a:xfrm>
              <a:off x="-514049" y="963507"/>
              <a:ext cx="71775" cy="71775"/>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Google Shape;2323;p40"/>
            <p:cNvSpPr/>
            <p:nvPr/>
          </p:nvSpPr>
          <p:spPr>
            <a:xfrm>
              <a:off x="-539579" y="887552"/>
              <a:ext cx="71775" cy="71775"/>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4" name="Google Shape;2324;p40"/>
            <p:cNvSpPr/>
            <p:nvPr/>
          </p:nvSpPr>
          <p:spPr>
            <a:xfrm>
              <a:off x="-503692" y="802404"/>
              <a:ext cx="90428" cy="90428"/>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Google Shape;2325;p40"/>
            <p:cNvSpPr/>
            <p:nvPr/>
          </p:nvSpPr>
          <p:spPr>
            <a:xfrm>
              <a:off x="-443459" y="874820"/>
              <a:ext cx="54540" cy="54540"/>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6" name="Google Shape;2326;p40"/>
            <p:cNvSpPr/>
            <p:nvPr/>
          </p:nvSpPr>
          <p:spPr>
            <a:xfrm>
              <a:off x="-404164" y="903038"/>
              <a:ext cx="54540" cy="54540"/>
            </a:xfrm>
            <a:prstGeom prst="ellipse">
              <a:avLst/>
            </a:prstGeom>
            <a:solidFill>
              <a:srgbClr val="629BB4">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7" name="Google Shape;2327;p40"/>
            <p:cNvSpPr/>
            <p:nvPr/>
          </p:nvSpPr>
          <p:spPr>
            <a:xfrm>
              <a:off x="-386779" y="592316"/>
              <a:ext cx="74308" cy="74308"/>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8" name="Google Shape;2328;p40"/>
            <p:cNvSpPr/>
            <p:nvPr/>
          </p:nvSpPr>
          <p:spPr>
            <a:xfrm>
              <a:off x="-170932" y="545780"/>
              <a:ext cx="87172" cy="8717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9" name="Google Shape;2329;p40"/>
            <p:cNvSpPr/>
            <p:nvPr/>
          </p:nvSpPr>
          <p:spPr>
            <a:xfrm>
              <a:off x="-61144" y="755181"/>
              <a:ext cx="60450" cy="60450"/>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0" name="Google Shape;2330;p40"/>
            <p:cNvSpPr/>
            <p:nvPr/>
          </p:nvSpPr>
          <p:spPr>
            <a:xfrm>
              <a:off x="87796" y="920029"/>
              <a:ext cx="74308" cy="7430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1" name="Google Shape;2331;p40"/>
            <p:cNvSpPr/>
            <p:nvPr/>
          </p:nvSpPr>
          <p:spPr>
            <a:xfrm>
              <a:off x="-164500" y="947563"/>
              <a:ext cx="74308" cy="74308"/>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2" name="Google Shape;2332;p40"/>
            <p:cNvSpPr/>
            <p:nvPr/>
          </p:nvSpPr>
          <p:spPr>
            <a:xfrm>
              <a:off x="-221804" y="1013651"/>
              <a:ext cx="50692" cy="50692"/>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3" name="Google Shape;2333;p40"/>
            <p:cNvSpPr/>
            <p:nvPr/>
          </p:nvSpPr>
          <p:spPr>
            <a:xfrm>
              <a:off x="-217047" y="848827"/>
              <a:ext cx="74308" cy="74308"/>
            </a:xfrm>
            <a:prstGeom prst="ellipse">
              <a:avLst/>
            </a:prstGeom>
            <a:solidFill>
              <a:srgbClr val="629BB4">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4" name="Google Shape;2334;p40"/>
            <p:cNvSpPr/>
            <p:nvPr/>
          </p:nvSpPr>
          <p:spPr>
            <a:xfrm>
              <a:off x="71048" y="846489"/>
              <a:ext cx="60450" cy="60450"/>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5" name="Google Shape;2335;p40"/>
            <p:cNvSpPr/>
            <p:nvPr/>
          </p:nvSpPr>
          <p:spPr>
            <a:xfrm>
              <a:off x="146647" y="814696"/>
              <a:ext cx="60450" cy="60450"/>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6" name="Google Shape;2336;p40"/>
            <p:cNvSpPr/>
            <p:nvPr/>
          </p:nvSpPr>
          <p:spPr>
            <a:xfrm>
              <a:off x="143792" y="731564"/>
              <a:ext cx="60450" cy="60450"/>
            </a:xfrm>
            <a:prstGeom prst="ellipse">
              <a:avLst/>
            </a:prstGeom>
            <a:solidFill>
              <a:srgbClr val="629BB4">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7" name="Google Shape;2337;p40"/>
            <p:cNvSpPr/>
            <p:nvPr/>
          </p:nvSpPr>
          <p:spPr>
            <a:xfrm>
              <a:off x="343676" y="391353"/>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8" name="Google Shape;2338;p40"/>
            <p:cNvSpPr/>
            <p:nvPr/>
          </p:nvSpPr>
          <p:spPr>
            <a:xfrm>
              <a:off x="335437" y="747878"/>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9" name="Google Shape;2339;p40"/>
            <p:cNvSpPr/>
            <p:nvPr/>
          </p:nvSpPr>
          <p:spPr>
            <a:xfrm>
              <a:off x="440256" y="710350"/>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0" name="Google Shape;2340;p40"/>
            <p:cNvSpPr/>
            <p:nvPr/>
          </p:nvSpPr>
          <p:spPr>
            <a:xfrm>
              <a:off x="272291" y="856000"/>
              <a:ext cx="74308" cy="7430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1" name="Google Shape;2341;p40"/>
            <p:cNvSpPr/>
            <p:nvPr/>
          </p:nvSpPr>
          <p:spPr>
            <a:xfrm>
              <a:off x="177583" y="905316"/>
              <a:ext cx="74308" cy="74308"/>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2" name="Google Shape;2342;p40"/>
            <p:cNvSpPr/>
            <p:nvPr/>
          </p:nvSpPr>
          <p:spPr>
            <a:xfrm>
              <a:off x="265370" y="918850"/>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3" name="Google Shape;2343;p40"/>
            <p:cNvSpPr/>
            <p:nvPr/>
          </p:nvSpPr>
          <p:spPr>
            <a:xfrm>
              <a:off x="479674" y="920529"/>
              <a:ext cx="87172" cy="8717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4" name="Google Shape;2344;p40"/>
            <p:cNvSpPr/>
            <p:nvPr/>
          </p:nvSpPr>
          <p:spPr>
            <a:xfrm>
              <a:off x="418183" y="870766"/>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5" name="Google Shape;2345;p40"/>
            <p:cNvSpPr/>
            <p:nvPr/>
          </p:nvSpPr>
          <p:spPr>
            <a:xfrm>
              <a:off x="543622" y="1015068"/>
              <a:ext cx="63523" cy="6352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6" name="Google Shape;2346;p40"/>
            <p:cNvSpPr/>
            <p:nvPr/>
          </p:nvSpPr>
          <p:spPr>
            <a:xfrm>
              <a:off x="742505" y="313377"/>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7" name="Google Shape;2347;p40"/>
            <p:cNvSpPr/>
            <p:nvPr/>
          </p:nvSpPr>
          <p:spPr>
            <a:xfrm>
              <a:off x="-1018965" y="204559"/>
              <a:ext cx="86968" cy="86968"/>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8" name="Google Shape;2348;p40"/>
            <p:cNvSpPr/>
            <p:nvPr/>
          </p:nvSpPr>
          <p:spPr>
            <a:xfrm>
              <a:off x="-273805" y="125354"/>
              <a:ext cx="86968" cy="86968"/>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9" name="Google Shape;2349;p40"/>
            <p:cNvSpPr/>
            <p:nvPr/>
          </p:nvSpPr>
          <p:spPr>
            <a:xfrm>
              <a:off x="-124273" y="0"/>
              <a:ext cx="86968" cy="86968"/>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0" name="Google Shape;2350;p40"/>
            <p:cNvSpPr/>
            <p:nvPr/>
          </p:nvSpPr>
          <p:spPr>
            <a:xfrm>
              <a:off x="1368318" y="765707"/>
              <a:ext cx="60705" cy="60705"/>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1" name="Google Shape;2351;p40"/>
            <p:cNvSpPr/>
            <p:nvPr/>
          </p:nvSpPr>
          <p:spPr>
            <a:xfrm>
              <a:off x="923453" y="821934"/>
              <a:ext cx="87172" cy="8717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Google Shape;2352;p40"/>
            <p:cNvSpPr/>
            <p:nvPr/>
          </p:nvSpPr>
          <p:spPr>
            <a:xfrm>
              <a:off x="704977" y="740019"/>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Google Shape;2353;p40"/>
            <p:cNvSpPr/>
            <p:nvPr/>
          </p:nvSpPr>
          <p:spPr>
            <a:xfrm>
              <a:off x="657782" y="611437"/>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Google Shape;2354;p40"/>
            <p:cNvSpPr/>
            <p:nvPr/>
          </p:nvSpPr>
          <p:spPr>
            <a:xfrm>
              <a:off x="975549" y="1058421"/>
              <a:ext cx="66277" cy="66277"/>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5" name="Google Shape;2355;p40"/>
            <p:cNvSpPr/>
            <p:nvPr/>
          </p:nvSpPr>
          <p:spPr>
            <a:xfrm>
              <a:off x="858596" y="1060473"/>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6" name="Google Shape;2356;p40"/>
            <p:cNvSpPr/>
            <p:nvPr/>
          </p:nvSpPr>
          <p:spPr>
            <a:xfrm>
              <a:off x="491498" y="1034465"/>
              <a:ext cx="63523" cy="6352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7" name="Google Shape;2357;p40"/>
            <p:cNvSpPr/>
            <p:nvPr/>
          </p:nvSpPr>
          <p:spPr>
            <a:xfrm>
              <a:off x="948529" y="1136850"/>
              <a:ext cx="63523" cy="6352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8" name="Google Shape;2358;p40"/>
            <p:cNvSpPr/>
            <p:nvPr/>
          </p:nvSpPr>
          <p:spPr>
            <a:xfrm>
              <a:off x="1366103" y="751887"/>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9" name="Google Shape;2359;p40"/>
            <p:cNvSpPr/>
            <p:nvPr/>
          </p:nvSpPr>
          <p:spPr>
            <a:xfrm>
              <a:off x="1180104" y="970747"/>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0" name="Google Shape;2360;p40"/>
            <p:cNvSpPr/>
            <p:nvPr/>
          </p:nvSpPr>
          <p:spPr>
            <a:xfrm>
              <a:off x="1495756" y="1034454"/>
              <a:ext cx="74539" cy="74539"/>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1" name="Google Shape;2361;p40"/>
            <p:cNvSpPr/>
            <p:nvPr/>
          </p:nvSpPr>
          <p:spPr>
            <a:xfrm>
              <a:off x="1622144" y="1003433"/>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2" name="Google Shape;2362;p40"/>
            <p:cNvSpPr/>
            <p:nvPr/>
          </p:nvSpPr>
          <p:spPr>
            <a:xfrm>
              <a:off x="1199229" y="1157202"/>
              <a:ext cx="64361" cy="6436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3" name="Google Shape;2363;p40"/>
            <p:cNvSpPr/>
            <p:nvPr/>
          </p:nvSpPr>
          <p:spPr>
            <a:xfrm>
              <a:off x="1152783" y="1288334"/>
              <a:ext cx="64361" cy="6436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Google Shape;2364;p40"/>
            <p:cNvSpPr/>
            <p:nvPr/>
          </p:nvSpPr>
          <p:spPr>
            <a:xfrm>
              <a:off x="1056463" y="1264576"/>
              <a:ext cx="64361" cy="6436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5" name="Google Shape;2365;p40"/>
            <p:cNvSpPr/>
            <p:nvPr/>
          </p:nvSpPr>
          <p:spPr>
            <a:xfrm>
              <a:off x="1406941" y="1272865"/>
              <a:ext cx="84613" cy="8461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Google Shape;2366;p40"/>
            <p:cNvSpPr/>
            <p:nvPr/>
          </p:nvSpPr>
          <p:spPr>
            <a:xfrm>
              <a:off x="1296989" y="1179779"/>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7" name="Google Shape;2367;p40"/>
            <p:cNvSpPr/>
            <p:nvPr/>
          </p:nvSpPr>
          <p:spPr>
            <a:xfrm>
              <a:off x="1336325" y="1218531"/>
              <a:ext cx="64361" cy="64361"/>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8" name="Google Shape;2368;p40"/>
            <p:cNvSpPr/>
            <p:nvPr/>
          </p:nvSpPr>
          <p:spPr>
            <a:xfrm>
              <a:off x="1343670" y="1274365"/>
              <a:ext cx="79223" cy="7922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9" name="Google Shape;2369;p40"/>
            <p:cNvSpPr/>
            <p:nvPr/>
          </p:nvSpPr>
          <p:spPr>
            <a:xfrm>
              <a:off x="1483162" y="1294264"/>
              <a:ext cx="50692" cy="5069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0" name="Google Shape;2370;p40"/>
            <p:cNvSpPr/>
            <p:nvPr/>
          </p:nvSpPr>
          <p:spPr>
            <a:xfrm>
              <a:off x="1587629" y="1337848"/>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1" name="Google Shape;2371;p40"/>
            <p:cNvSpPr/>
            <p:nvPr/>
          </p:nvSpPr>
          <p:spPr>
            <a:xfrm>
              <a:off x="1849435" y="1344956"/>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2" name="Google Shape;2372;p40"/>
            <p:cNvSpPr/>
            <p:nvPr/>
          </p:nvSpPr>
          <p:spPr>
            <a:xfrm>
              <a:off x="1754968" y="1294031"/>
              <a:ext cx="50925" cy="5092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3" name="Google Shape;2373;p40"/>
            <p:cNvSpPr/>
            <p:nvPr/>
          </p:nvSpPr>
          <p:spPr>
            <a:xfrm>
              <a:off x="1475283" y="1421156"/>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4" name="Google Shape;2374;p40"/>
            <p:cNvSpPr/>
            <p:nvPr/>
          </p:nvSpPr>
          <p:spPr>
            <a:xfrm>
              <a:off x="1327295" y="1419878"/>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5" name="Google Shape;2375;p40"/>
            <p:cNvSpPr/>
            <p:nvPr/>
          </p:nvSpPr>
          <p:spPr>
            <a:xfrm>
              <a:off x="1427980" y="1539525"/>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Google Shape;2376;p40"/>
            <p:cNvSpPr/>
            <p:nvPr/>
          </p:nvSpPr>
          <p:spPr>
            <a:xfrm>
              <a:off x="1576997" y="1479713"/>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Google Shape;2377;p40"/>
            <p:cNvSpPr/>
            <p:nvPr/>
          </p:nvSpPr>
          <p:spPr>
            <a:xfrm>
              <a:off x="1507581" y="1507314"/>
              <a:ext cx="58783" cy="58783"/>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Google Shape;2378;p40"/>
            <p:cNvSpPr/>
            <p:nvPr/>
          </p:nvSpPr>
          <p:spPr>
            <a:xfrm>
              <a:off x="1587352" y="1529584"/>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9" name="Google Shape;2379;p40"/>
            <p:cNvSpPr/>
            <p:nvPr/>
          </p:nvSpPr>
          <p:spPr>
            <a:xfrm>
              <a:off x="1652941" y="1530642"/>
              <a:ext cx="74539" cy="74539"/>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0" name="Google Shape;2380;p40"/>
            <p:cNvSpPr/>
            <p:nvPr/>
          </p:nvSpPr>
          <p:spPr>
            <a:xfrm>
              <a:off x="1829949" y="1557005"/>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1" name="Google Shape;2381;p40"/>
            <p:cNvSpPr/>
            <p:nvPr/>
          </p:nvSpPr>
          <p:spPr>
            <a:xfrm>
              <a:off x="1812291" y="1646682"/>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2" name="Google Shape;2382;p40"/>
            <p:cNvSpPr/>
            <p:nvPr/>
          </p:nvSpPr>
          <p:spPr>
            <a:xfrm>
              <a:off x="1761261" y="1642802"/>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3" name="Google Shape;2383;p40"/>
            <p:cNvSpPr/>
            <p:nvPr/>
          </p:nvSpPr>
          <p:spPr>
            <a:xfrm>
              <a:off x="1689062" y="1657415"/>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4" name="Google Shape;2384;p40"/>
            <p:cNvSpPr/>
            <p:nvPr/>
          </p:nvSpPr>
          <p:spPr>
            <a:xfrm>
              <a:off x="1836021" y="1810731"/>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5" name="Google Shape;2385;p40"/>
            <p:cNvSpPr/>
            <p:nvPr/>
          </p:nvSpPr>
          <p:spPr>
            <a:xfrm>
              <a:off x="1796353" y="1795107"/>
              <a:ext cx="50692" cy="50692"/>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6" name="Google Shape;2386;p40"/>
            <p:cNvSpPr/>
            <p:nvPr/>
          </p:nvSpPr>
          <p:spPr>
            <a:xfrm>
              <a:off x="1771941" y="1757522"/>
              <a:ext cx="64080" cy="64080"/>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7" name="Google Shape;2387;p40"/>
            <p:cNvSpPr/>
            <p:nvPr/>
          </p:nvSpPr>
          <p:spPr>
            <a:xfrm>
              <a:off x="2038137" y="1559189"/>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Google Shape;2388;p40"/>
            <p:cNvSpPr/>
            <p:nvPr/>
          </p:nvSpPr>
          <p:spPr>
            <a:xfrm>
              <a:off x="1899937" y="1869874"/>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Google Shape;2389;p40"/>
            <p:cNvSpPr/>
            <p:nvPr/>
          </p:nvSpPr>
          <p:spPr>
            <a:xfrm>
              <a:off x="2002639" y="1827925"/>
              <a:ext cx="74539" cy="74539"/>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Google Shape;2390;p40"/>
            <p:cNvSpPr/>
            <p:nvPr/>
          </p:nvSpPr>
          <p:spPr>
            <a:xfrm>
              <a:off x="2198353" y="1594531"/>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1" name="Google Shape;2391;p40"/>
            <p:cNvSpPr/>
            <p:nvPr/>
          </p:nvSpPr>
          <p:spPr>
            <a:xfrm>
              <a:off x="2629433" y="1492056"/>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2" name="Google Shape;2392;p40"/>
            <p:cNvSpPr/>
            <p:nvPr/>
          </p:nvSpPr>
          <p:spPr>
            <a:xfrm>
              <a:off x="2119507" y="1991015"/>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3" name="Google Shape;2393;p40"/>
            <p:cNvSpPr/>
            <p:nvPr/>
          </p:nvSpPr>
          <p:spPr>
            <a:xfrm>
              <a:off x="2178366" y="1979532"/>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4" name="Google Shape;2394;p40"/>
            <p:cNvSpPr/>
            <p:nvPr/>
          </p:nvSpPr>
          <p:spPr>
            <a:xfrm>
              <a:off x="2168261" y="1783744"/>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5" name="Google Shape;2395;p40"/>
            <p:cNvSpPr/>
            <p:nvPr/>
          </p:nvSpPr>
          <p:spPr>
            <a:xfrm>
              <a:off x="2374327" y="1842527"/>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6" name="Google Shape;2396;p40"/>
            <p:cNvSpPr/>
            <p:nvPr/>
          </p:nvSpPr>
          <p:spPr>
            <a:xfrm>
              <a:off x="2254596" y="2216992"/>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7" name="Google Shape;2397;p40"/>
            <p:cNvSpPr/>
            <p:nvPr/>
          </p:nvSpPr>
          <p:spPr>
            <a:xfrm>
              <a:off x="1963083" y="1992754"/>
              <a:ext cx="75054" cy="75054"/>
            </a:xfrm>
            <a:prstGeom prst="ellipse">
              <a:avLst/>
            </a:prstGeom>
            <a:solidFill>
              <a:srgbClr val="629BB4">
                <a:alpha val="3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8" name="Google Shape;2398;p40"/>
            <p:cNvSpPr/>
            <p:nvPr/>
          </p:nvSpPr>
          <p:spPr>
            <a:xfrm>
              <a:off x="1926215" y="2065648"/>
              <a:ext cx="75054" cy="7505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9" name="Google Shape;2399;p40"/>
            <p:cNvSpPr/>
            <p:nvPr/>
          </p:nvSpPr>
          <p:spPr>
            <a:xfrm>
              <a:off x="2260066" y="2216992"/>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0" name="Google Shape;2400;p40"/>
            <p:cNvSpPr/>
            <p:nvPr/>
          </p:nvSpPr>
          <p:spPr>
            <a:xfrm>
              <a:off x="2069775" y="2167570"/>
              <a:ext cx="53254" cy="53254"/>
            </a:xfrm>
            <a:prstGeom prst="ellipse">
              <a:avLst/>
            </a:prstGeom>
            <a:solidFill>
              <a:srgbClr val="629BB4">
                <a:alpha val="1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1" name="Google Shape;2401;p40"/>
            <p:cNvSpPr/>
            <p:nvPr/>
          </p:nvSpPr>
          <p:spPr>
            <a:xfrm>
              <a:off x="2203160" y="2255636"/>
              <a:ext cx="82960" cy="82960"/>
            </a:xfrm>
            <a:prstGeom prst="ellipse">
              <a:avLst/>
            </a:prstGeom>
            <a:solidFill>
              <a:srgbClr val="629BB4">
                <a:alpha val="1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2" name="Google Shape;2402;p40"/>
            <p:cNvSpPr/>
            <p:nvPr/>
          </p:nvSpPr>
          <p:spPr>
            <a:xfrm>
              <a:off x="2429358" y="2279983"/>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3" name="Google Shape;2403;p40"/>
            <p:cNvSpPr/>
            <p:nvPr/>
          </p:nvSpPr>
          <p:spPr>
            <a:xfrm>
              <a:off x="2510485" y="2347704"/>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4" name="Google Shape;2404;p40"/>
            <p:cNvSpPr/>
            <p:nvPr/>
          </p:nvSpPr>
          <p:spPr>
            <a:xfrm>
              <a:off x="2288467" y="2289964"/>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5" name="Google Shape;2405;p40"/>
            <p:cNvSpPr/>
            <p:nvPr/>
          </p:nvSpPr>
          <p:spPr>
            <a:xfrm>
              <a:off x="2124877" y="2355409"/>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Google Shape;2406;p40"/>
            <p:cNvSpPr/>
            <p:nvPr/>
          </p:nvSpPr>
          <p:spPr>
            <a:xfrm>
              <a:off x="2229940" y="2353991"/>
              <a:ext cx="60678" cy="60678"/>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Google Shape;2407;p40"/>
            <p:cNvSpPr/>
            <p:nvPr/>
          </p:nvSpPr>
          <p:spPr>
            <a:xfrm>
              <a:off x="2319466" y="2373136"/>
              <a:ext cx="82367" cy="82367"/>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8" name="Google Shape;2408;p40"/>
            <p:cNvSpPr/>
            <p:nvPr/>
          </p:nvSpPr>
          <p:spPr>
            <a:xfrm>
              <a:off x="2404468" y="2477917"/>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9" name="Google Shape;2409;p40"/>
            <p:cNvSpPr/>
            <p:nvPr/>
          </p:nvSpPr>
          <p:spPr>
            <a:xfrm>
              <a:off x="2404548" y="2407986"/>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0" name="Google Shape;2410;p40"/>
            <p:cNvSpPr/>
            <p:nvPr/>
          </p:nvSpPr>
          <p:spPr>
            <a:xfrm>
              <a:off x="2482235" y="2614935"/>
              <a:ext cx="82674" cy="826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1" name="Google Shape;2411;p40"/>
            <p:cNvSpPr/>
            <p:nvPr/>
          </p:nvSpPr>
          <p:spPr>
            <a:xfrm>
              <a:off x="2663150" y="2489039"/>
              <a:ext cx="82674" cy="82674"/>
            </a:xfrm>
            <a:prstGeom prst="ellipse">
              <a:avLst/>
            </a:prstGeom>
            <a:solidFill>
              <a:srgbClr val="629BB4">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2" name="Google Shape;2412;p40"/>
            <p:cNvSpPr/>
            <p:nvPr/>
          </p:nvSpPr>
          <p:spPr>
            <a:xfrm>
              <a:off x="2388021" y="2624986"/>
              <a:ext cx="82674" cy="82674"/>
            </a:xfrm>
            <a:prstGeom prst="ellipse">
              <a:avLst/>
            </a:prstGeom>
            <a:solidFill>
              <a:srgbClr val="629BB4">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3" name="Google Shape;2413;p40"/>
            <p:cNvSpPr/>
            <p:nvPr/>
          </p:nvSpPr>
          <p:spPr>
            <a:xfrm>
              <a:off x="2251482" y="2457708"/>
              <a:ext cx="82367" cy="82367"/>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4" name="Google Shape;2414;p40"/>
            <p:cNvSpPr/>
            <p:nvPr/>
          </p:nvSpPr>
          <p:spPr>
            <a:xfrm>
              <a:off x="2198083" y="2572668"/>
              <a:ext cx="82367" cy="82367"/>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5" name="Google Shape;2415;p40"/>
            <p:cNvSpPr/>
            <p:nvPr/>
          </p:nvSpPr>
          <p:spPr>
            <a:xfrm>
              <a:off x="2278282" y="2614920"/>
              <a:ext cx="82367" cy="82367"/>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6" name="Google Shape;2416;p40"/>
            <p:cNvSpPr/>
            <p:nvPr/>
          </p:nvSpPr>
          <p:spPr>
            <a:xfrm>
              <a:off x="2505819" y="2464673"/>
              <a:ext cx="50692" cy="50692"/>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7" name="Google Shape;2417;p40"/>
            <p:cNvSpPr/>
            <p:nvPr/>
          </p:nvSpPr>
          <p:spPr>
            <a:xfrm>
              <a:off x="2446375" y="2973445"/>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8" name="Google Shape;2418;p40"/>
            <p:cNvSpPr/>
            <p:nvPr/>
          </p:nvSpPr>
          <p:spPr>
            <a:xfrm>
              <a:off x="2571301" y="2814732"/>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9" name="Google Shape;2419;p40"/>
            <p:cNvSpPr/>
            <p:nvPr/>
          </p:nvSpPr>
          <p:spPr>
            <a:xfrm>
              <a:off x="2354303" y="2726566"/>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0" name="Google Shape;2420;p40"/>
            <p:cNvSpPr/>
            <p:nvPr/>
          </p:nvSpPr>
          <p:spPr>
            <a:xfrm>
              <a:off x="2543760" y="3102424"/>
              <a:ext cx="75054" cy="75054"/>
            </a:xfrm>
            <a:prstGeom prst="ellipse">
              <a:avLst/>
            </a:prstGeom>
            <a:solidFill>
              <a:srgbClr val="629BB4">
                <a:alpha val="1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1" name="Google Shape;2421;p40"/>
            <p:cNvSpPr/>
            <p:nvPr/>
          </p:nvSpPr>
          <p:spPr>
            <a:xfrm>
              <a:off x="2536143" y="3817867"/>
              <a:ext cx="95046" cy="9504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Google Shape;2422;p40"/>
            <p:cNvSpPr/>
            <p:nvPr/>
          </p:nvSpPr>
          <p:spPr>
            <a:xfrm>
              <a:off x="2388188" y="4090039"/>
              <a:ext cx="95046" cy="95046"/>
            </a:xfrm>
            <a:prstGeom prst="ellipse">
              <a:avLst/>
            </a:prstGeom>
            <a:solidFill>
              <a:srgbClr val="629BB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Google Shape;2423;p40"/>
            <p:cNvSpPr/>
            <p:nvPr/>
          </p:nvSpPr>
          <p:spPr>
            <a:xfrm>
              <a:off x="2335759" y="4169914"/>
              <a:ext cx="110045" cy="11004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4" name="Google Shape;2424;p40"/>
            <p:cNvSpPr/>
            <p:nvPr/>
          </p:nvSpPr>
          <p:spPr>
            <a:xfrm>
              <a:off x="2267657" y="4303986"/>
              <a:ext cx="64044" cy="6404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5" name="Google Shape;2425;p40"/>
            <p:cNvSpPr/>
            <p:nvPr/>
          </p:nvSpPr>
          <p:spPr>
            <a:xfrm>
              <a:off x="2385824" y="4321751"/>
              <a:ext cx="107125" cy="10712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6" name="Google Shape;2426;p40"/>
            <p:cNvSpPr/>
            <p:nvPr/>
          </p:nvSpPr>
          <p:spPr>
            <a:xfrm>
              <a:off x="2198864" y="4682567"/>
              <a:ext cx="107125" cy="10712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7" name="Google Shape;2427;p40"/>
            <p:cNvSpPr/>
            <p:nvPr/>
          </p:nvSpPr>
          <p:spPr>
            <a:xfrm>
              <a:off x="2178366" y="4492565"/>
              <a:ext cx="108108" cy="108108"/>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8" name="Google Shape;2428;p40"/>
            <p:cNvSpPr/>
            <p:nvPr/>
          </p:nvSpPr>
          <p:spPr>
            <a:xfrm>
              <a:off x="2106374" y="4577222"/>
              <a:ext cx="70230" cy="7023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9" name="Google Shape;2429;p40"/>
            <p:cNvSpPr/>
            <p:nvPr/>
          </p:nvSpPr>
          <p:spPr>
            <a:xfrm>
              <a:off x="2236905" y="5154853"/>
              <a:ext cx="93155" cy="9315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Google Shape;2430;p40"/>
            <p:cNvSpPr/>
            <p:nvPr/>
          </p:nvSpPr>
          <p:spPr>
            <a:xfrm>
              <a:off x="2098031" y="4388706"/>
              <a:ext cx="70230" cy="7023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Google Shape;2431;p40"/>
            <p:cNvSpPr/>
            <p:nvPr/>
          </p:nvSpPr>
          <p:spPr>
            <a:xfrm>
              <a:off x="2505393" y="4715250"/>
              <a:ext cx="70230" cy="70230"/>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Google Shape;2432;p40"/>
            <p:cNvSpPr/>
            <p:nvPr/>
          </p:nvSpPr>
          <p:spPr>
            <a:xfrm>
              <a:off x="2019616" y="4754682"/>
              <a:ext cx="95537" cy="95537"/>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3" name="Google Shape;2433;p40"/>
            <p:cNvSpPr/>
            <p:nvPr/>
          </p:nvSpPr>
          <p:spPr>
            <a:xfrm>
              <a:off x="1995196" y="4679602"/>
              <a:ext cx="58974" cy="58974"/>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4" name="Google Shape;2434;p40"/>
            <p:cNvSpPr/>
            <p:nvPr/>
          </p:nvSpPr>
          <p:spPr>
            <a:xfrm>
              <a:off x="1948904" y="4777292"/>
              <a:ext cx="81092" cy="81092"/>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5" name="Google Shape;2435;p40"/>
            <p:cNvSpPr/>
            <p:nvPr/>
          </p:nvSpPr>
          <p:spPr>
            <a:xfrm>
              <a:off x="1874896" y="4864767"/>
              <a:ext cx="66436" cy="6643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6" name="Google Shape;2436;p40"/>
            <p:cNvSpPr/>
            <p:nvPr/>
          </p:nvSpPr>
          <p:spPr>
            <a:xfrm>
              <a:off x="1882398" y="5137669"/>
              <a:ext cx="79556" cy="7955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7" name="Google Shape;2437;p40"/>
            <p:cNvSpPr/>
            <p:nvPr/>
          </p:nvSpPr>
          <p:spPr>
            <a:xfrm>
              <a:off x="1654708" y="5083589"/>
              <a:ext cx="79556" cy="7955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8" name="Google Shape;2438;p40"/>
            <p:cNvSpPr/>
            <p:nvPr/>
          </p:nvSpPr>
          <p:spPr>
            <a:xfrm>
              <a:off x="1582365" y="5104706"/>
              <a:ext cx="79556" cy="7955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Google Shape;2439;p40"/>
            <p:cNvSpPr/>
            <p:nvPr/>
          </p:nvSpPr>
          <p:spPr>
            <a:xfrm>
              <a:off x="1539583" y="5322155"/>
              <a:ext cx="95537" cy="95537"/>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0" name="Google Shape;2440;p40"/>
            <p:cNvSpPr/>
            <p:nvPr/>
          </p:nvSpPr>
          <p:spPr>
            <a:xfrm>
              <a:off x="1527409" y="5171915"/>
              <a:ext cx="79556" cy="7955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Google Shape;2441;p40"/>
            <p:cNvSpPr/>
            <p:nvPr/>
          </p:nvSpPr>
          <p:spPr>
            <a:xfrm>
              <a:off x="1725407" y="5919408"/>
              <a:ext cx="110045" cy="110045"/>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2" name="Google Shape;2442;p40"/>
            <p:cNvSpPr/>
            <p:nvPr/>
          </p:nvSpPr>
          <p:spPr>
            <a:xfrm>
              <a:off x="1533151" y="5606030"/>
              <a:ext cx="95537" cy="95537"/>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3" name="Google Shape;2443;p40"/>
            <p:cNvSpPr/>
            <p:nvPr/>
          </p:nvSpPr>
          <p:spPr>
            <a:xfrm>
              <a:off x="1376852" y="5549614"/>
              <a:ext cx="69626" cy="6962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4" name="Google Shape;2444;p40"/>
            <p:cNvSpPr/>
            <p:nvPr/>
          </p:nvSpPr>
          <p:spPr>
            <a:xfrm>
              <a:off x="1254298" y="5519392"/>
              <a:ext cx="69626" cy="6962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5" name="Google Shape;2445;p40"/>
            <p:cNvSpPr/>
            <p:nvPr/>
          </p:nvSpPr>
          <p:spPr>
            <a:xfrm>
              <a:off x="1237519" y="5499613"/>
              <a:ext cx="69626" cy="69626"/>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6" name="Google Shape;2446;p40"/>
            <p:cNvSpPr/>
            <p:nvPr/>
          </p:nvSpPr>
          <p:spPr>
            <a:xfrm>
              <a:off x="1297524" y="5344633"/>
              <a:ext cx="77071" cy="77071"/>
            </a:xfrm>
            <a:prstGeom prst="ellipse">
              <a:avLst/>
            </a:prstGeom>
            <a:solidFill>
              <a:srgbClr val="629BB4">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7" name="Google Shape;2447;p40"/>
            <p:cNvSpPr/>
            <p:nvPr/>
          </p:nvSpPr>
          <p:spPr>
            <a:xfrm>
              <a:off x="1297521" y="5430097"/>
              <a:ext cx="52806" cy="52806"/>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8" name="Google Shape;2448;p40"/>
            <p:cNvSpPr/>
            <p:nvPr/>
          </p:nvSpPr>
          <p:spPr>
            <a:xfrm>
              <a:off x="1441158" y="5274823"/>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9" name="Google Shape;2449;p40"/>
            <p:cNvSpPr/>
            <p:nvPr/>
          </p:nvSpPr>
          <p:spPr>
            <a:xfrm>
              <a:off x="1338782" y="5371012"/>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0" name="Google Shape;2450;p40"/>
            <p:cNvSpPr/>
            <p:nvPr/>
          </p:nvSpPr>
          <p:spPr>
            <a:xfrm>
              <a:off x="1814166" y="5326521"/>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1" name="Google Shape;2451;p40"/>
            <p:cNvSpPr/>
            <p:nvPr/>
          </p:nvSpPr>
          <p:spPr>
            <a:xfrm>
              <a:off x="1619259" y="5236793"/>
              <a:ext cx="52806" cy="52806"/>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2" name="Google Shape;2452;p40"/>
            <p:cNvSpPr/>
            <p:nvPr/>
          </p:nvSpPr>
          <p:spPr>
            <a:xfrm>
              <a:off x="1845377" y="4941457"/>
              <a:ext cx="80054" cy="80054"/>
            </a:xfrm>
            <a:prstGeom prst="ellipse">
              <a:avLst/>
            </a:prstGeom>
            <a:solidFill>
              <a:srgbClr val="97C4D9">
                <a:alpha val="9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3" name="Google Shape;2453;p40"/>
            <p:cNvSpPr/>
            <p:nvPr/>
          </p:nvSpPr>
          <p:spPr>
            <a:xfrm>
              <a:off x="2073875" y="4694974"/>
              <a:ext cx="54548" cy="54548"/>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4" name="Google Shape;2454;p40"/>
            <p:cNvSpPr/>
            <p:nvPr/>
          </p:nvSpPr>
          <p:spPr>
            <a:xfrm>
              <a:off x="1703577" y="5076728"/>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5" name="Google Shape;2455;p40"/>
            <p:cNvSpPr/>
            <p:nvPr/>
          </p:nvSpPr>
          <p:spPr>
            <a:xfrm>
              <a:off x="1950529" y="4744912"/>
              <a:ext cx="52806" cy="52806"/>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6" name="Google Shape;2456;p40"/>
            <p:cNvSpPr/>
            <p:nvPr/>
          </p:nvSpPr>
          <p:spPr>
            <a:xfrm>
              <a:off x="2835759" y="5395234"/>
              <a:ext cx="90274" cy="90274"/>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7" name="Google Shape;2457;p40"/>
            <p:cNvSpPr/>
            <p:nvPr/>
          </p:nvSpPr>
          <p:spPr>
            <a:xfrm>
              <a:off x="1446544" y="1400911"/>
              <a:ext cx="68372" cy="6837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 name="Google Shape;2458;p40"/>
            <p:cNvSpPr/>
            <p:nvPr/>
          </p:nvSpPr>
          <p:spPr>
            <a:xfrm>
              <a:off x="1275120" y="1379695"/>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9" name="Google Shape;2459;p40"/>
            <p:cNvSpPr/>
            <p:nvPr/>
          </p:nvSpPr>
          <p:spPr>
            <a:xfrm>
              <a:off x="1118853" y="1114442"/>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 name="Google Shape;2460;p40"/>
            <p:cNvSpPr/>
            <p:nvPr/>
          </p:nvSpPr>
          <p:spPr>
            <a:xfrm>
              <a:off x="1543278" y="1535656"/>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1" name="Google Shape;2461;p40"/>
            <p:cNvSpPr/>
            <p:nvPr/>
          </p:nvSpPr>
          <p:spPr>
            <a:xfrm>
              <a:off x="1744737" y="1697195"/>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2" name="Google Shape;2462;p40"/>
            <p:cNvSpPr/>
            <p:nvPr/>
          </p:nvSpPr>
          <p:spPr>
            <a:xfrm>
              <a:off x="366175" y="992759"/>
              <a:ext cx="68372" cy="6837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3" name="Google Shape;2463;p40"/>
            <p:cNvSpPr/>
            <p:nvPr/>
          </p:nvSpPr>
          <p:spPr>
            <a:xfrm>
              <a:off x="1382140" y="1267043"/>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4" name="Google Shape;2464;p40"/>
            <p:cNvSpPr/>
            <p:nvPr/>
          </p:nvSpPr>
          <p:spPr>
            <a:xfrm>
              <a:off x="-475257" y="916581"/>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5" name="Google Shape;2465;p40"/>
            <p:cNvSpPr/>
            <p:nvPr/>
          </p:nvSpPr>
          <p:spPr>
            <a:xfrm>
              <a:off x="139878" y="882946"/>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6" name="Google Shape;2466;p40"/>
            <p:cNvSpPr/>
            <p:nvPr/>
          </p:nvSpPr>
          <p:spPr>
            <a:xfrm>
              <a:off x="2275229" y="2379699"/>
              <a:ext cx="50692" cy="50692"/>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7" name="Google Shape;2467;p40"/>
            <p:cNvSpPr/>
            <p:nvPr/>
          </p:nvSpPr>
          <p:spPr>
            <a:xfrm>
              <a:off x="2257047" y="2296079"/>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8" name="Google Shape;2468;p40"/>
            <p:cNvSpPr/>
            <p:nvPr/>
          </p:nvSpPr>
          <p:spPr>
            <a:xfrm>
              <a:off x="2445805" y="2666746"/>
              <a:ext cx="50692" cy="506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9" name="Google Shape;2469;p40"/>
            <p:cNvSpPr/>
            <p:nvPr/>
          </p:nvSpPr>
          <p:spPr>
            <a:xfrm>
              <a:off x="2249589" y="2557974"/>
              <a:ext cx="76333" cy="76333"/>
            </a:xfrm>
            <a:prstGeom prst="ellipse">
              <a:avLst/>
            </a:prstGeom>
            <a:solidFill>
              <a:srgbClr val="97C4D9">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70" name="Google Shape;2470;p40"/>
            <p:cNvGrpSpPr/>
            <p:nvPr/>
          </p:nvGrpSpPr>
          <p:grpSpPr>
            <a:xfrm rot="3539139">
              <a:off x="395525" y="273403"/>
              <a:ext cx="1075215" cy="932445"/>
              <a:chOff x="4602481" y="675835"/>
              <a:chExt cx="969728" cy="840965"/>
            </a:xfrm>
          </p:grpSpPr>
          <p:sp>
            <p:nvSpPr>
              <p:cNvPr id="2471" name="Google Shape;2471;p40"/>
              <p:cNvSpPr/>
              <p:nvPr/>
            </p:nvSpPr>
            <p:spPr>
              <a:xfrm>
                <a:off x="5414455" y="1430108"/>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2" name="Google Shape;2472;p40"/>
              <p:cNvSpPr/>
              <p:nvPr/>
            </p:nvSpPr>
            <p:spPr>
              <a:xfrm>
                <a:off x="5198341" y="1348583"/>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3" name="Google Shape;2473;p40"/>
              <p:cNvSpPr/>
              <p:nvPr/>
            </p:nvSpPr>
            <p:spPr>
              <a:xfrm>
                <a:off x="5425920" y="1252997"/>
                <a:ext cx="81556" cy="81556"/>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4" name="Google Shape;2474;p40"/>
              <p:cNvSpPr/>
              <p:nvPr/>
            </p:nvSpPr>
            <p:spPr>
              <a:xfrm>
                <a:off x="5146637" y="1435383"/>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5" name="Google Shape;2475;p40"/>
              <p:cNvSpPr/>
              <p:nvPr/>
            </p:nvSpPr>
            <p:spPr>
              <a:xfrm>
                <a:off x="5414365" y="1431575"/>
                <a:ext cx="45719" cy="45719"/>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6" name="Google Shape;2476;p40"/>
              <p:cNvSpPr/>
              <p:nvPr/>
            </p:nvSpPr>
            <p:spPr>
              <a:xfrm>
                <a:off x="4993325" y="1360116"/>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7" name="Google Shape;2477;p40"/>
              <p:cNvSpPr/>
              <p:nvPr/>
            </p:nvSpPr>
            <p:spPr>
              <a:xfrm>
                <a:off x="4756715" y="1393090"/>
                <a:ext cx="81417" cy="81417"/>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8" name="Google Shape;2478;p40"/>
              <p:cNvSpPr/>
              <p:nvPr/>
            </p:nvSpPr>
            <p:spPr>
              <a:xfrm>
                <a:off x="4609183" y="1236008"/>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9" name="Google Shape;2479;p40"/>
              <p:cNvSpPr/>
              <p:nvPr/>
            </p:nvSpPr>
            <p:spPr>
              <a:xfrm>
                <a:off x="4602481" y="1051972"/>
                <a:ext cx="81417" cy="81417"/>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0" name="Google Shape;2480;p40"/>
              <p:cNvSpPr/>
              <p:nvPr/>
            </p:nvSpPr>
            <p:spPr>
              <a:xfrm>
                <a:off x="5173378" y="1053268"/>
                <a:ext cx="64733" cy="64733"/>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1" name="Google Shape;2481;p40"/>
              <p:cNvSpPr/>
              <p:nvPr/>
            </p:nvSpPr>
            <p:spPr>
              <a:xfrm>
                <a:off x="5215284" y="121198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2" name="Google Shape;2482;p40"/>
              <p:cNvSpPr/>
              <p:nvPr/>
            </p:nvSpPr>
            <p:spPr>
              <a:xfrm>
                <a:off x="5256148" y="125140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3" name="Google Shape;2483;p40"/>
              <p:cNvSpPr/>
              <p:nvPr/>
            </p:nvSpPr>
            <p:spPr>
              <a:xfrm>
                <a:off x="5077958" y="1305185"/>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4" name="Google Shape;2484;p40"/>
              <p:cNvSpPr/>
              <p:nvPr/>
            </p:nvSpPr>
            <p:spPr>
              <a:xfrm>
                <a:off x="5031088" y="1271951"/>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5" name="Google Shape;2485;p40"/>
              <p:cNvSpPr/>
              <p:nvPr/>
            </p:nvSpPr>
            <p:spPr>
              <a:xfrm>
                <a:off x="5342593" y="1135393"/>
                <a:ext cx="64733" cy="64733"/>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6" name="Google Shape;2486;p40"/>
              <p:cNvSpPr/>
              <p:nvPr/>
            </p:nvSpPr>
            <p:spPr>
              <a:xfrm>
                <a:off x="5496955" y="976002"/>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7" name="Google Shape;2487;p40"/>
              <p:cNvSpPr/>
              <p:nvPr/>
            </p:nvSpPr>
            <p:spPr>
              <a:xfrm>
                <a:off x="5507476" y="1082228"/>
                <a:ext cx="64733" cy="64733"/>
              </a:xfrm>
              <a:prstGeom prst="ellipse">
                <a:avLst/>
              </a:prstGeom>
              <a:solidFill>
                <a:srgbClr val="97C4D9">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8" name="Google Shape;2488;p40"/>
              <p:cNvSpPr/>
              <p:nvPr/>
            </p:nvSpPr>
            <p:spPr>
              <a:xfrm>
                <a:off x="5335929" y="675835"/>
                <a:ext cx="78436" cy="78436"/>
              </a:xfrm>
              <a:prstGeom prst="ellipse">
                <a:avLst/>
              </a:prstGeom>
              <a:solidFill>
                <a:srgbClr val="97C4D9">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89" name="Google Shape;2489;p40"/>
            <p:cNvSpPr/>
            <p:nvPr/>
          </p:nvSpPr>
          <p:spPr>
            <a:xfrm>
              <a:off x="1897806" y="1920343"/>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Google Shape;2490;p40"/>
            <p:cNvSpPr/>
            <p:nvPr/>
          </p:nvSpPr>
          <p:spPr>
            <a:xfrm>
              <a:off x="1733604" y="1525858"/>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1" name="Google Shape;2491;p40"/>
            <p:cNvSpPr/>
            <p:nvPr/>
          </p:nvSpPr>
          <p:spPr>
            <a:xfrm>
              <a:off x="2112461" y="2228362"/>
              <a:ext cx="90274" cy="90274"/>
            </a:xfrm>
            <a:prstGeom prst="ellipse">
              <a:avLst/>
            </a:prstGeom>
            <a:solidFill>
              <a:srgbClr val="97C4D9">
                <a:alpha val="8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92" name="Google Shape;2492;p40"/>
          <p:cNvSpPr/>
          <p:nvPr/>
        </p:nvSpPr>
        <p:spPr>
          <a:xfrm>
            <a:off x="-1539785" y="5216752"/>
            <a:ext cx="87666" cy="87666"/>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3" name="Google Shape;2493;p40"/>
          <p:cNvSpPr/>
          <p:nvPr/>
        </p:nvSpPr>
        <p:spPr>
          <a:xfrm>
            <a:off x="-2238493" y="4282919"/>
            <a:ext cx="87666" cy="87666"/>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4" name="Google Shape;2494;p40"/>
          <p:cNvSpPr/>
          <p:nvPr/>
        </p:nvSpPr>
        <p:spPr>
          <a:xfrm>
            <a:off x="-376895" y="5152844"/>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5" name="Google Shape;2495;p40"/>
          <p:cNvSpPr/>
          <p:nvPr/>
        </p:nvSpPr>
        <p:spPr>
          <a:xfrm>
            <a:off x="-919185" y="4949375"/>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6" name="Google Shape;2496;p40"/>
          <p:cNvSpPr/>
          <p:nvPr/>
        </p:nvSpPr>
        <p:spPr>
          <a:xfrm>
            <a:off x="1484063" y="5202844"/>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7" name="Google Shape;2497;p40"/>
          <p:cNvSpPr/>
          <p:nvPr/>
        </p:nvSpPr>
        <p:spPr>
          <a:xfrm>
            <a:off x="849060" y="4789692"/>
            <a:ext cx="84233" cy="80235"/>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8" name="Google Shape;2498;p40"/>
          <p:cNvSpPr/>
          <p:nvPr/>
        </p:nvSpPr>
        <p:spPr>
          <a:xfrm>
            <a:off x="275998" y="4212097"/>
            <a:ext cx="53218" cy="50692"/>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9" name="Google Shape;2499;p40"/>
          <p:cNvSpPr/>
          <p:nvPr/>
        </p:nvSpPr>
        <p:spPr>
          <a:xfrm>
            <a:off x="572728" y="3936780"/>
            <a:ext cx="83721" cy="79747"/>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0" name="Google Shape;2500;p40"/>
          <p:cNvSpPr/>
          <p:nvPr/>
        </p:nvSpPr>
        <p:spPr>
          <a:xfrm>
            <a:off x="229059" y="2841498"/>
            <a:ext cx="53218" cy="50692"/>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1" name="Google Shape;2501;p40"/>
          <p:cNvSpPr/>
          <p:nvPr/>
        </p:nvSpPr>
        <p:spPr>
          <a:xfrm>
            <a:off x="-550129" y="2541082"/>
            <a:ext cx="53218" cy="50692"/>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2" name="Google Shape;2502;p40"/>
          <p:cNvSpPr/>
          <p:nvPr/>
        </p:nvSpPr>
        <p:spPr>
          <a:xfrm>
            <a:off x="679619" y="2638740"/>
            <a:ext cx="53218" cy="50692"/>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3" name="Google Shape;2503;p40"/>
          <p:cNvSpPr/>
          <p:nvPr/>
        </p:nvSpPr>
        <p:spPr>
          <a:xfrm>
            <a:off x="-1432209" y="2262584"/>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4" name="Google Shape;2504;p40"/>
          <p:cNvSpPr/>
          <p:nvPr/>
        </p:nvSpPr>
        <p:spPr>
          <a:xfrm>
            <a:off x="-788743" y="1769453"/>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5" name="Google Shape;2505;p40"/>
          <p:cNvSpPr/>
          <p:nvPr/>
        </p:nvSpPr>
        <p:spPr>
          <a:xfrm>
            <a:off x="566847" y="2033101"/>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6" name="Google Shape;2506;p40"/>
          <p:cNvSpPr/>
          <p:nvPr/>
        </p:nvSpPr>
        <p:spPr>
          <a:xfrm>
            <a:off x="-1249287" y="1335424"/>
            <a:ext cx="98571" cy="98571"/>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7" name="Google Shape;2507;p40"/>
          <p:cNvSpPr/>
          <p:nvPr/>
        </p:nvSpPr>
        <p:spPr>
          <a:xfrm>
            <a:off x="-2244998" y="2479149"/>
            <a:ext cx="98571" cy="98571"/>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8" name="Google Shape;2508;p40"/>
          <p:cNvSpPr/>
          <p:nvPr/>
        </p:nvSpPr>
        <p:spPr>
          <a:xfrm>
            <a:off x="1148036" y="1360999"/>
            <a:ext cx="67418" cy="64218"/>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9" name="Google Shape;2509;p40"/>
          <p:cNvSpPr/>
          <p:nvPr/>
        </p:nvSpPr>
        <p:spPr>
          <a:xfrm>
            <a:off x="2025054" y="2257855"/>
            <a:ext cx="67418" cy="64218"/>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0" name="Google Shape;2510;p40"/>
          <p:cNvSpPr/>
          <p:nvPr/>
        </p:nvSpPr>
        <p:spPr>
          <a:xfrm>
            <a:off x="2301378" y="3291120"/>
            <a:ext cx="98571" cy="98571"/>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1" name="Google Shape;2511;p40"/>
          <p:cNvSpPr/>
          <p:nvPr/>
        </p:nvSpPr>
        <p:spPr>
          <a:xfrm>
            <a:off x="1487024" y="2221893"/>
            <a:ext cx="53218" cy="50692"/>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2" name="Google Shape;2512;p40"/>
          <p:cNvSpPr/>
          <p:nvPr/>
        </p:nvSpPr>
        <p:spPr>
          <a:xfrm>
            <a:off x="-3735557" y="-434315"/>
            <a:ext cx="7721014" cy="7721014"/>
          </a:xfrm>
          <a:prstGeom prst="ellipse">
            <a:avLst/>
          </a:prstGeom>
          <a:noFill/>
          <a:ln cap="flat" cmpd="sng" w="12700">
            <a:solidFill>
              <a:srgbClr val="0756A7">
                <a:alpha val="7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3" name="Google Shape;2513;p40"/>
          <p:cNvSpPr/>
          <p:nvPr/>
        </p:nvSpPr>
        <p:spPr>
          <a:xfrm>
            <a:off x="-3028787" y="275263"/>
            <a:ext cx="6307475" cy="6307475"/>
          </a:xfrm>
          <a:prstGeom prst="ellipse">
            <a:avLst/>
          </a:prstGeom>
          <a:noFill/>
          <a:ln cap="flat" cmpd="sng" w="9525">
            <a:solidFill>
              <a:schemeClr val="lt1">
                <a:alpha val="2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4" name="Google Shape;2514;p40"/>
          <p:cNvSpPr/>
          <p:nvPr/>
        </p:nvSpPr>
        <p:spPr>
          <a:xfrm>
            <a:off x="-4768690" y="-714469"/>
            <a:ext cx="9281400" cy="9281400"/>
          </a:xfrm>
          <a:prstGeom prst="ellipse">
            <a:avLst/>
          </a:prstGeom>
          <a:noFill/>
          <a:ln cap="flat" cmpd="sng" w="9525">
            <a:solidFill>
              <a:schemeClr val="lt1">
                <a:alpha val="12941"/>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15" name="Google Shape;2515;p40"/>
          <p:cNvCxnSpPr/>
          <p:nvPr/>
        </p:nvCxnSpPr>
        <p:spPr>
          <a:xfrm>
            <a:off x="4801160" y="3429000"/>
            <a:ext cx="832560" cy="0"/>
          </a:xfrm>
          <a:prstGeom prst="straightConnector1">
            <a:avLst/>
          </a:prstGeom>
          <a:noFill/>
          <a:ln cap="flat" cmpd="sng" w="9525">
            <a:solidFill>
              <a:schemeClr val="lt1"/>
            </a:solidFill>
            <a:prstDash val="solid"/>
            <a:miter lim="800000"/>
            <a:headEnd len="med" w="med" type="oval"/>
            <a:tailEnd len="sm" w="sm" type="none"/>
          </a:ln>
        </p:spPr>
      </p:cxnSp>
      <p:sp>
        <p:nvSpPr>
          <p:cNvPr id="2516" name="Google Shape;2516;p40"/>
          <p:cNvSpPr txBox="1"/>
          <p:nvPr/>
        </p:nvSpPr>
        <p:spPr>
          <a:xfrm>
            <a:off x="-401162" y="2875002"/>
            <a:ext cx="13440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rgbClr val="D13694"/>
                </a:solidFill>
                <a:latin typeface="Arial"/>
                <a:ea typeface="Arial"/>
                <a:cs typeface="Arial"/>
                <a:sym typeface="Arial"/>
              </a:rPr>
              <a:t>0</a:t>
            </a:r>
            <a:r>
              <a:rPr b="1" lang="en-US" sz="6600">
                <a:solidFill>
                  <a:srgbClr val="D13694"/>
                </a:solidFill>
              </a:rPr>
              <a:t>3</a:t>
            </a:r>
            <a:endParaRPr b="1" sz="6600">
              <a:solidFill>
                <a:srgbClr val="D13694"/>
              </a:solidFill>
              <a:latin typeface="Arial"/>
              <a:ea typeface="Arial"/>
              <a:cs typeface="Arial"/>
              <a:sym typeface="Arial"/>
            </a:endParaRPr>
          </a:p>
        </p:txBody>
      </p:sp>
      <p:sp>
        <p:nvSpPr>
          <p:cNvPr id="2517" name="Google Shape;2517;p40"/>
          <p:cNvSpPr txBox="1"/>
          <p:nvPr/>
        </p:nvSpPr>
        <p:spPr>
          <a:xfrm>
            <a:off x="5708605" y="2972036"/>
            <a:ext cx="456544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rPr>
              <a:t>CSS3</a:t>
            </a:r>
            <a:endParaRPr sz="4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160"/>
                                        </p:tgtEl>
                                        <p:attrNameLst>
                                          <p:attrName>style.visibility</p:attrName>
                                        </p:attrNameLst>
                                      </p:cBhvr>
                                      <p:to>
                                        <p:strVal val="visible"/>
                                      </p:to>
                                    </p:set>
                                    <p:anim calcmode="lin" valueType="num">
                                      <p:cBhvr additive="base">
                                        <p:cTn dur="750"/>
                                        <p:tgtEl>
                                          <p:spTgt spid="21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2159"/>
                                        </p:tgtEl>
                                        <p:attrNameLst>
                                          <p:attrName>style.visibility</p:attrName>
                                        </p:attrNameLst>
                                      </p:cBhvr>
                                      <p:to>
                                        <p:strVal val="visible"/>
                                      </p:to>
                                    </p:set>
                                    <p:anim calcmode="lin" valueType="num">
                                      <p:cBhvr additive="base">
                                        <p:cTn dur="750"/>
                                        <p:tgtEl>
                                          <p:spTgt spid="21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158"/>
                                        </p:tgtEl>
                                        <p:attrNameLst>
                                          <p:attrName>style.visibility</p:attrName>
                                        </p:attrNameLst>
                                      </p:cBhvr>
                                      <p:to>
                                        <p:strVal val="visible"/>
                                      </p:to>
                                    </p:set>
                                    <p:anim calcmode="lin" valueType="num">
                                      <p:cBhvr additive="base">
                                        <p:cTn dur="750"/>
                                        <p:tgtEl>
                                          <p:spTgt spid="2158"/>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162"/>
                                        </p:tgtEl>
                                        <p:attrNameLst>
                                          <p:attrName>style.visibility</p:attrName>
                                        </p:attrNameLst>
                                      </p:cBhvr>
                                      <p:to>
                                        <p:strVal val="visible"/>
                                      </p:to>
                                    </p:set>
                                    <p:animEffect filter="fade" transition="in">
                                      <p:cBhvr>
                                        <p:cTn dur="1250"/>
                                        <p:tgtEl>
                                          <p:spTgt spid="2162"/>
                                        </p:tgtEl>
                                      </p:cBhvr>
                                    </p:animEffect>
                                  </p:childTnLst>
                                </p:cTn>
                              </p:par>
                              <p:par>
                                <p:cTn fill="hold" nodeType="withEffect" presetClass="entr" presetID="2" presetSubtype="4">
                                  <p:stCondLst>
                                    <p:cond delay="500"/>
                                  </p:stCondLst>
                                  <p:childTnLst>
                                    <p:set>
                                      <p:cBhvr>
                                        <p:cTn dur="1" fill="hold">
                                          <p:stCondLst>
                                            <p:cond delay="0"/>
                                          </p:stCondLst>
                                        </p:cTn>
                                        <p:tgtEl>
                                          <p:spTgt spid="2161"/>
                                        </p:tgtEl>
                                        <p:attrNameLst>
                                          <p:attrName>style.visibility</p:attrName>
                                        </p:attrNameLst>
                                      </p:cBhvr>
                                      <p:to>
                                        <p:strVal val="visible"/>
                                      </p:to>
                                    </p:set>
                                    <p:anim calcmode="lin" valueType="num">
                                      <p:cBhvr additive="base">
                                        <p:cTn dur="750"/>
                                        <p:tgtEl>
                                          <p:spTgt spid="21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2511"/>
                                        </p:tgtEl>
                                        <p:attrNameLst>
                                          <p:attrName>style.visibility</p:attrName>
                                        </p:attrNameLst>
                                      </p:cBhvr>
                                      <p:to>
                                        <p:strVal val="visible"/>
                                      </p:to>
                                    </p:set>
                                    <p:anim calcmode="lin" valueType="num">
                                      <p:cBhvr additive="base">
                                        <p:cTn dur="750"/>
                                        <p:tgtEl>
                                          <p:spTgt spid="25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0"/>
                                        </p:tgtEl>
                                        <p:attrNameLst>
                                          <p:attrName>style.visibility</p:attrName>
                                        </p:attrNameLst>
                                      </p:cBhvr>
                                      <p:to>
                                        <p:strVal val="visible"/>
                                      </p:to>
                                    </p:set>
                                    <p:anim calcmode="lin" valueType="num">
                                      <p:cBhvr additive="base">
                                        <p:cTn dur="750"/>
                                        <p:tgtEl>
                                          <p:spTgt spid="25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09"/>
                                        </p:tgtEl>
                                        <p:attrNameLst>
                                          <p:attrName>style.visibility</p:attrName>
                                        </p:attrNameLst>
                                      </p:cBhvr>
                                      <p:to>
                                        <p:strVal val="visible"/>
                                      </p:to>
                                    </p:set>
                                    <p:anim calcmode="lin" valueType="num">
                                      <p:cBhvr additive="base">
                                        <p:cTn dur="750"/>
                                        <p:tgtEl>
                                          <p:spTgt spid="25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08"/>
                                        </p:tgtEl>
                                        <p:attrNameLst>
                                          <p:attrName>style.visibility</p:attrName>
                                        </p:attrNameLst>
                                      </p:cBhvr>
                                      <p:to>
                                        <p:strVal val="visible"/>
                                      </p:to>
                                    </p:set>
                                    <p:anim calcmode="lin" valueType="num">
                                      <p:cBhvr additive="base">
                                        <p:cTn dur="750"/>
                                        <p:tgtEl>
                                          <p:spTgt spid="25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05"/>
                                        </p:tgtEl>
                                        <p:attrNameLst>
                                          <p:attrName>style.visibility</p:attrName>
                                        </p:attrNameLst>
                                      </p:cBhvr>
                                      <p:to>
                                        <p:strVal val="visible"/>
                                      </p:to>
                                    </p:set>
                                    <p:anim calcmode="lin" valueType="num">
                                      <p:cBhvr additive="base">
                                        <p:cTn dur="750"/>
                                        <p:tgtEl>
                                          <p:spTgt spid="25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02"/>
                                        </p:tgtEl>
                                        <p:attrNameLst>
                                          <p:attrName>style.visibility</p:attrName>
                                        </p:attrNameLst>
                                      </p:cBhvr>
                                      <p:to>
                                        <p:strVal val="visible"/>
                                      </p:to>
                                    </p:set>
                                    <p:anim calcmode="lin" valueType="num">
                                      <p:cBhvr additive="base">
                                        <p:cTn dur="750"/>
                                        <p:tgtEl>
                                          <p:spTgt spid="25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00"/>
                                        </p:tgtEl>
                                        <p:attrNameLst>
                                          <p:attrName>style.visibility</p:attrName>
                                        </p:attrNameLst>
                                      </p:cBhvr>
                                      <p:to>
                                        <p:strVal val="visible"/>
                                      </p:to>
                                    </p:set>
                                    <p:anim calcmode="lin" valueType="num">
                                      <p:cBhvr additive="base">
                                        <p:cTn dur="750"/>
                                        <p:tgtEl>
                                          <p:spTgt spid="25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9"/>
                                        </p:tgtEl>
                                        <p:attrNameLst>
                                          <p:attrName>style.visibility</p:attrName>
                                        </p:attrNameLst>
                                      </p:cBhvr>
                                      <p:to>
                                        <p:strVal val="visible"/>
                                      </p:to>
                                    </p:set>
                                    <p:anim calcmode="lin" valueType="num">
                                      <p:cBhvr additive="base">
                                        <p:cTn dur="750"/>
                                        <p:tgtEl>
                                          <p:spTgt spid="24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8"/>
                                        </p:tgtEl>
                                        <p:attrNameLst>
                                          <p:attrName>style.visibility</p:attrName>
                                        </p:attrNameLst>
                                      </p:cBhvr>
                                      <p:to>
                                        <p:strVal val="visible"/>
                                      </p:to>
                                    </p:set>
                                    <p:anim calcmode="lin" valueType="num">
                                      <p:cBhvr additive="base">
                                        <p:cTn dur="750"/>
                                        <p:tgtEl>
                                          <p:spTgt spid="24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7"/>
                                        </p:tgtEl>
                                        <p:attrNameLst>
                                          <p:attrName>style.visibility</p:attrName>
                                        </p:attrNameLst>
                                      </p:cBhvr>
                                      <p:to>
                                        <p:strVal val="visible"/>
                                      </p:to>
                                    </p:set>
                                    <p:anim calcmode="lin" valueType="num">
                                      <p:cBhvr additive="base">
                                        <p:cTn dur="750"/>
                                        <p:tgtEl>
                                          <p:spTgt spid="24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6"/>
                                        </p:tgtEl>
                                        <p:attrNameLst>
                                          <p:attrName>style.visibility</p:attrName>
                                        </p:attrNameLst>
                                      </p:cBhvr>
                                      <p:to>
                                        <p:strVal val="visible"/>
                                      </p:to>
                                    </p:set>
                                    <p:anim calcmode="lin" valueType="num">
                                      <p:cBhvr additive="base">
                                        <p:cTn dur="750"/>
                                        <p:tgtEl>
                                          <p:spTgt spid="249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516"/>
                                        </p:tgtEl>
                                        <p:attrNameLst>
                                          <p:attrName>style.visibility</p:attrName>
                                        </p:attrNameLst>
                                      </p:cBhvr>
                                      <p:to>
                                        <p:strVal val="visible"/>
                                      </p:to>
                                    </p:set>
                                    <p:anim calcmode="lin" valueType="num">
                                      <p:cBhvr additive="base">
                                        <p:cTn dur="500"/>
                                        <p:tgtEl>
                                          <p:spTgt spid="2516"/>
                                        </p:tgtEl>
                                        <p:attrNameLst>
                                          <p:attrName>ppt_w</p:attrName>
                                        </p:attrNameLst>
                                      </p:cBhvr>
                                      <p:tavLst>
                                        <p:tav fmla="" tm="0">
                                          <p:val>
                                            <p:strVal val="0"/>
                                          </p:val>
                                        </p:tav>
                                        <p:tav fmla="" tm="100000">
                                          <p:val>
                                            <p:strVal val="#ppt_w"/>
                                          </p:val>
                                        </p:tav>
                                      </p:tavLst>
                                    </p:anim>
                                    <p:anim calcmode="lin" valueType="num">
                                      <p:cBhvr additive="base">
                                        <p:cTn dur="500"/>
                                        <p:tgtEl>
                                          <p:spTgt spid="2516"/>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250"/>
                                  </p:stCondLst>
                                  <p:childTnLst>
                                    <p:set>
                                      <p:cBhvr>
                                        <p:cTn dur="1" fill="hold">
                                          <p:stCondLst>
                                            <p:cond delay="0"/>
                                          </p:stCondLst>
                                        </p:cTn>
                                        <p:tgtEl>
                                          <p:spTgt spid="2513"/>
                                        </p:tgtEl>
                                        <p:attrNameLst>
                                          <p:attrName>style.visibility</p:attrName>
                                        </p:attrNameLst>
                                      </p:cBhvr>
                                      <p:to>
                                        <p:strVal val="visible"/>
                                      </p:to>
                                    </p:set>
                                    <p:anim calcmode="lin" valueType="num">
                                      <p:cBhvr additive="base">
                                        <p:cTn dur="750"/>
                                        <p:tgtEl>
                                          <p:spTgt spid="25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2"/>
                                        </p:tgtEl>
                                        <p:attrNameLst>
                                          <p:attrName>style.visibility</p:attrName>
                                        </p:attrNameLst>
                                      </p:cBhvr>
                                      <p:to>
                                        <p:strVal val="visible"/>
                                      </p:to>
                                    </p:set>
                                    <p:anim calcmode="lin" valueType="num">
                                      <p:cBhvr additive="base">
                                        <p:cTn dur="750"/>
                                        <p:tgtEl>
                                          <p:spTgt spid="25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2514"/>
                                        </p:tgtEl>
                                        <p:attrNameLst>
                                          <p:attrName>style.visibility</p:attrName>
                                        </p:attrNameLst>
                                      </p:cBhvr>
                                      <p:to>
                                        <p:strVal val="visible"/>
                                      </p:to>
                                    </p:set>
                                    <p:anim calcmode="lin" valueType="num">
                                      <p:cBhvr additive="base">
                                        <p:cTn dur="750"/>
                                        <p:tgtEl>
                                          <p:spTgt spid="2514"/>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2515"/>
                                        </p:tgtEl>
                                        <p:attrNameLst>
                                          <p:attrName>style.visibility</p:attrName>
                                        </p:attrNameLst>
                                      </p:cBhvr>
                                      <p:to>
                                        <p:strVal val="visible"/>
                                      </p:to>
                                    </p:set>
                                    <p:animEffect filter="fade" transition="in">
                                      <p:cBhvr>
                                        <p:cTn dur="500"/>
                                        <p:tgtEl>
                                          <p:spTgt spid="2515"/>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2517"/>
                                        </p:tgtEl>
                                        <p:attrNameLst>
                                          <p:attrName>style.visibility</p:attrName>
                                        </p:attrNameLst>
                                      </p:cBhvr>
                                      <p:to>
                                        <p:strVal val="visible"/>
                                      </p:to>
                                    </p:set>
                                    <p:animEffect filter="fade" transition="in">
                                      <p:cBhvr>
                                        <p:cTn dur="500"/>
                                        <p:tgtEl>
                                          <p:spTgt spid="2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522" name="Shape 2522"/>
        <p:cNvGrpSpPr/>
        <p:nvPr/>
      </p:nvGrpSpPr>
      <p:grpSpPr>
        <a:xfrm>
          <a:off x="0" y="0"/>
          <a:ext cx="0" cy="0"/>
          <a:chOff x="0" y="0"/>
          <a:chExt cx="0" cy="0"/>
        </a:xfrm>
      </p:grpSpPr>
      <p:sp>
        <p:nvSpPr>
          <p:cNvPr id="2523" name="Google Shape;2523;g2580e301964_0_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CSS加入方法</a:t>
            </a:r>
            <a:endParaRPr b="0" i="0" sz="1400" u="none" cap="none" strike="noStrike">
              <a:solidFill>
                <a:schemeClr val="lt1"/>
              </a:solidFill>
              <a:latin typeface="Arial"/>
              <a:ea typeface="Arial"/>
              <a:cs typeface="Arial"/>
              <a:sym typeface="Arial"/>
            </a:endParaRPr>
          </a:p>
        </p:txBody>
      </p:sp>
      <p:grpSp>
        <p:nvGrpSpPr>
          <p:cNvPr id="2524" name="Google Shape;2524;g2580e301964_0_2"/>
          <p:cNvGrpSpPr/>
          <p:nvPr/>
        </p:nvGrpSpPr>
        <p:grpSpPr>
          <a:xfrm>
            <a:off x="5826806" y="1018339"/>
            <a:ext cx="538327" cy="59700"/>
            <a:chOff x="5607050" y="1793751"/>
            <a:chExt cx="538327" cy="59700"/>
          </a:xfrm>
        </p:grpSpPr>
        <p:sp>
          <p:nvSpPr>
            <p:cNvPr id="2525" name="Google Shape;2525;g2580e301964_0_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26" name="Google Shape;2526;g2580e301964_0_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27" name="Google Shape;2527;g2580e301964_0_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528" name="Google Shape;2528;g2580e301964_0_2"/>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2529" name="Google Shape;2529;g2580e301964_0_2"/>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0" name="Google Shape;2530;g2580e301964_0_2"/>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1" name="Google Shape;2531;g2580e301964_0_2"/>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2" name="Google Shape;2532;g2580e301964_0_2"/>
          <p:cNvSpPr txBox="1"/>
          <p:nvPr/>
        </p:nvSpPr>
        <p:spPr>
          <a:xfrm>
            <a:off x="1367161" y="1429305"/>
            <a:ext cx="753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4000">
                <a:solidFill>
                  <a:srgbClr val="F2F2F2"/>
                </a:solidFill>
                <a:latin typeface="Calibri"/>
                <a:ea typeface="Calibri"/>
                <a:cs typeface="Calibri"/>
                <a:sym typeface="Calibri"/>
              </a:rPr>
              <a:t>CSS 加入方法總共分為三種</a:t>
            </a:r>
            <a:endParaRPr sz="4000">
              <a:solidFill>
                <a:schemeClr val="lt1"/>
              </a:solidFill>
              <a:latin typeface="Calibri"/>
              <a:ea typeface="Calibri"/>
              <a:cs typeface="Calibri"/>
              <a:sym typeface="Calibri"/>
            </a:endParaRPr>
          </a:p>
        </p:txBody>
      </p:sp>
      <p:sp>
        <p:nvSpPr>
          <p:cNvPr id="2533" name="Google Shape;2533;g2580e301964_0_2"/>
          <p:cNvSpPr txBox="1"/>
          <p:nvPr/>
        </p:nvSpPr>
        <p:spPr>
          <a:xfrm>
            <a:off x="2801507" y="2489643"/>
            <a:ext cx="3294600" cy="3478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chemeClr val="lt1"/>
              </a:buClr>
              <a:buSzPts val="4400"/>
              <a:buFont typeface="Arial"/>
              <a:buChar char="•"/>
            </a:pPr>
            <a:r>
              <a:rPr lang="en-US" sz="4400">
                <a:solidFill>
                  <a:schemeClr val="lt1"/>
                </a:solidFill>
                <a:latin typeface="Calibri"/>
                <a:ea typeface="Calibri"/>
                <a:cs typeface="Calibri"/>
                <a:sym typeface="Calibri"/>
              </a:rPr>
              <a:t>行內樣式</a:t>
            </a:r>
            <a:endParaRPr sz="4400">
              <a:solidFill>
                <a:schemeClr val="lt1"/>
              </a:solidFill>
              <a:latin typeface="Calibri"/>
              <a:ea typeface="Calibri"/>
              <a:cs typeface="Calibri"/>
              <a:sym typeface="Calibri"/>
            </a:endParaRPr>
          </a:p>
          <a:p>
            <a:pPr indent="-285750" lvl="0" marL="285750" marR="0" rtl="0" algn="l">
              <a:lnSpc>
                <a:spcPct val="200000"/>
              </a:lnSpc>
              <a:spcBef>
                <a:spcPts val="0"/>
              </a:spcBef>
              <a:spcAft>
                <a:spcPts val="0"/>
              </a:spcAft>
              <a:buClr>
                <a:schemeClr val="lt1"/>
              </a:buClr>
              <a:buSzPts val="4400"/>
              <a:buFont typeface="Arial"/>
              <a:buChar char="•"/>
            </a:pPr>
            <a:r>
              <a:rPr lang="en-US" sz="4400">
                <a:solidFill>
                  <a:schemeClr val="lt1"/>
                </a:solidFill>
                <a:latin typeface="Calibri"/>
                <a:ea typeface="Calibri"/>
                <a:cs typeface="Calibri"/>
                <a:sym typeface="Calibri"/>
              </a:rPr>
              <a:t>內部樣式表</a:t>
            </a:r>
            <a:endParaRPr sz="4400">
              <a:solidFill>
                <a:schemeClr val="lt1"/>
              </a:solidFill>
              <a:latin typeface="Calibri"/>
              <a:ea typeface="Calibri"/>
              <a:cs typeface="Calibri"/>
              <a:sym typeface="Calibri"/>
            </a:endParaRPr>
          </a:p>
          <a:p>
            <a:pPr indent="-285750" lvl="0" marL="285750" marR="0" rtl="0" algn="l">
              <a:lnSpc>
                <a:spcPct val="200000"/>
              </a:lnSpc>
              <a:spcBef>
                <a:spcPts val="0"/>
              </a:spcBef>
              <a:spcAft>
                <a:spcPts val="0"/>
              </a:spcAft>
              <a:buClr>
                <a:schemeClr val="lt1"/>
              </a:buClr>
              <a:buSzPts val="4400"/>
              <a:buFont typeface="Arial"/>
              <a:buChar char="•"/>
            </a:pPr>
            <a:r>
              <a:rPr lang="en-US" sz="4400">
                <a:solidFill>
                  <a:schemeClr val="lt1"/>
                </a:solidFill>
                <a:latin typeface="Calibri"/>
                <a:ea typeface="Calibri"/>
                <a:cs typeface="Calibri"/>
                <a:sym typeface="Calibri"/>
              </a:rPr>
              <a:t>外部樣式表</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2528"/>
                                        </p:tgtEl>
                                        <p:attrNameLst>
                                          <p:attrName>style.visibility</p:attrName>
                                        </p:attrNameLst>
                                      </p:cBhvr>
                                      <p:to>
                                        <p:strVal val="visible"/>
                                      </p:to>
                                    </p:set>
                                    <p:animEffect filter="fade" transition="in">
                                      <p:cBhvr>
                                        <p:cTn dur="750"/>
                                        <p:tgtEl>
                                          <p:spTgt spid="2528"/>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529"/>
                                        </p:tgtEl>
                                        <p:attrNameLst>
                                          <p:attrName>style.visibility</p:attrName>
                                        </p:attrNameLst>
                                      </p:cBhvr>
                                      <p:to>
                                        <p:strVal val="visible"/>
                                      </p:to>
                                    </p:set>
                                    <p:anim calcmode="lin" valueType="num">
                                      <p:cBhvr additive="base">
                                        <p:cTn dur="750"/>
                                        <p:tgtEl>
                                          <p:spTgt spid="2529"/>
                                        </p:tgtEl>
                                        <p:attrNameLst>
                                          <p:attrName>ppt_w</p:attrName>
                                        </p:attrNameLst>
                                      </p:cBhvr>
                                      <p:tavLst>
                                        <p:tav fmla="" tm="0">
                                          <p:val>
                                            <p:strVal val="0"/>
                                          </p:val>
                                        </p:tav>
                                        <p:tav fmla="" tm="100000">
                                          <p:val>
                                            <p:strVal val="#ppt_w"/>
                                          </p:val>
                                        </p:tav>
                                      </p:tavLst>
                                    </p:anim>
                                    <p:anim calcmode="lin" valueType="num">
                                      <p:cBhvr additive="base">
                                        <p:cTn dur="750"/>
                                        <p:tgtEl>
                                          <p:spTgt spid="25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530"/>
                                        </p:tgtEl>
                                        <p:attrNameLst>
                                          <p:attrName>style.visibility</p:attrName>
                                        </p:attrNameLst>
                                      </p:cBhvr>
                                      <p:to>
                                        <p:strVal val="visible"/>
                                      </p:to>
                                    </p:set>
                                    <p:anim calcmode="lin" valueType="num">
                                      <p:cBhvr additive="base">
                                        <p:cTn dur="750"/>
                                        <p:tgtEl>
                                          <p:spTgt spid="2530"/>
                                        </p:tgtEl>
                                        <p:attrNameLst>
                                          <p:attrName>ppt_w</p:attrName>
                                        </p:attrNameLst>
                                      </p:cBhvr>
                                      <p:tavLst>
                                        <p:tav fmla="" tm="0">
                                          <p:val>
                                            <p:strVal val="0"/>
                                          </p:val>
                                        </p:tav>
                                        <p:tav fmla="" tm="100000">
                                          <p:val>
                                            <p:strVal val="#ppt_w"/>
                                          </p:val>
                                        </p:tav>
                                      </p:tavLst>
                                    </p:anim>
                                    <p:anim calcmode="lin" valueType="num">
                                      <p:cBhvr additive="base">
                                        <p:cTn dur="750"/>
                                        <p:tgtEl>
                                          <p:spTgt spid="253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2531"/>
                                        </p:tgtEl>
                                        <p:attrNameLst>
                                          <p:attrName>style.visibility</p:attrName>
                                        </p:attrNameLst>
                                      </p:cBhvr>
                                      <p:to>
                                        <p:strVal val="visible"/>
                                      </p:to>
                                    </p:set>
                                    <p:anim calcmode="lin" valueType="num">
                                      <p:cBhvr additive="base">
                                        <p:cTn dur="750"/>
                                        <p:tgtEl>
                                          <p:spTgt spid="2531"/>
                                        </p:tgtEl>
                                        <p:attrNameLst>
                                          <p:attrName>ppt_w</p:attrName>
                                        </p:attrNameLst>
                                      </p:cBhvr>
                                      <p:tavLst>
                                        <p:tav fmla="" tm="0">
                                          <p:val>
                                            <p:strVal val="0"/>
                                          </p:val>
                                        </p:tav>
                                        <p:tav fmla="" tm="100000">
                                          <p:val>
                                            <p:strVal val="#ppt_w"/>
                                          </p:val>
                                        </p:tav>
                                      </p:tavLst>
                                    </p:anim>
                                    <p:anim calcmode="lin" valueType="num">
                                      <p:cBhvr additive="base">
                                        <p:cTn dur="750"/>
                                        <p:tgtEl>
                                          <p:spTgt spid="2531"/>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32"/>
                                        </p:tgtEl>
                                        <p:attrNameLst>
                                          <p:attrName>style.visibility</p:attrName>
                                        </p:attrNameLst>
                                      </p:cBhvr>
                                      <p:to>
                                        <p:strVal val="visible"/>
                                      </p:to>
                                    </p:set>
                                    <p:animEffect filter="fade" transition="in">
                                      <p:cBhvr>
                                        <p:cTn dur="1000"/>
                                        <p:tgtEl>
                                          <p:spTgt spid="2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538" name="Shape 2538"/>
        <p:cNvGrpSpPr/>
        <p:nvPr/>
      </p:nvGrpSpPr>
      <p:grpSpPr>
        <a:xfrm>
          <a:off x="0" y="0"/>
          <a:ext cx="0" cy="0"/>
          <a:chOff x="0" y="0"/>
          <a:chExt cx="0" cy="0"/>
        </a:xfrm>
      </p:grpSpPr>
      <p:sp>
        <p:nvSpPr>
          <p:cNvPr id="2539" name="Google Shape;2539;g2580e301964_0_1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CSS加入方法</a:t>
            </a:r>
            <a:endParaRPr sz="1400">
              <a:solidFill>
                <a:schemeClr val="lt1"/>
              </a:solidFill>
              <a:latin typeface="Arial"/>
              <a:ea typeface="Arial"/>
              <a:cs typeface="Arial"/>
              <a:sym typeface="Arial"/>
            </a:endParaRPr>
          </a:p>
        </p:txBody>
      </p:sp>
      <p:grpSp>
        <p:nvGrpSpPr>
          <p:cNvPr id="2540" name="Google Shape;2540;g2580e301964_0_17"/>
          <p:cNvGrpSpPr/>
          <p:nvPr/>
        </p:nvGrpSpPr>
        <p:grpSpPr>
          <a:xfrm>
            <a:off x="5826806" y="1018339"/>
            <a:ext cx="538327" cy="59700"/>
            <a:chOff x="5607050" y="1793751"/>
            <a:chExt cx="538327" cy="59700"/>
          </a:xfrm>
        </p:grpSpPr>
        <p:sp>
          <p:nvSpPr>
            <p:cNvPr id="2541" name="Google Shape;2541;g2580e301964_0_1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2" name="Google Shape;2542;g2580e301964_0_1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3" name="Google Shape;2543;g2580e301964_0_1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44" name="Google Shape;2544;g2580e301964_0_17"/>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2545" name="Google Shape;2545;g2580e301964_0_17"/>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6" name="Google Shape;2546;g2580e301964_0_17"/>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7" name="Google Shape;2547;g2580e301964_0_17"/>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8" name="Google Shape;2548;g2580e301964_0_17"/>
          <p:cNvSpPr txBox="1"/>
          <p:nvPr/>
        </p:nvSpPr>
        <p:spPr>
          <a:xfrm>
            <a:off x="1367161" y="1429305"/>
            <a:ext cx="753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4000">
                <a:solidFill>
                  <a:srgbClr val="F2F2F2"/>
                </a:solidFill>
                <a:latin typeface="Calibri"/>
                <a:ea typeface="Calibri"/>
                <a:cs typeface="Calibri"/>
                <a:sym typeface="Calibri"/>
              </a:rPr>
              <a:t>CSS 加入方法</a:t>
            </a:r>
            <a:endParaRPr sz="4000">
              <a:solidFill>
                <a:schemeClr val="lt1"/>
              </a:solidFill>
              <a:latin typeface="Calibri"/>
              <a:ea typeface="Calibri"/>
              <a:cs typeface="Calibri"/>
              <a:sym typeface="Calibri"/>
            </a:endParaRPr>
          </a:p>
        </p:txBody>
      </p:sp>
      <p:sp>
        <p:nvSpPr>
          <p:cNvPr id="2549" name="Google Shape;2549;g2580e301964_0_17"/>
          <p:cNvSpPr txBox="1"/>
          <p:nvPr/>
        </p:nvSpPr>
        <p:spPr>
          <a:xfrm>
            <a:off x="865093" y="2137191"/>
            <a:ext cx="7339200" cy="4248300"/>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&lt;head&gt;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&lt;meta charset="utf-8"&gt;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&lt;title&gt;this is title&lt;/title&gt;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&lt;link rel="stylesheet" href="p.css" type="text/css"&gt;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&lt;style&gt;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p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color: blue;</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&lt;/style&gt;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&lt;/head&gt;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&lt;body&gt;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&lt;form&gt;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&lt;p style="color: blue;"&gt;Hello! World!&lt;/p&gt;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&lt;/form&gt;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&lt;/body&gt;</a:t>
            </a:r>
            <a:endParaRPr sz="1800">
              <a:solidFill>
                <a:schemeClr val="lt1"/>
              </a:solidFill>
              <a:latin typeface="Calibri"/>
              <a:ea typeface="Calibri"/>
              <a:cs typeface="Calibri"/>
              <a:sym typeface="Calibri"/>
            </a:endParaRPr>
          </a:p>
        </p:txBody>
      </p:sp>
      <p:pic>
        <p:nvPicPr>
          <p:cNvPr id="2550" name="Google Shape;2550;g2580e301964_0_17"/>
          <p:cNvPicPr preferRelativeResize="0"/>
          <p:nvPr/>
        </p:nvPicPr>
        <p:blipFill rotWithShape="1">
          <a:blip r:embed="rId3">
            <a:alphaModFix/>
          </a:blip>
          <a:srcRect b="0" l="0" r="0" t="0"/>
          <a:stretch/>
        </p:blipFill>
        <p:spPr>
          <a:xfrm>
            <a:off x="8505216" y="3351385"/>
            <a:ext cx="3294604" cy="1891823"/>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2544"/>
                                        </p:tgtEl>
                                        <p:attrNameLst>
                                          <p:attrName>style.visibility</p:attrName>
                                        </p:attrNameLst>
                                      </p:cBhvr>
                                      <p:to>
                                        <p:strVal val="visible"/>
                                      </p:to>
                                    </p:set>
                                    <p:animEffect filter="fade" transition="in">
                                      <p:cBhvr>
                                        <p:cTn dur="750"/>
                                        <p:tgtEl>
                                          <p:spTgt spid="2544"/>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545"/>
                                        </p:tgtEl>
                                        <p:attrNameLst>
                                          <p:attrName>style.visibility</p:attrName>
                                        </p:attrNameLst>
                                      </p:cBhvr>
                                      <p:to>
                                        <p:strVal val="visible"/>
                                      </p:to>
                                    </p:set>
                                    <p:anim calcmode="lin" valueType="num">
                                      <p:cBhvr additive="base">
                                        <p:cTn dur="750"/>
                                        <p:tgtEl>
                                          <p:spTgt spid="2545"/>
                                        </p:tgtEl>
                                        <p:attrNameLst>
                                          <p:attrName>ppt_w</p:attrName>
                                        </p:attrNameLst>
                                      </p:cBhvr>
                                      <p:tavLst>
                                        <p:tav fmla="" tm="0">
                                          <p:val>
                                            <p:strVal val="0"/>
                                          </p:val>
                                        </p:tav>
                                        <p:tav fmla="" tm="100000">
                                          <p:val>
                                            <p:strVal val="#ppt_w"/>
                                          </p:val>
                                        </p:tav>
                                      </p:tavLst>
                                    </p:anim>
                                    <p:anim calcmode="lin" valueType="num">
                                      <p:cBhvr additive="base">
                                        <p:cTn dur="750"/>
                                        <p:tgtEl>
                                          <p:spTgt spid="25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546"/>
                                        </p:tgtEl>
                                        <p:attrNameLst>
                                          <p:attrName>style.visibility</p:attrName>
                                        </p:attrNameLst>
                                      </p:cBhvr>
                                      <p:to>
                                        <p:strVal val="visible"/>
                                      </p:to>
                                    </p:set>
                                    <p:anim calcmode="lin" valueType="num">
                                      <p:cBhvr additive="base">
                                        <p:cTn dur="750"/>
                                        <p:tgtEl>
                                          <p:spTgt spid="2546"/>
                                        </p:tgtEl>
                                        <p:attrNameLst>
                                          <p:attrName>ppt_w</p:attrName>
                                        </p:attrNameLst>
                                      </p:cBhvr>
                                      <p:tavLst>
                                        <p:tav fmla="" tm="0">
                                          <p:val>
                                            <p:strVal val="0"/>
                                          </p:val>
                                        </p:tav>
                                        <p:tav fmla="" tm="100000">
                                          <p:val>
                                            <p:strVal val="#ppt_w"/>
                                          </p:val>
                                        </p:tav>
                                      </p:tavLst>
                                    </p:anim>
                                    <p:anim calcmode="lin" valueType="num">
                                      <p:cBhvr additive="base">
                                        <p:cTn dur="750"/>
                                        <p:tgtEl>
                                          <p:spTgt spid="254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2547"/>
                                        </p:tgtEl>
                                        <p:attrNameLst>
                                          <p:attrName>style.visibility</p:attrName>
                                        </p:attrNameLst>
                                      </p:cBhvr>
                                      <p:to>
                                        <p:strVal val="visible"/>
                                      </p:to>
                                    </p:set>
                                    <p:anim calcmode="lin" valueType="num">
                                      <p:cBhvr additive="base">
                                        <p:cTn dur="750"/>
                                        <p:tgtEl>
                                          <p:spTgt spid="2547"/>
                                        </p:tgtEl>
                                        <p:attrNameLst>
                                          <p:attrName>ppt_w</p:attrName>
                                        </p:attrNameLst>
                                      </p:cBhvr>
                                      <p:tavLst>
                                        <p:tav fmla="" tm="0">
                                          <p:val>
                                            <p:strVal val="0"/>
                                          </p:val>
                                        </p:tav>
                                        <p:tav fmla="" tm="100000">
                                          <p:val>
                                            <p:strVal val="#ppt_w"/>
                                          </p:val>
                                        </p:tav>
                                      </p:tavLst>
                                    </p:anim>
                                    <p:anim calcmode="lin" valueType="num">
                                      <p:cBhvr additive="base">
                                        <p:cTn dur="750"/>
                                        <p:tgtEl>
                                          <p:spTgt spid="2547"/>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48"/>
                                        </p:tgtEl>
                                        <p:attrNameLst>
                                          <p:attrName>style.visibility</p:attrName>
                                        </p:attrNameLst>
                                      </p:cBhvr>
                                      <p:to>
                                        <p:strVal val="visible"/>
                                      </p:to>
                                    </p:set>
                                    <p:animEffect filter="fade" transition="in">
                                      <p:cBhvr>
                                        <p:cTn dur="1000"/>
                                        <p:tgtEl>
                                          <p:spTgt spid="254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549"/>
                                        </p:tgtEl>
                                        <p:attrNameLst>
                                          <p:attrName>style.visibility</p:attrName>
                                        </p:attrNameLst>
                                      </p:cBhvr>
                                      <p:to>
                                        <p:strVal val="visible"/>
                                      </p:to>
                                    </p:set>
                                    <p:animEffect filter="fade" transition="in">
                                      <p:cBhvr>
                                        <p:cTn dur="700"/>
                                        <p:tgtEl>
                                          <p:spTgt spid="2549"/>
                                        </p:tgtEl>
                                      </p:cBhvr>
                                    </p:animEffect>
                                  </p:childTnLst>
                                </p:cTn>
                              </p:par>
                              <p:par>
                                <p:cTn fill="hold" nodeType="withEffect" presetClass="entr" presetID="23" presetSubtype="16">
                                  <p:stCondLst>
                                    <p:cond delay="0"/>
                                  </p:stCondLst>
                                  <p:childTnLst>
                                    <p:set>
                                      <p:cBhvr>
                                        <p:cTn dur="1" fill="hold">
                                          <p:stCondLst>
                                            <p:cond delay="0"/>
                                          </p:stCondLst>
                                        </p:cTn>
                                        <p:tgtEl>
                                          <p:spTgt spid="2550"/>
                                        </p:tgtEl>
                                        <p:attrNameLst>
                                          <p:attrName>style.visibility</p:attrName>
                                        </p:attrNameLst>
                                      </p:cBhvr>
                                      <p:to>
                                        <p:strVal val="visible"/>
                                      </p:to>
                                    </p:set>
                                    <p:anim calcmode="lin" valueType="num">
                                      <p:cBhvr additive="base">
                                        <p:cTn dur="500"/>
                                        <p:tgtEl>
                                          <p:spTgt spid="2550"/>
                                        </p:tgtEl>
                                        <p:attrNameLst>
                                          <p:attrName>ppt_w</p:attrName>
                                        </p:attrNameLst>
                                      </p:cBhvr>
                                      <p:tavLst>
                                        <p:tav fmla="" tm="0">
                                          <p:val>
                                            <p:strVal val="0"/>
                                          </p:val>
                                        </p:tav>
                                        <p:tav fmla="" tm="100000">
                                          <p:val>
                                            <p:strVal val="#ppt_w"/>
                                          </p:val>
                                        </p:tav>
                                      </p:tavLst>
                                    </p:anim>
                                    <p:anim calcmode="lin" valueType="num">
                                      <p:cBhvr additive="base">
                                        <p:cTn dur="500"/>
                                        <p:tgtEl>
                                          <p:spTgt spid="255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549">
                                            <p:txEl>
                                              <p:pRg end="0" st="0"/>
                                            </p:txEl>
                                          </p:spTgt>
                                        </p:tgtEl>
                                        <p:attrNameLst>
                                          <p:attrName>style.visibility</p:attrName>
                                        </p:attrNameLst>
                                      </p:cBhvr>
                                      <p:to>
                                        <p:strVal val="visible"/>
                                      </p:to>
                                    </p:set>
                                    <p:animEffect filter="fade" transition="in">
                                      <p:cBhvr>
                                        <p:cTn dur="500"/>
                                        <p:tgtEl>
                                          <p:spTgt spid="254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1" st="1"/>
                                            </p:txEl>
                                          </p:spTgt>
                                        </p:tgtEl>
                                        <p:attrNameLst>
                                          <p:attrName>style.visibility</p:attrName>
                                        </p:attrNameLst>
                                      </p:cBhvr>
                                      <p:to>
                                        <p:strVal val="visible"/>
                                      </p:to>
                                    </p:set>
                                    <p:animEffect filter="fade" transition="in">
                                      <p:cBhvr>
                                        <p:cTn dur="500"/>
                                        <p:tgtEl>
                                          <p:spTgt spid="254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2" st="2"/>
                                            </p:txEl>
                                          </p:spTgt>
                                        </p:tgtEl>
                                        <p:attrNameLst>
                                          <p:attrName>style.visibility</p:attrName>
                                        </p:attrNameLst>
                                      </p:cBhvr>
                                      <p:to>
                                        <p:strVal val="visible"/>
                                      </p:to>
                                    </p:set>
                                    <p:animEffect filter="fade" transition="in">
                                      <p:cBhvr>
                                        <p:cTn dur="500"/>
                                        <p:tgtEl>
                                          <p:spTgt spid="254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3" st="3"/>
                                            </p:txEl>
                                          </p:spTgt>
                                        </p:tgtEl>
                                        <p:attrNameLst>
                                          <p:attrName>style.visibility</p:attrName>
                                        </p:attrNameLst>
                                      </p:cBhvr>
                                      <p:to>
                                        <p:strVal val="visible"/>
                                      </p:to>
                                    </p:set>
                                    <p:animEffect filter="fade" transition="in">
                                      <p:cBhvr>
                                        <p:cTn dur="500"/>
                                        <p:tgtEl>
                                          <p:spTgt spid="254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4" st="4"/>
                                            </p:txEl>
                                          </p:spTgt>
                                        </p:tgtEl>
                                        <p:attrNameLst>
                                          <p:attrName>style.visibility</p:attrName>
                                        </p:attrNameLst>
                                      </p:cBhvr>
                                      <p:to>
                                        <p:strVal val="visible"/>
                                      </p:to>
                                    </p:set>
                                    <p:animEffect filter="fade" transition="in">
                                      <p:cBhvr>
                                        <p:cTn dur="500"/>
                                        <p:tgtEl>
                                          <p:spTgt spid="254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5" st="5"/>
                                            </p:txEl>
                                          </p:spTgt>
                                        </p:tgtEl>
                                        <p:attrNameLst>
                                          <p:attrName>style.visibility</p:attrName>
                                        </p:attrNameLst>
                                      </p:cBhvr>
                                      <p:to>
                                        <p:strVal val="visible"/>
                                      </p:to>
                                    </p:set>
                                    <p:animEffect filter="fade" transition="in">
                                      <p:cBhvr>
                                        <p:cTn dur="500"/>
                                        <p:tgtEl>
                                          <p:spTgt spid="254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6" st="6"/>
                                            </p:txEl>
                                          </p:spTgt>
                                        </p:tgtEl>
                                        <p:attrNameLst>
                                          <p:attrName>style.visibility</p:attrName>
                                        </p:attrNameLst>
                                      </p:cBhvr>
                                      <p:to>
                                        <p:strVal val="visible"/>
                                      </p:to>
                                    </p:set>
                                    <p:animEffect filter="fade" transition="in">
                                      <p:cBhvr>
                                        <p:cTn dur="500"/>
                                        <p:tgtEl>
                                          <p:spTgt spid="254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7" st="7"/>
                                            </p:txEl>
                                          </p:spTgt>
                                        </p:tgtEl>
                                        <p:attrNameLst>
                                          <p:attrName>style.visibility</p:attrName>
                                        </p:attrNameLst>
                                      </p:cBhvr>
                                      <p:to>
                                        <p:strVal val="visible"/>
                                      </p:to>
                                    </p:set>
                                    <p:animEffect filter="fade" transition="in">
                                      <p:cBhvr>
                                        <p:cTn dur="500"/>
                                        <p:tgtEl>
                                          <p:spTgt spid="254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8" st="8"/>
                                            </p:txEl>
                                          </p:spTgt>
                                        </p:tgtEl>
                                        <p:attrNameLst>
                                          <p:attrName>style.visibility</p:attrName>
                                        </p:attrNameLst>
                                      </p:cBhvr>
                                      <p:to>
                                        <p:strVal val="visible"/>
                                      </p:to>
                                    </p:set>
                                    <p:animEffect filter="fade" transition="in">
                                      <p:cBhvr>
                                        <p:cTn dur="500"/>
                                        <p:tgtEl>
                                          <p:spTgt spid="254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9" st="9"/>
                                            </p:txEl>
                                          </p:spTgt>
                                        </p:tgtEl>
                                        <p:attrNameLst>
                                          <p:attrName>style.visibility</p:attrName>
                                        </p:attrNameLst>
                                      </p:cBhvr>
                                      <p:to>
                                        <p:strVal val="visible"/>
                                      </p:to>
                                    </p:set>
                                    <p:animEffect filter="fade" transition="in">
                                      <p:cBhvr>
                                        <p:cTn dur="500"/>
                                        <p:tgtEl>
                                          <p:spTgt spid="2549">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10" st="10"/>
                                            </p:txEl>
                                          </p:spTgt>
                                        </p:tgtEl>
                                        <p:attrNameLst>
                                          <p:attrName>style.visibility</p:attrName>
                                        </p:attrNameLst>
                                      </p:cBhvr>
                                      <p:to>
                                        <p:strVal val="visible"/>
                                      </p:to>
                                    </p:set>
                                    <p:animEffect filter="fade" transition="in">
                                      <p:cBhvr>
                                        <p:cTn dur="500"/>
                                        <p:tgtEl>
                                          <p:spTgt spid="2549">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11" st="11"/>
                                            </p:txEl>
                                          </p:spTgt>
                                        </p:tgtEl>
                                        <p:attrNameLst>
                                          <p:attrName>style.visibility</p:attrName>
                                        </p:attrNameLst>
                                      </p:cBhvr>
                                      <p:to>
                                        <p:strVal val="visible"/>
                                      </p:to>
                                    </p:set>
                                    <p:animEffect filter="fade" transition="in">
                                      <p:cBhvr>
                                        <p:cTn dur="500"/>
                                        <p:tgtEl>
                                          <p:spTgt spid="2549">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12" st="12"/>
                                            </p:txEl>
                                          </p:spTgt>
                                        </p:tgtEl>
                                        <p:attrNameLst>
                                          <p:attrName>style.visibility</p:attrName>
                                        </p:attrNameLst>
                                      </p:cBhvr>
                                      <p:to>
                                        <p:strVal val="visible"/>
                                      </p:to>
                                    </p:set>
                                    <p:animEffect filter="fade" transition="in">
                                      <p:cBhvr>
                                        <p:cTn dur="500"/>
                                        <p:tgtEl>
                                          <p:spTgt spid="2549">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13" st="13"/>
                                            </p:txEl>
                                          </p:spTgt>
                                        </p:tgtEl>
                                        <p:attrNameLst>
                                          <p:attrName>style.visibility</p:attrName>
                                        </p:attrNameLst>
                                      </p:cBhvr>
                                      <p:to>
                                        <p:strVal val="visible"/>
                                      </p:to>
                                    </p:set>
                                    <p:animEffect filter="fade" transition="in">
                                      <p:cBhvr>
                                        <p:cTn dur="500"/>
                                        <p:tgtEl>
                                          <p:spTgt spid="2549">
                                            <p:txEl>
                                              <p:pRg end="13" st="1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49">
                                            <p:txEl>
                                              <p:pRg end="14" st="14"/>
                                            </p:txEl>
                                          </p:spTgt>
                                        </p:tgtEl>
                                        <p:attrNameLst>
                                          <p:attrName>style.visibility</p:attrName>
                                        </p:attrNameLst>
                                      </p:cBhvr>
                                      <p:to>
                                        <p:strVal val="visible"/>
                                      </p:to>
                                    </p:set>
                                    <p:animEffect filter="fade" transition="in">
                                      <p:cBhvr>
                                        <p:cTn dur="500"/>
                                        <p:tgtEl>
                                          <p:spTgt spid="2549">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555" name="Shape 2555"/>
        <p:cNvGrpSpPr/>
        <p:nvPr/>
      </p:nvGrpSpPr>
      <p:grpSpPr>
        <a:xfrm>
          <a:off x="0" y="0"/>
          <a:ext cx="0" cy="0"/>
          <a:chOff x="0" y="0"/>
          <a:chExt cx="0" cy="0"/>
        </a:xfrm>
      </p:grpSpPr>
      <p:sp>
        <p:nvSpPr>
          <p:cNvPr id="2556" name="Google Shape;2556;g2580e301964_0_7134"/>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Google Shape;2557;g2580e301964_0_7134"/>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8" name="Google Shape;2558;g2580e301964_0_7134"/>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9" name="Google Shape;2559;g2580e301964_0_713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rPr>
              <a:t>Html樹狀結構</a:t>
            </a:r>
            <a:endParaRPr sz="1400">
              <a:solidFill>
                <a:schemeClr val="lt1"/>
              </a:solidFill>
              <a:latin typeface="Arial"/>
              <a:ea typeface="Arial"/>
              <a:cs typeface="Arial"/>
              <a:sym typeface="Arial"/>
            </a:endParaRPr>
          </a:p>
        </p:txBody>
      </p:sp>
      <p:grpSp>
        <p:nvGrpSpPr>
          <p:cNvPr id="2560" name="Google Shape;2560;g2580e301964_0_7134"/>
          <p:cNvGrpSpPr/>
          <p:nvPr/>
        </p:nvGrpSpPr>
        <p:grpSpPr>
          <a:xfrm>
            <a:off x="5826806" y="1018339"/>
            <a:ext cx="538327" cy="59700"/>
            <a:chOff x="5607050" y="1793751"/>
            <a:chExt cx="538327" cy="59700"/>
          </a:xfrm>
        </p:grpSpPr>
        <p:sp>
          <p:nvSpPr>
            <p:cNvPr id="2561" name="Google Shape;2561;g2580e301964_0_713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2" name="Google Shape;2562;g2580e301964_0_713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3" name="Google Shape;2563;g2580e301964_0_713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64" name="Google Shape;2564;g2580e301964_0_7134"/>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pic>
        <p:nvPicPr>
          <p:cNvPr id="2565" name="Google Shape;2565;g2580e301964_0_7134"/>
          <p:cNvPicPr preferRelativeResize="0"/>
          <p:nvPr/>
        </p:nvPicPr>
        <p:blipFill rotWithShape="1">
          <a:blip r:embed="rId3">
            <a:alphaModFix/>
          </a:blip>
          <a:srcRect b="0" l="0" r="0" t="0"/>
          <a:stretch/>
        </p:blipFill>
        <p:spPr>
          <a:xfrm>
            <a:off x="2379374" y="1580150"/>
            <a:ext cx="7200225" cy="5133425"/>
          </a:xfrm>
          <a:prstGeom prst="rect">
            <a:avLst/>
          </a:prstGeom>
          <a:noFill/>
          <a:ln>
            <a:noFill/>
          </a:ln>
        </p:spPr>
      </p:pic>
      <p:sp>
        <p:nvSpPr>
          <p:cNvPr id="2566" name="Google Shape;2566;g2580e301964_0_7134"/>
          <p:cNvSpPr/>
          <p:nvPr/>
        </p:nvSpPr>
        <p:spPr>
          <a:xfrm>
            <a:off x="7987575" y="4701450"/>
            <a:ext cx="1592100" cy="672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2564"/>
                                        </p:tgtEl>
                                        <p:attrNameLst>
                                          <p:attrName>style.visibility</p:attrName>
                                        </p:attrNameLst>
                                      </p:cBhvr>
                                      <p:to>
                                        <p:strVal val="visible"/>
                                      </p:to>
                                    </p:set>
                                    <p:animEffect filter="fade" transition="in">
                                      <p:cBhvr>
                                        <p:cTn dur="750"/>
                                        <p:tgtEl>
                                          <p:spTgt spid="2564"/>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557"/>
                                        </p:tgtEl>
                                        <p:attrNameLst>
                                          <p:attrName>style.visibility</p:attrName>
                                        </p:attrNameLst>
                                      </p:cBhvr>
                                      <p:to>
                                        <p:strVal val="visible"/>
                                      </p:to>
                                    </p:set>
                                    <p:anim calcmode="lin" valueType="num">
                                      <p:cBhvr additive="base">
                                        <p:cTn dur="750"/>
                                        <p:tgtEl>
                                          <p:spTgt spid="2557"/>
                                        </p:tgtEl>
                                        <p:attrNameLst>
                                          <p:attrName>ppt_w</p:attrName>
                                        </p:attrNameLst>
                                      </p:cBhvr>
                                      <p:tavLst>
                                        <p:tav fmla="" tm="0">
                                          <p:val>
                                            <p:strVal val="0"/>
                                          </p:val>
                                        </p:tav>
                                        <p:tav fmla="" tm="100000">
                                          <p:val>
                                            <p:strVal val="#ppt_w"/>
                                          </p:val>
                                        </p:tav>
                                      </p:tavLst>
                                    </p:anim>
                                    <p:anim calcmode="lin" valueType="num">
                                      <p:cBhvr additive="base">
                                        <p:cTn dur="750"/>
                                        <p:tgtEl>
                                          <p:spTgt spid="25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556"/>
                                        </p:tgtEl>
                                        <p:attrNameLst>
                                          <p:attrName>style.visibility</p:attrName>
                                        </p:attrNameLst>
                                      </p:cBhvr>
                                      <p:to>
                                        <p:strVal val="visible"/>
                                      </p:to>
                                    </p:set>
                                    <p:anim calcmode="lin" valueType="num">
                                      <p:cBhvr additive="base">
                                        <p:cTn dur="750"/>
                                        <p:tgtEl>
                                          <p:spTgt spid="2556"/>
                                        </p:tgtEl>
                                        <p:attrNameLst>
                                          <p:attrName>ppt_w</p:attrName>
                                        </p:attrNameLst>
                                      </p:cBhvr>
                                      <p:tavLst>
                                        <p:tav fmla="" tm="0">
                                          <p:val>
                                            <p:strVal val="0"/>
                                          </p:val>
                                        </p:tav>
                                        <p:tav fmla="" tm="100000">
                                          <p:val>
                                            <p:strVal val="#ppt_w"/>
                                          </p:val>
                                        </p:tav>
                                      </p:tavLst>
                                    </p:anim>
                                    <p:anim calcmode="lin" valueType="num">
                                      <p:cBhvr additive="base">
                                        <p:cTn dur="750"/>
                                        <p:tgtEl>
                                          <p:spTgt spid="25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2558"/>
                                        </p:tgtEl>
                                        <p:attrNameLst>
                                          <p:attrName>style.visibility</p:attrName>
                                        </p:attrNameLst>
                                      </p:cBhvr>
                                      <p:to>
                                        <p:strVal val="visible"/>
                                      </p:to>
                                    </p:set>
                                    <p:anim calcmode="lin" valueType="num">
                                      <p:cBhvr additive="base">
                                        <p:cTn dur="750"/>
                                        <p:tgtEl>
                                          <p:spTgt spid="2558"/>
                                        </p:tgtEl>
                                        <p:attrNameLst>
                                          <p:attrName>ppt_w</p:attrName>
                                        </p:attrNameLst>
                                      </p:cBhvr>
                                      <p:tavLst>
                                        <p:tav fmla="" tm="0">
                                          <p:val>
                                            <p:strVal val="0"/>
                                          </p:val>
                                        </p:tav>
                                        <p:tav fmla="" tm="100000">
                                          <p:val>
                                            <p:strVal val="#ppt_w"/>
                                          </p:val>
                                        </p:tav>
                                      </p:tavLst>
                                    </p:anim>
                                    <p:anim calcmode="lin" valueType="num">
                                      <p:cBhvr additive="base">
                                        <p:cTn dur="750"/>
                                        <p:tgtEl>
                                          <p:spTgt spid="255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571" name="Shape 2571"/>
        <p:cNvGrpSpPr/>
        <p:nvPr/>
      </p:nvGrpSpPr>
      <p:grpSpPr>
        <a:xfrm>
          <a:off x="0" y="0"/>
          <a:ext cx="0" cy="0"/>
          <a:chOff x="0" y="0"/>
          <a:chExt cx="0" cy="0"/>
        </a:xfrm>
      </p:grpSpPr>
      <p:sp>
        <p:nvSpPr>
          <p:cNvPr id="2572" name="Google Shape;2572;g2580e301964_0_3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CSS規則與選擇器</a:t>
            </a:r>
            <a:endParaRPr sz="1400">
              <a:solidFill>
                <a:schemeClr val="lt1"/>
              </a:solidFill>
              <a:latin typeface="Arial"/>
              <a:ea typeface="Arial"/>
              <a:cs typeface="Arial"/>
              <a:sym typeface="Arial"/>
            </a:endParaRPr>
          </a:p>
        </p:txBody>
      </p:sp>
      <p:grpSp>
        <p:nvGrpSpPr>
          <p:cNvPr id="2573" name="Google Shape;2573;g2580e301964_0_33"/>
          <p:cNvGrpSpPr/>
          <p:nvPr/>
        </p:nvGrpSpPr>
        <p:grpSpPr>
          <a:xfrm>
            <a:off x="5826806" y="1018339"/>
            <a:ext cx="538327" cy="59700"/>
            <a:chOff x="5607050" y="1793751"/>
            <a:chExt cx="538327" cy="59700"/>
          </a:xfrm>
        </p:grpSpPr>
        <p:sp>
          <p:nvSpPr>
            <p:cNvPr id="2574" name="Google Shape;2574;g2580e301964_0_3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5" name="Google Shape;2575;g2580e301964_0_3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6" name="Google Shape;2576;g2580e301964_0_3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7" name="Google Shape;2577;g2580e301964_0_33"/>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2578" name="Google Shape;2578;g2580e301964_0_33"/>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9" name="Google Shape;2579;g2580e301964_0_33"/>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0" name="Google Shape;2580;g2580e301964_0_33"/>
          <p:cNvSpPr/>
          <p:nvPr/>
        </p:nvSpPr>
        <p:spPr>
          <a:xfrm>
            <a:off x="1418127" y="-1214527"/>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Google Shape;2581;g2580e301964_0_33"/>
          <p:cNvSpPr txBox="1"/>
          <p:nvPr/>
        </p:nvSpPr>
        <p:spPr>
          <a:xfrm>
            <a:off x="1367161" y="1429305"/>
            <a:ext cx="753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4000">
                <a:solidFill>
                  <a:srgbClr val="F2F2F2"/>
                </a:solidFill>
                <a:latin typeface="Calibri"/>
                <a:ea typeface="Calibri"/>
                <a:cs typeface="Calibri"/>
                <a:sym typeface="Calibri"/>
              </a:rPr>
              <a:t>CSS樣式規則與選擇器</a:t>
            </a:r>
            <a:endParaRPr sz="4000">
              <a:solidFill>
                <a:schemeClr val="lt1"/>
              </a:solidFill>
              <a:latin typeface="Calibri"/>
              <a:ea typeface="Calibri"/>
              <a:cs typeface="Calibri"/>
              <a:sym typeface="Calibri"/>
            </a:endParaRPr>
          </a:p>
        </p:txBody>
      </p:sp>
      <p:pic>
        <p:nvPicPr>
          <p:cNvPr id="2582" name="Google Shape;2582;g2580e301964_0_33"/>
          <p:cNvPicPr preferRelativeResize="0"/>
          <p:nvPr/>
        </p:nvPicPr>
        <p:blipFill rotWithShape="1">
          <a:blip r:embed="rId3">
            <a:alphaModFix/>
          </a:blip>
          <a:srcRect b="0" l="0" r="0" t="0"/>
          <a:stretch/>
        </p:blipFill>
        <p:spPr>
          <a:xfrm>
            <a:off x="2785646" y="2232142"/>
            <a:ext cx="6142079" cy="428226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2577"/>
                                        </p:tgtEl>
                                        <p:attrNameLst>
                                          <p:attrName>style.visibility</p:attrName>
                                        </p:attrNameLst>
                                      </p:cBhvr>
                                      <p:to>
                                        <p:strVal val="visible"/>
                                      </p:to>
                                    </p:set>
                                    <p:animEffect filter="fade" transition="in">
                                      <p:cBhvr>
                                        <p:cTn dur="750"/>
                                        <p:tgtEl>
                                          <p:spTgt spid="2577"/>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578"/>
                                        </p:tgtEl>
                                        <p:attrNameLst>
                                          <p:attrName>style.visibility</p:attrName>
                                        </p:attrNameLst>
                                      </p:cBhvr>
                                      <p:to>
                                        <p:strVal val="visible"/>
                                      </p:to>
                                    </p:set>
                                    <p:anim calcmode="lin" valueType="num">
                                      <p:cBhvr additive="base">
                                        <p:cTn dur="750"/>
                                        <p:tgtEl>
                                          <p:spTgt spid="2578"/>
                                        </p:tgtEl>
                                        <p:attrNameLst>
                                          <p:attrName>ppt_w</p:attrName>
                                        </p:attrNameLst>
                                      </p:cBhvr>
                                      <p:tavLst>
                                        <p:tav fmla="" tm="0">
                                          <p:val>
                                            <p:strVal val="0"/>
                                          </p:val>
                                        </p:tav>
                                        <p:tav fmla="" tm="100000">
                                          <p:val>
                                            <p:strVal val="#ppt_w"/>
                                          </p:val>
                                        </p:tav>
                                      </p:tavLst>
                                    </p:anim>
                                    <p:anim calcmode="lin" valueType="num">
                                      <p:cBhvr additive="base">
                                        <p:cTn dur="750"/>
                                        <p:tgtEl>
                                          <p:spTgt spid="257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579"/>
                                        </p:tgtEl>
                                        <p:attrNameLst>
                                          <p:attrName>style.visibility</p:attrName>
                                        </p:attrNameLst>
                                      </p:cBhvr>
                                      <p:to>
                                        <p:strVal val="visible"/>
                                      </p:to>
                                    </p:set>
                                    <p:anim calcmode="lin" valueType="num">
                                      <p:cBhvr additive="base">
                                        <p:cTn dur="750"/>
                                        <p:tgtEl>
                                          <p:spTgt spid="2579"/>
                                        </p:tgtEl>
                                        <p:attrNameLst>
                                          <p:attrName>ppt_w</p:attrName>
                                        </p:attrNameLst>
                                      </p:cBhvr>
                                      <p:tavLst>
                                        <p:tav fmla="" tm="0">
                                          <p:val>
                                            <p:strVal val="0"/>
                                          </p:val>
                                        </p:tav>
                                        <p:tav fmla="" tm="100000">
                                          <p:val>
                                            <p:strVal val="#ppt_w"/>
                                          </p:val>
                                        </p:tav>
                                      </p:tavLst>
                                    </p:anim>
                                    <p:anim calcmode="lin" valueType="num">
                                      <p:cBhvr additive="base">
                                        <p:cTn dur="750"/>
                                        <p:tgtEl>
                                          <p:spTgt spid="25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2580"/>
                                        </p:tgtEl>
                                        <p:attrNameLst>
                                          <p:attrName>style.visibility</p:attrName>
                                        </p:attrNameLst>
                                      </p:cBhvr>
                                      <p:to>
                                        <p:strVal val="visible"/>
                                      </p:to>
                                    </p:set>
                                    <p:anim calcmode="lin" valueType="num">
                                      <p:cBhvr additive="base">
                                        <p:cTn dur="750"/>
                                        <p:tgtEl>
                                          <p:spTgt spid="2580"/>
                                        </p:tgtEl>
                                        <p:attrNameLst>
                                          <p:attrName>ppt_w</p:attrName>
                                        </p:attrNameLst>
                                      </p:cBhvr>
                                      <p:tavLst>
                                        <p:tav fmla="" tm="0">
                                          <p:val>
                                            <p:strVal val="0"/>
                                          </p:val>
                                        </p:tav>
                                        <p:tav fmla="" tm="100000">
                                          <p:val>
                                            <p:strVal val="#ppt_w"/>
                                          </p:val>
                                        </p:tav>
                                      </p:tavLst>
                                    </p:anim>
                                    <p:anim calcmode="lin" valueType="num">
                                      <p:cBhvr additive="base">
                                        <p:cTn dur="750"/>
                                        <p:tgtEl>
                                          <p:spTgt spid="258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581"/>
                                        </p:tgtEl>
                                        <p:attrNameLst>
                                          <p:attrName>style.visibility</p:attrName>
                                        </p:attrNameLst>
                                      </p:cBhvr>
                                      <p:to>
                                        <p:strVal val="visible"/>
                                      </p:to>
                                    </p:set>
                                    <p:animEffect filter="fade" transition="in">
                                      <p:cBhvr>
                                        <p:cTn dur="500"/>
                                        <p:tgtEl>
                                          <p:spTgt spid="2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587" name="Shape 2587"/>
        <p:cNvGrpSpPr/>
        <p:nvPr/>
      </p:nvGrpSpPr>
      <p:grpSpPr>
        <a:xfrm>
          <a:off x="0" y="0"/>
          <a:ext cx="0" cy="0"/>
          <a:chOff x="0" y="0"/>
          <a:chExt cx="0" cy="0"/>
        </a:xfrm>
      </p:grpSpPr>
      <p:sp>
        <p:nvSpPr>
          <p:cNvPr id="2588" name="Google Shape;2588;g2580e301964_0_4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CSS規則與選擇器</a:t>
            </a:r>
            <a:endParaRPr sz="1400">
              <a:solidFill>
                <a:schemeClr val="lt1"/>
              </a:solidFill>
              <a:latin typeface="Arial"/>
              <a:ea typeface="Arial"/>
              <a:cs typeface="Arial"/>
              <a:sym typeface="Arial"/>
            </a:endParaRPr>
          </a:p>
        </p:txBody>
      </p:sp>
      <p:grpSp>
        <p:nvGrpSpPr>
          <p:cNvPr id="2589" name="Google Shape;2589;g2580e301964_0_48"/>
          <p:cNvGrpSpPr/>
          <p:nvPr/>
        </p:nvGrpSpPr>
        <p:grpSpPr>
          <a:xfrm>
            <a:off x="5826806" y="1018339"/>
            <a:ext cx="538327" cy="59700"/>
            <a:chOff x="5607050" y="1793751"/>
            <a:chExt cx="538327" cy="59700"/>
          </a:xfrm>
        </p:grpSpPr>
        <p:sp>
          <p:nvSpPr>
            <p:cNvPr id="2590" name="Google Shape;2590;g2580e301964_0_4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1" name="Google Shape;2591;g2580e301964_0_4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2" name="Google Shape;2592;g2580e301964_0_4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3" name="Google Shape;2593;g2580e301964_0_48"/>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2594" name="Google Shape;2594;g2580e301964_0_48"/>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5" name="Google Shape;2595;g2580e301964_0_48"/>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6" name="Google Shape;2596;g2580e301964_0_48"/>
          <p:cNvSpPr/>
          <p:nvPr/>
        </p:nvSpPr>
        <p:spPr>
          <a:xfrm>
            <a:off x="1418127" y="-1214527"/>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7" name="Google Shape;2597;g2580e301964_0_48"/>
          <p:cNvSpPr txBox="1"/>
          <p:nvPr/>
        </p:nvSpPr>
        <p:spPr>
          <a:xfrm>
            <a:off x="1367161" y="1429305"/>
            <a:ext cx="753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4000">
                <a:solidFill>
                  <a:srgbClr val="F2F2F2"/>
                </a:solidFill>
                <a:latin typeface="Calibri"/>
                <a:ea typeface="Calibri"/>
                <a:cs typeface="Calibri"/>
                <a:sym typeface="Calibri"/>
              </a:rPr>
              <a:t>CSS樣式規則與選擇器</a:t>
            </a:r>
            <a:endParaRPr sz="4000">
              <a:solidFill>
                <a:schemeClr val="lt1"/>
              </a:solidFill>
              <a:latin typeface="Calibri"/>
              <a:ea typeface="Calibri"/>
              <a:cs typeface="Calibri"/>
              <a:sym typeface="Calibri"/>
            </a:endParaRPr>
          </a:p>
        </p:txBody>
      </p:sp>
      <p:sp>
        <p:nvSpPr>
          <p:cNvPr id="2598" name="Google Shape;2598;g2580e301964_0_48"/>
          <p:cNvSpPr txBox="1"/>
          <p:nvPr/>
        </p:nvSpPr>
        <p:spPr>
          <a:xfrm>
            <a:off x="3581021" y="2880543"/>
            <a:ext cx="1468800" cy="585000"/>
          </a:xfrm>
          <a:prstGeom prst="rect">
            <a:avLst/>
          </a:prstGeom>
          <a:noFill/>
          <a:ln cap="flat" cmpd="sng" w="28575">
            <a:solidFill>
              <a:srgbClr val="2E75B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Calibri"/>
                <a:ea typeface="Calibri"/>
                <a:cs typeface="Calibri"/>
                <a:sym typeface="Calibri"/>
              </a:rPr>
              <a:t>選擇器</a:t>
            </a:r>
            <a:endParaRPr/>
          </a:p>
        </p:txBody>
      </p:sp>
      <p:sp>
        <p:nvSpPr>
          <p:cNvPr id="2599" name="Google Shape;2599;g2580e301964_0_48"/>
          <p:cNvSpPr txBox="1"/>
          <p:nvPr/>
        </p:nvSpPr>
        <p:spPr>
          <a:xfrm>
            <a:off x="5176358" y="2880542"/>
            <a:ext cx="963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a:t>
            </a:r>
            <a:endParaRPr sz="3200">
              <a:solidFill>
                <a:schemeClr val="lt1"/>
              </a:solidFill>
              <a:latin typeface="Calibri"/>
              <a:ea typeface="Calibri"/>
              <a:cs typeface="Calibri"/>
              <a:sym typeface="Calibri"/>
            </a:endParaRPr>
          </a:p>
        </p:txBody>
      </p:sp>
      <p:sp>
        <p:nvSpPr>
          <p:cNvPr id="2600" name="Google Shape;2600;g2580e301964_0_48"/>
          <p:cNvSpPr txBox="1"/>
          <p:nvPr/>
        </p:nvSpPr>
        <p:spPr>
          <a:xfrm>
            <a:off x="5536080" y="3561160"/>
            <a:ext cx="1063500" cy="585000"/>
          </a:xfrm>
          <a:prstGeom prst="rect">
            <a:avLst/>
          </a:prstGeom>
          <a:noFill/>
          <a:ln cap="flat" cmpd="sng" w="28575">
            <a:solidFill>
              <a:srgbClr val="2E75B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Calibri"/>
                <a:ea typeface="Calibri"/>
                <a:cs typeface="Calibri"/>
                <a:sym typeface="Calibri"/>
              </a:rPr>
              <a:t>屬性</a:t>
            </a:r>
            <a:endParaRPr/>
          </a:p>
        </p:txBody>
      </p:sp>
      <p:sp>
        <p:nvSpPr>
          <p:cNvPr id="2601" name="Google Shape;2601;g2580e301964_0_48"/>
          <p:cNvSpPr txBox="1"/>
          <p:nvPr/>
        </p:nvSpPr>
        <p:spPr>
          <a:xfrm>
            <a:off x="6710086" y="3561159"/>
            <a:ext cx="460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a:t>
            </a:r>
            <a:endParaRPr sz="3200">
              <a:solidFill>
                <a:schemeClr val="lt1"/>
              </a:solidFill>
              <a:latin typeface="Calibri"/>
              <a:ea typeface="Calibri"/>
              <a:cs typeface="Calibri"/>
              <a:sym typeface="Calibri"/>
            </a:endParaRPr>
          </a:p>
        </p:txBody>
      </p:sp>
      <p:sp>
        <p:nvSpPr>
          <p:cNvPr id="2602" name="Google Shape;2602;g2580e301964_0_48"/>
          <p:cNvSpPr txBox="1"/>
          <p:nvPr/>
        </p:nvSpPr>
        <p:spPr>
          <a:xfrm>
            <a:off x="7170528" y="3561158"/>
            <a:ext cx="1063500" cy="585000"/>
          </a:xfrm>
          <a:prstGeom prst="rect">
            <a:avLst/>
          </a:prstGeom>
          <a:noFill/>
          <a:ln cap="flat" cmpd="sng" w="28575">
            <a:solidFill>
              <a:srgbClr val="2E75B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Calibri"/>
                <a:ea typeface="Calibri"/>
                <a:cs typeface="Calibri"/>
                <a:sym typeface="Calibri"/>
              </a:rPr>
              <a:t>參數</a:t>
            </a:r>
            <a:endParaRPr/>
          </a:p>
        </p:txBody>
      </p:sp>
      <p:sp>
        <p:nvSpPr>
          <p:cNvPr id="2603" name="Google Shape;2603;g2580e301964_0_48"/>
          <p:cNvSpPr txBox="1"/>
          <p:nvPr/>
        </p:nvSpPr>
        <p:spPr>
          <a:xfrm>
            <a:off x="5054561" y="4342572"/>
            <a:ext cx="963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  }</a:t>
            </a:r>
            <a:endParaRPr sz="3200">
              <a:solidFill>
                <a:schemeClr val="lt1"/>
              </a:solidFill>
              <a:latin typeface="Calibri"/>
              <a:ea typeface="Calibri"/>
              <a:cs typeface="Calibri"/>
              <a:sym typeface="Calibri"/>
            </a:endParaRPr>
          </a:p>
        </p:txBody>
      </p:sp>
      <p:sp>
        <p:nvSpPr>
          <p:cNvPr id="2604" name="Google Shape;2604;g2580e301964_0_48"/>
          <p:cNvSpPr txBox="1"/>
          <p:nvPr/>
        </p:nvSpPr>
        <p:spPr>
          <a:xfrm>
            <a:off x="8163742" y="3561157"/>
            <a:ext cx="963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 ;</a:t>
            </a:r>
            <a:endParaRPr sz="3200">
              <a:solidFill>
                <a:schemeClr val="lt1"/>
              </a:solidFill>
              <a:latin typeface="Calibri"/>
              <a:ea typeface="Calibri"/>
              <a:cs typeface="Calibri"/>
              <a:sym typeface="Calibri"/>
            </a:endParaRPr>
          </a:p>
        </p:txBody>
      </p:sp>
      <p:sp>
        <p:nvSpPr>
          <p:cNvPr id="2605" name="Google Shape;2605;g2580e301964_0_48"/>
          <p:cNvSpPr txBox="1"/>
          <p:nvPr/>
        </p:nvSpPr>
        <p:spPr>
          <a:xfrm>
            <a:off x="1124944" y="5339382"/>
            <a:ext cx="107196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選擇器參考：</a:t>
            </a:r>
            <a:r>
              <a:rPr lang="en-US" sz="1800" u="sng">
                <a:solidFill>
                  <a:schemeClr val="lt1"/>
                </a:solidFill>
                <a:latin typeface="Calibri"/>
                <a:ea typeface="Calibri"/>
                <a:cs typeface="Calibri"/>
                <a:sym typeface="Calibri"/>
                <a:hlinkClick r:id="rId3">
                  <a:extLst>
                    <a:ext uri="{A12FA001-AC4F-418D-AE19-62706E023703}">
                      <ahyp:hlinkClr val="tx"/>
                    </a:ext>
                  </a:extLst>
                </a:hlinkClick>
              </a:rPr>
              <a:t>https://code.tutsplus.com/zh-hant/tutorials/the-30-css-selectors-you-must-memorize--net-16048</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a:t>
            </a:r>
            <a:r>
              <a:rPr lang="en-US" sz="1800" u="sng">
                <a:solidFill>
                  <a:schemeClr val="lt1"/>
                </a:solidFill>
                <a:latin typeface="Calibri"/>
                <a:ea typeface="Calibri"/>
                <a:cs typeface="Calibri"/>
                <a:sym typeface="Calibri"/>
                <a:hlinkClick r:id="rId4">
                  <a:extLst>
                    <a:ext uri="{A12FA001-AC4F-418D-AE19-62706E023703}">
                      <ahyp:hlinkClr val="tx"/>
                    </a:ext>
                  </a:extLst>
                </a:hlinkClick>
              </a:rPr>
              <a:t>https://www.w3school.com.cn/cssref/css_selectors.asp</a:t>
            </a: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2593"/>
                                        </p:tgtEl>
                                        <p:attrNameLst>
                                          <p:attrName>style.visibility</p:attrName>
                                        </p:attrNameLst>
                                      </p:cBhvr>
                                      <p:to>
                                        <p:strVal val="visible"/>
                                      </p:to>
                                    </p:set>
                                    <p:animEffect filter="fade" transition="in">
                                      <p:cBhvr>
                                        <p:cTn dur="750"/>
                                        <p:tgtEl>
                                          <p:spTgt spid="2593"/>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594"/>
                                        </p:tgtEl>
                                        <p:attrNameLst>
                                          <p:attrName>style.visibility</p:attrName>
                                        </p:attrNameLst>
                                      </p:cBhvr>
                                      <p:to>
                                        <p:strVal val="visible"/>
                                      </p:to>
                                    </p:set>
                                    <p:anim calcmode="lin" valueType="num">
                                      <p:cBhvr additive="base">
                                        <p:cTn dur="750"/>
                                        <p:tgtEl>
                                          <p:spTgt spid="2594"/>
                                        </p:tgtEl>
                                        <p:attrNameLst>
                                          <p:attrName>ppt_w</p:attrName>
                                        </p:attrNameLst>
                                      </p:cBhvr>
                                      <p:tavLst>
                                        <p:tav fmla="" tm="0">
                                          <p:val>
                                            <p:strVal val="0"/>
                                          </p:val>
                                        </p:tav>
                                        <p:tav fmla="" tm="100000">
                                          <p:val>
                                            <p:strVal val="#ppt_w"/>
                                          </p:val>
                                        </p:tav>
                                      </p:tavLst>
                                    </p:anim>
                                    <p:anim calcmode="lin" valueType="num">
                                      <p:cBhvr additive="base">
                                        <p:cTn dur="750"/>
                                        <p:tgtEl>
                                          <p:spTgt spid="25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595"/>
                                        </p:tgtEl>
                                        <p:attrNameLst>
                                          <p:attrName>style.visibility</p:attrName>
                                        </p:attrNameLst>
                                      </p:cBhvr>
                                      <p:to>
                                        <p:strVal val="visible"/>
                                      </p:to>
                                    </p:set>
                                    <p:anim calcmode="lin" valueType="num">
                                      <p:cBhvr additive="base">
                                        <p:cTn dur="750"/>
                                        <p:tgtEl>
                                          <p:spTgt spid="2595"/>
                                        </p:tgtEl>
                                        <p:attrNameLst>
                                          <p:attrName>ppt_w</p:attrName>
                                        </p:attrNameLst>
                                      </p:cBhvr>
                                      <p:tavLst>
                                        <p:tav fmla="" tm="0">
                                          <p:val>
                                            <p:strVal val="0"/>
                                          </p:val>
                                        </p:tav>
                                        <p:tav fmla="" tm="100000">
                                          <p:val>
                                            <p:strVal val="#ppt_w"/>
                                          </p:val>
                                        </p:tav>
                                      </p:tavLst>
                                    </p:anim>
                                    <p:anim calcmode="lin" valueType="num">
                                      <p:cBhvr additive="base">
                                        <p:cTn dur="750"/>
                                        <p:tgtEl>
                                          <p:spTgt spid="259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2596"/>
                                        </p:tgtEl>
                                        <p:attrNameLst>
                                          <p:attrName>style.visibility</p:attrName>
                                        </p:attrNameLst>
                                      </p:cBhvr>
                                      <p:to>
                                        <p:strVal val="visible"/>
                                      </p:to>
                                    </p:set>
                                    <p:anim calcmode="lin" valueType="num">
                                      <p:cBhvr additive="base">
                                        <p:cTn dur="750"/>
                                        <p:tgtEl>
                                          <p:spTgt spid="2596"/>
                                        </p:tgtEl>
                                        <p:attrNameLst>
                                          <p:attrName>ppt_w</p:attrName>
                                        </p:attrNameLst>
                                      </p:cBhvr>
                                      <p:tavLst>
                                        <p:tav fmla="" tm="0">
                                          <p:val>
                                            <p:strVal val="0"/>
                                          </p:val>
                                        </p:tav>
                                        <p:tav fmla="" tm="100000">
                                          <p:val>
                                            <p:strVal val="#ppt_w"/>
                                          </p:val>
                                        </p:tav>
                                      </p:tavLst>
                                    </p:anim>
                                    <p:anim calcmode="lin" valueType="num">
                                      <p:cBhvr additive="base">
                                        <p:cTn dur="750"/>
                                        <p:tgtEl>
                                          <p:spTgt spid="259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597"/>
                                        </p:tgtEl>
                                        <p:attrNameLst>
                                          <p:attrName>style.visibility</p:attrName>
                                        </p:attrNameLst>
                                      </p:cBhvr>
                                      <p:to>
                                        <p:strVal val="visible"/>
                                      </p:to>
                                    </p:set>
                                    <p:animEffect filter="fade" transition="in">
                                      <p:cBhvr>
                                        <p:cTn dur="500"/>
                                        <p:tgtEl>
                                          <p:spTgt spid="259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500"/>
                                        <p:tgtEl>
                                          <p:spTgt spid="259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98">
                                            <p:txEl>
                                              <p:pRg end="0" st="0"/>
                                            </p:txEl>
                                          </p:spTgt>
                                        </p:tgtEl>
                                        <p:attrNameLst>
                                          <p:attrName>style.visibility</p:attrName>
                                        </p:attrNameLst>
                                      </p:cBhvr>
                                      <p:to>
                                        <p:strVal val="visible"/>
                                      </p:to>
                                    </p:set>
                                    <p:animEffect filter="fade" transition="in">
                                      <p:cBhvr>
                                        <p:cTn dur="500"/>
                                        <p:tgtEl>
                                          <p:spTgt spid="259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500"/>
                                        <p:tgtEl>
                                          <p:spTgt spid="259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500"/>
                                        <p:tgtEl>
                                          <p:spTgt spid="2600"/>
                                        </p:tgtEl>
                                      </p:cBhvr>
                                    </p:animEffect>
                                  </p:childTnLst>
                                </p:cTn>
                              </p:par>
                              <p:par>
                                <p:cTn fill="hold" nodeType="with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500"/>
                                        <p:tgtEl>
                                          <p:spTgt spid="260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600">
                                            <p:txEl>
                                              <p:pRg end="0" st="0"/>
                                            </p:txEl>
                                          </p:spTgt>
                                        </p:tgtEl>
                                        <p:attrNameLst>
                                          <p:attrName>style.visibility</p:attrName>
                                        </p:attrNameLst>
                                      </p:cBhvr>
                                      <p:to>
                                        <p:strVal val="visible"/>
                                      </p:to>
                                    </p:set>
                                    <p:animEffect filter="fade" transition="in">
                                      <p:cBhvr>
                                        <p:cTn dur="500"/>
                                        <p:tgtEl>
                                          <p:spTgt spid="2600">
                                            <p:txEl>
                                              <p:pRg end="0" st="0"/>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500"/>
                                        <p:tgtEl>
                                          <p:spTgt spid="260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602">
                                            <p:txEl>
                                              <p:pRg end="0" st="0"/>
                                            </p:txEl>
                                          </p:spTgt>
                                        </p:tgtEl>
                                        <p:attrNameLst>
                                          <p:attrName>style.visibility</p:attrName>
                                        </p:attrNameLst>
                                      </p:cBhvr>
                                      <p:to>
                                        <p:strVal val="visible"/>
                                      </p:to>
                                    </p:set>
                                    <p:animEffect filter="fade" transition="in">
                                      <p:cBhvr>
                                        <p:cTn dur="500"/>
                                        <p:tgtEl>
                                          <p:spTgt spid="2602">
                                            <p:txEl>
                                              <p:pRg end="0" st="0"/>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604"/>
                                        </p:tgtEl>
                                        <p:attrNameLst>
                                          <p:attrName>style.visibility</p:attrName>
                                        </p:attrNameLst>
                                      </p:cBhvr>
                                      <p:to>
                                        <p:strVal val="visible"/>
                                      </p:to>
                                    </p:set>
                                    <p:animEffect filter="fade" transition="in">
                                      <p:cBhvr>
                                        <p:cTn dur="500"/>
                                        <p:tgtEl>
                                          <p:spTgt spid="260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603"/>
                                        </p:tgtEl>
                                        <p:attrNameLst>
                                          <p:attrName>style.visibility</p:attrName>
                                        </p:attrNameLst>
                                      </p:cBhvr>
                                      <p:to>
                                        <p:strVal val="visible"/>
                                      </p:to>
                                    </p:set>
                                    <p:animEffect filter="fade" transition="in">
                                      <p:cBhvr>
                                        <p:cTn dur="500"/>
                                        <p:tgtEl>
                                          <p:spTgt spid="2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5"/>
                                        </p:tgtEl>
                                        <p:attrNameLst>
                                          <p:attrName>style.visibility</p:attrName>
                                        </p:attrNameLst>
                                      </p:cBhvr>
                                      <p:to>
                                        <p:strVal val="visible"/>
                                      </p:to>
                                    </p:set>
                                    <p:animEffect filter="fade" transition="in">
                                      <p:cBhvr>
                                        <p:cTn dur="500"/>
                                        <p:tgtEl>
                                          <p:spTgt spid="2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610" name="Shape 2610"/>
        <p:cNvGrpSpPr/>
        <p:nvPr/>
      </p:nvGrpSpPr>
      <p:grpSpPr>
        <a:xfrm>
          <a:off x="0" y="0"/>
          <a:ext cx="0" cy="0"/>
          <a:chOff x="0" y="0"/>
          <a:chExt cx="0" cy="0"/>
        </a:xfrm>
      </p:grpSpPr>
      <p:sp>
        <p:nvSpPr>
          <p:cNvPr id="2611" name="Google Shape;2611;g2580e301964_0_7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CSS規則與選擇器</a:t>
            </a:r>
            <a:endParaRPr sz="1400">
              <a:solidFill>
                <a:schemeClr val="lt1"/>
              </a:solidFill>
              <a:latin typeface="Arial"/>
              <a:ea typeface="Arial"/>
              <a:cs typeface="Arial"/>
              <a:sym typeface="Arial"/>
            </a:endParaRPr>
          </a:p>
        </p:txBody>
      </p:sp>
      <p:grpSp>
        <p:nvGrpSpPr>
          <p:cNvPr id="2612" name="Google Shape;2612;g2580e301964_0_70"/>
          <p:cNvGrpSpPr/>
          <p:nvPr/>
        </p:nvGrpSpPr>
        <p:grpSpPr>
          <a:xfrm>
            <a:off x="5826806" y="1018339"/>
            <a:ext cx="538327" cy="59700"/>
            <a:chOff x="5607050" y="1793751"/>
            <a:chExt cx="538327" cy="59700"/>
          </a:xfrm>
        </p:grpSpPr>
        <p:sp>
          <p:nvSpPr>
            <p:cNvPr id="2613" name="Google Shape;2613;g2580e301964_0_7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4" name="Google Shape;2614;g2580e301964_0_7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5" name="Google Shape;2615;g2580e301964_0_7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6" name="Google Shape;2616;g2580e301964_0_70"/>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2617" name="Google Shape;2617;g2580e301964_0_70"/>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8" name="Google Shape;2618;g2580e301964_0_70"/>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9" name="Google Shape;2619;g2580e301964_0_70"/>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0" name="Google Shape;2620;g2580e301964_0_70"/>
          <p:cNvSpPr txBox="1"/>
          <p:nvPr/>
        </p:nvSpPr>
        <p:spPr>
          <a:xfrm>
            <a:off x="1367161" y="1429305"/>
            <a:ext cx="753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4000">
                <a:solidFill>
                  <a:srgbClr val="F2F2F2"/>
                </a:solidFill>
                <a:latin typeface="Calibri"/>
                <a:ea typeface="Calibri"/>
                <a:cs typeface="Calibri"/>
                <a:sym typeface="Calibri"/>
              </a:rPr>
              <a:t>CSS樣式規則與選擇器</a:t>
            </a:r>
            <a:endParaRPr sz="4000">
              <a:solidFill>
                <a:schemeClr val="lt1"/>
              </a:solidFill>
              <a:latin typeface="Calibri"/>
              <a:ea typeface="Calibri"/>
              <a:cs typeface="Calibri"/>
              <a:sym typeface="Calibri"/>
            </a:endParaRPr>
          </a:p>
        </p:txBody>
      </p:sp>
      <p:sp>
        <p:nvSpPr>
          <p:cNvPr id="2621" name="Google Shape;2621;g2580e301964_0_70"/>
          <p:cNvSpPr txBox="1"/>
          <p:nvPr/>
        </p:nvSpPr>
        <p:spPr>
          <a:xfrm>
            <a:off x="2004944" y="2891671"/>
            <a:ext cx="3058800" cy="1200600"/>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p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color: blue;</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a:t>
            </a:r>
            <a:endParaRPr sz="2400">
              <a:solidFill>
                <a:schemeClr val="lt1"/>
              </a:solidFill>
              <a:latin typeface="Calibri"/>
              <a:ea typeface="Calibri"/>
              <a:cs typeface="Calibri"/>
              <a:sym typeface="Calibri"/>
            </a:endParaRPr>
          </a:p>
        </p:txBody>
      </p:sp>
      <p:sp>
        <p:nvSpPr>
          <p:cNvPr id="2622" name="Google Shape;2622;g2580e301964_0_70"/>
          <p:cNvSpPr txBox="1"/>
          <p:nvPr/>
        </p:nvSpPr>
        <p:spPr>
          <a:xfrm>
            <a:off x="2000639" y="4545449"/>
            <a:ext cx="3058800" cy="1200600"/>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.name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color: blue;</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a:t>
            </a:r>
            <a:endParaRPr sz="2400">
              <a:solidFill>
                <a:schemeClr val="lt1"/>
              </a:solidFill>
              <a:latin typeface="Calibri"/>
              <a:ea typeface="Calibri"/>
              <a:cs typeface="Calibri"/>
              <a:sym typeface="Calibri"/>
            </a:endParaRPr>
          </a:p>
        </p:txBody>
      </p:sp>
      <p:sp>
        <p:nvSpPr>
          <p:cNvPr id="2623" name="Google Shape;2623;g2580e301964_0_70"/>
          <p:cNvSpPr txBox="1"/>
          <p:nvPr/>
        </p:nvSpPr>
        <p:spPr>
          <a:xfrm>
            <a:off x="1900049" y="2480281"/>
            <a:ext cx="64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標籤</a:t>
            </a:r>
            <a:endParaRPr/>
          </a:p>
        </p:txBody>
      </p:sp>
      <p:sp>
        <p:nvSpPr>
          <p:cNvPr id="2624" name="Google Shape;2624;g2580e301964_0_70"/>
          <p:cNvSpPr txBox="1"/>
          <p:nvPr/>
        </p:nvSpPr>
        <p:spPr>
          <a:xfrm>
            <a:off x="1930501" y="4195051"/>
            <a:ext cx="750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CLASS</a:t>
            </a:r>
            <a:endParaRPr sz="1800">
              <a:solidFill>
                <a:schemeClr val="lt1"/>
              </a:solidFill>
              <a:latin typeface="Calibri"/>
              <a:ea typeface="Calibri"/>
              <a:cs typeface="Calibri"/>
              <a:sym typeface="Calibri"/>
            </a:endParaRPr>
          </a:p>
        </p:txBody>
      </p:sp>
      <p:sp>
        <p:nvSpPr>
          <p:cNvPr id="2625" name="Google Shape;2625;g2580e301964_0_70"/>
          <p:cNvSpPr txBox="1"/>
          <p:nvPr/>
        </p:nvSpPr>
        <p:spPr>
          <a:xfrm>
            <a:off x="7061048" y="2892241"/>
            <a:ext cx="3058800" cy="1200600"/>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color: blue;</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a:t>
            </a:r>
            <a:endParaRPr sz="2400">
              <a:solidFill>
                <a:schemeClr val="lt1"/>
              </a:solidFill>
              <a:latin typeface="Calibri"/>
              <a:ea typeface="Calibri"/>
              <a:cs typeface="Calibri"/>
              <a:sym typeface="Calibri"/>
            </a:endParaRPr>
          </a:p>
        </p:txBody>
      </p:sp>
      <p:sp>
        <p:nvSpPr>
          <p:cNvPr id="2626" name="Google Shape;2626;g2580e301964_0_70"/>
          <p:cNvSpPr txBox="1"/>
          <p:nvPr/>
        </p:nvSpPr>
        <p:spPr>
          <a:xfrm>
            <a:off x="6990910" y="2541843"/>
            <a:ext cx="1338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全域選擇器</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2616"/>
                                        </p:tgtEl>
                                        <p:attrNameLst>
                                          <p:attrName>style.visibility</p:attrName>
                                        </p:attrNameLst>
                                      </p:cBhvr>
                                      <p:to>
                                        <p:strVal val="visible"/>
                                      </p:to>
                                    </p:set>
                                    <p:animEffect filter="fade" transition="in">
                                      <p:cBhvr>
                                        <p:cTn dur="750"/>
                                        <p:tgtEl>
                                          <p:spTgt spid="2616"/>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617"/>
                                        </p:tgtEl>
                                        <p:attrNameLst>
                                          <p:attrName>style.visibility</p:attrName>
                                        </p:attrNameLst>
                                      </p:cBhvr>
                                      <p:to>
                                        <p:strVal val="visible"/>
                                      </p:to>
                                    </p:set>
                                    <p:anim calcmode="lin" valueType="num">
                                      <p:cBhvr additive="base">
                                        <p:cTn dur="750"/>
                                        <p:tgtEl>
                                          <p:spTgt spid="2617"/>
                                        </p:tgtEl>
                                        <p:attrNameLst>
                                          <p:attrName>ppt_w</p:attrName>
                                        </p:attrNameLst>
                                      </p:cBhvr>
                                      <p:tavLst>
                                        <p:tav fmla="" tm="0">
                                          <p:val>
                                            <p:strVal val="0"/>
                                          </p:val>
                                        </p:tav>
                                        <p:tav fmla="" tm="100000">
                                          <p:val>
                                            <p:strVal val="#ppt_w"/>
                                          </p:val>
                                        </p:tav>
                                      </p:tavLst>
                                    </p:anim>
                                    <p:anim calcmode="lin" valueType="num">
                                      <p:cBhvr additive="base">
                                        <p:cTn dur="750"/>
                                        <p:tgtEl>
                                          <p:spTgt spid="26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618"/>
                                        </p:tgtEl>
                                        <p:attrNameLst>
                                          <p:attrName>style.visibility</p:attrName>
                                        </p:attrNameLst>
                                      </p:cBhvr>
                                      <p:to>
                                        <p:strVal val="visible"/>
                                      </p:to>
                                    </p:set>
                                    <p:anim calcmode="lin" valueType="num">
                                      <p:cBhvr additive="base">
                                        <p:cTn dur="750"/>
                                        <p:tgtEl>
                                          <p:spTgt spid="2618"/>
                                        </p:tgtEl>
                                        <p:attrNameLst>
                                          <p:attrName>ppt_w</p:attrName>
                                        </p:attrNameLst>
                                      </p:cBhvr>
                                      <p:tavLst>
                                        <p:tav fmla="" tm="0">
                                          <p:val>
                                            <p:strVal val="0"/>
                                          </p:val>
                                        </p:tav>
                                        <p:tav fmla="" tm="100000">
                                          <p:val>
                                            <p:strVal val="#ppt_w"/>
                                          </p:val>
                                        </p:tav>
                                      </p:tavLst>
                                    </p:anim>
                                    <p:anim calcmode="lin" valueType="num">
                                      <p:cBhvr additive="base">
                                        <p:cTn dur="750"/>
                                        <p:tgtEl>
                                          <p:spTgt spid="26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2619"/>
                                        </p:tgtEl>
                                        <p:attrNameLst>
                                          <p:attrName>style.visibility</p:attrName>
                                        </p:attrNameLst>
                                      </p:cBhvr>
                                      <p:to>
                                        <p:strVal val="visible"/>
                                      </p:to>
                                    </p:set>
                                    <p:anim calcmode="lin" valueType="num">
                                      <p:cBhvr additive="base">
                                        <p:cTn dur="750"/>
                                        <p:tgtEl>
                                          <p:spTgt spid="2619"/>
                                        </p:tgtEl>
                                        <p:attrNameLst>
                                          <p:attrName>ppt_w</p:attrName>
                                        </p:attrNameLst>
                                      </p:cBhvr>
                                      <p:tavLst>
                                        <p:tav fmla="" tm="0">
                                          <p:val>
                                            <p:strVal val="0"/>
                                          </p:val>
                                        </p:tav>
                                        <p:tav fmla="" tm="100000">
                                          <p:val>
                                            <p:strVal val="#ppt_w"/>
                                          </p:val>
                                        </p:tav>
                                      </p:tavLst>
                                    </p:anim>
                                    <p:anim calcmode="lin" valueType="num">
                                      <p:cBhvr additive="base">
                                        <p:cTn dur="750"/>
                                        <p:tgtEl>
                                          <p:spTgt spid="261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620"/>
                                        </p:tgtEl>
                                        <p:attrNameLst>
                                          <p:attrName>style.visibility</p:attrName>
                                        </p:attrNameLst>
                                      </p:cBhvr>
                                      <p:to>
                                        <p:strVal val="visible"/>
                                      </p:to>
                                    </p:set>
                                    <p:animEffect filter="fade" transition="in">
                                      <p:cBhvr>
                                        <p:cTn dur="500"/>
                                        <p:tgtEl>
                                          <p:spTgt spid="262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21">
                                            <p:txEl>
                                              <p:pRg end="0" st="0"/>
                                            </p:txEl>
                                          </p:spTgt>
                                        </p:tgtEl>
                                        <p:attrNameLst>
                                          <p:attrName>style.visibility</p:attrName>
                                        </p:attrNameLst>
                                      </p:cBhvr>
                                      <p:to>
                                        <p:strVal val="visible"/>
                                      </p:to>
                                    </p:set>
                                    <p:animEffect filter="fade" transition="in">
                                      <p:cBhvr>
                                        <p:cTn dur="500"/>
                                        <p:tgtEl>
                                          <p:spTgt spid="2621">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21">
                                            <p:txEl>
                                              <p:pRg end="1" st="1"/>
                                            </p:txEl>
                                          </p:spTgt>
                                        </p:tgtEl>
                                        <p:attrNameLst>
                                          <p:attrName>style.visibility</p:attrName>
                                        </p:attrNameLst>
                                      </p:cBhvr>
                                      <p:to>
                                        <p:strVal val="visible"/>
                                      </p:to>
                                    </p:set>
                                    <p:animEffect filter="fade" transition="in">
                                      <p:cBhvr>
                                        <p:cTn dur="500"/>
                                        <p:tgtEl>
                                          <p:spTgt spid="2621">
                                            <p:txEl>
                                              <p:pRg end="1" st="1"/>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21">
                                            <p:txEl>
                                              <p:pRg end="2" st="2"/>
                                            </p:txEl>
                                          </p:spTgt>
                                        </p:tgtEl>
                                        <p:attrNameLst>
                                          <p:attrName>style.visibility</p:attrName>
                                        </p:attrNameLst>
                                      </p:cBhvr>
                                      <p:to>
                                        <p:strVal val="visible"/>
                                      </p:to>
                                    </p:set>
                                    <p:animEffect filter="fade" transition="in">
                                      <p:cBhvr>
                                        <p:cTn dur="500"/>
                                        <p:tgtEl>
                                          <p:spTgt spid="2621">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622">
                                            <p:txEl>
                                              <p:pRg end="0" st="0"/>
                                            </p:txEl>
                                          </p:spTgt>
                                        </p:tgtEl>
                                        <p:attrNameLst>
                                          <p:attrName>style.visibility</p:attrName>
                                        </p:attrNameLst>
                                      </p:cBhvr>
                                      <p:to>
                                        <p:strVal val="visible"/>
                                      </p:to>
                                    </p:set>
                                    <p:animEffect filter="fade" transition="in">
                                      <p:cBhvr>
                                        <p:cTn dur="500"/>
                                        <p:tgtEl>
                                          <p:spTgt spid="2622">
                                            <p:txEl>
                                              <p:pRg end="0" st="0"/>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622">
                                            <p:txEl>
                                              <p:pRg end="1" st="1"/>
                                            </p:txEl>
                                          </p:spTgt>
                                        </p:tgtEl>
                                        <p:attrNameLst>
                                          <p:attrName>style.visibility</p:attrName>
                                        </p:attrNameLst>
                                      </p:cBhvr>
                                      <p:to>
                                        <p:strVal val="visible"/>
                                      </p:to>
                                    </p:set>
                                    <p:animEffect filter="fade" transition="in">
                                      <p:cBhvr>
                                        <p:cTn dur="500"/>
                                        <p:tgtEl>
                                          <p:spTgt spid="2622">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622">
                                            <p:txEl>
                                              <p:pRg end="2" st="2"/>
                                            </p:txEl>
                                          </p:spTgt>
                                        </p:tgtEl>
                                        <p:attrNameLst>
                                          <p:attrName>style.visibility</p:attrName>
                                        </p:attrNameLst>
                                      </p:cBhvr>
                                      <p:to>
                                        <p:strVal val="visible"/>
                                      </p:to>
                                    </p:set>
                                    <p:animEffect filter="fade" transition="in">
                                      <p:cBhvr>
                                        <p:cTn dur="500"/>
                                        <p:tgtEl>
                                          <p:spTgt spid="2622">
                                            <p:txEl>
                                              <p:pRg end="2" st="2"/>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625">
                                            <p:txEl>
                                              <p:pRg end="0" st="0"/>
                                            </p:txEl>
                                          </p:spTgt>
                                        </p:tgtEl>
                                        <p:attrNameLst>
                                          <p:attrName>style.visibility</p:attrName>
                                        </p:attrNameLst>
                                      </p:cBhvr>
                                      <p:to>
                                        <p:strVal val="visible"/>
                                      </p:to>
                                    </p:set>
                                    <p:animEffect filter="fade" transition="in">
                                      <p:cBhvr>
                                        <p:cTn dur="500"/>
                                        <p:tgtEl>
                                          <p:spTgt spid="2625">
                                            <p:txEl>
                                              <p:pRg end="0" st="0"/>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625">
                                            <p:txEl>
                                              <p:pRg end="1" st="1"/>
                                            </p:txEl>
                                          </p:spTgt>
                                        </p:tgtEl>
                                        <p:attrNameLst>
                                          <p:attrName>style.visibility</p:attrName>
                                        </p:attrNameLst>
                                      </p:cBhvr>
                                      <p:to>
                                        <p:strVal val="visible"/>
                                      </p:to>
                                    </p:set>
                                    <p:animEffect filter="fade" transition="in">
                                      <p:cBhvr>
                                        <p:cTn dur="500"/>
                                        <p:tgtEl>
                                          <p:spTgt spid="2625">
                                            <p:txEl>
                                              <p:pRg end="1" st="1"/>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625">
                                            <p:txEl>
                                              <p:pRg end="2" st="2"/>
                                            </p:txEl>
                                          </p:spTgt>
                                        </p:tgtEl>
                                        <p:attrNameLst>
                                          <p:attrName>style.visibility</p:attrName>
                                        </p:attrNameLst>
                                      </p:cBhvr>
                                      <p:to>
                                        <p:strVal val="visible"/>
                                      </p:to>
                                    </p:set>
                                    <p:animEffect filter="fade" transition="in">
                                      <p:cBhvr>
                                        <p:cTn dur="500"/>
                                        <p:tgtEl>
                                          <p:spTgt spid="26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631" name="Shape 2631"/>
        <p:cNvGrpSpPr/>
        <p:nvPr/>
      </p:nvGrpSpPr>
      <p:grpSpPr>
        <a:xfrm>
          <a:off x="0" y="0"/>
          <a:ext cx="0" cy="0"/>
          <a:chOff x="0" y="0"/>
          <a:chExt cx="0" cy="0"/>
        </a:xfrm>
      </p:grpSpPr>
      <p:sp>
        <p:nvSpPr>
          <p:cNvPr id="2632" name="Google Shape;2632;g2580e301964_0_9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CSS虛擬類別</a:t>
            </a:r>
            <a:endParaRPr sz="1400">
              <a:solidFill>
                <a:schemeClr val="lt1"/>
              </a:solidFill>
              <a:latin typeface="Arial"/>
              <a:ea typeface="Arial"/>
              <a:cs typeface="Arial"/>
              <a:sym typeface="Arial"/>
            </a:endParaRPr>
          </a:p>
        </p:txBody>
      </p:sp>
      <p:grpSp>
        <p:nvGrpSpPr>
          <p:cNvPr id="2633" name="Google Shape;2633;g2580e301964_0_90"/>
          <p:cNvGrpSpPr/>
          <p:nvPr/>
        </p:nvGrpSpPr>
        <p:grpSpPr>
          <a:xfrm>
            <a:off x="5826806" y="1018339"/>
            <a:ext cx="538327" cy="59700"/>
            <a:chOff x="5607050" y="1793751"/>
            <a:chExt cx="538327" cy="59700"/>
          </a:xfrm>
        </p:grpSpPr>
        <p:sp>
          <p:nvSpPr>
            <p:cNvPr id="2634" name="Google Shape;2634;g2580e301964_0_9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5" name="Google Shape;2635;g2580e301964_0_9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6" name="Google Shape;2636;g2580e301964_0_9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7" name="Google Shape;2637;g2580e301964_0_90"/>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2638" name="Google Shape;2638;g2580e301964_0_90"/>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9" name="Google Shape;2639;g2580e301964_0_90"/>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Google Shape;2640;g2580e301964_0_90"/>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1" name="Google Shape;2641;g2580e301964_0_90"/>
          <p:cNvSpPr txBox="1"/>
          <p:nvPr/>
        </p:nvSpPr>
        <p:spPr>
          <a:xfrm>
            <a:off x="1367161" y="1429305"/>
            <a:ext cx="753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4000">
                <a:solidFill>
                  <a:srgbClr val="F2F2F2"/>
                </a:solidFill>
                <a:latin typeface="Calibri"/>
                <a:ea typeface="Calibri"/>
                <a:cs typeface="Calibri"/>
                <a:sym typeface="Calibri"/>
              </a:rPr>
              <a:t>CSS虛擬類別</a:t>
            </a:r>
            <a:endParaRPr sz="4000">
              <a:solidFill>
                <a:schemeClr val="lt1"/>
              </a:solidFill>
              <a:latin typeface="Calibri"/>
              <a:ea typeface="Calibri"/>
              <a:cs typeface="Calibri"/>
              <a:sym typeface="Calibri"/>
            </a:endParaRPr>
          </a:p>
        </p:txBody>
      </p:sp>
      <p:sp>
        <p:nvSpPr>
          <p:cNvPr id="2642" name="Google Shape;2642;g2580e301964_0_90"/>
          <p:cNvSpPr txBox="1"/>
          <p:nvPr/>
        </p:nvSpPr>
        <p:spPr>
          <a:xfrm>
            <a:off x="1367161" y="2149263"/>
            <a:ext cx="8468700" cy="34170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US" sz="2400">
                <a:solidFill>
                  <a:schemeClr val="lt1"/>
                </a:solidFill>
                <a:latin typeface="Calibri"/>
                <a:ea typeface="Calibri"/>
                <a:cs typeface="Calibri"/>
                <a:sym typeface="Calibri"/>
              </a:rPr>
              <a:t>:link　 尚未被點選時套用樣式</a:t>
            </a:r>
            <a:endParaRPr sz="24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lang="en-US" sz="2400">
                <a:solidFill>
                  <a:schemeClr val="lt1"/>
                </a:solidFill>
                <a:latin typeface="Calibri"/>
                <a:ea typeface="Calibri"/>
                <a:cs typeface="Calibri"/>
                <a:sym typeface="Calibri"/>
              </a:rPr>
              <a:t>:visited　點選後套用樣式(像是常見的外部連結)</a:t>
            </a:r>
            <a:endParaRPr/>
          </a:p>
          <a:p>
            <a:pPr indent="0" lvl="0" marL="0" marR="0" rtl="0" algn="l">
              <a:lnSpc>
                <a:spcPct val="200000"/>
              </a:lnSpc>
              <a:spcBef>
                <a:spcPts val="0"/>
              </a:spcBef>
              <a:spcAft>
                <a:spcPts val="0"/>
              </a:spcAft>
              <a:buNone/>
            </a:pPr>
            <a:r>
              <a:rPr lang="en-US" sz="2400">
                <a:solidFill>
                  <a:schemeClr val="lt1"/>
                </a:solidFill>
                <a:latin typeface="Calibri"/>
                <a:ea typeface="Calibri"/>
                <a:cs typeface="Calibri"/>
                <a:sym typeface="Calibri"/>
              </a:rPr>
              <a:t>:hover　滑鼠滑到元素時套用此樣式</a:t>
            </a:r>
            <a:endParaRPr sz="24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lang="en-US" sz="2400">
                <a:solidFill>
                  <a:schemeClr val="lt1"/>
                </a:solidFill>
                <a:latin typeface="Calibri"/>
                <a:ea typeface="Calibri"/>
                <a:cs typeface="Calibri"/>
                <a:sym typeface="Calibri"/>
              </a:rPr>
              <a:t>:active　點選時套用此樣式</a:t>
            </a:r>
            <a:endParaRPr sz="24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lang="en-US" sz="2400">
                <a:solidFill>
                  <a:schemeClr val="lt1"/>
                </a:solidFill>
                <a:latin typeface="Calibri"/>
                <a:ea typeface="Calibri"/>
                <a:cs typeface="Calibri"/>
                <a:sym typeface="Calibri"/>
              </a:rPr>
              <a:t>:focus　獲得焦點時可以套用樣式</a:t>
            </a:r>
            <a:endParaRPr sz="2400">
              <a:solidFill>
                <a:schemeClr val="lt1"/>
              </a:solidFill>
              <a:latin typeface="Calibri"/>
              <a:ea typeface="Calibri"/>
              <a:cs typeface="Calibri"/>
              <a:sym typeface="Calibri"/>
            </a:endParaRPr>
          </a:p>
        </p:txBody>
      </p:sp>
      <p:sp>
        <p:nvSpPr>
          <p:cNvPr id="2643" name="Google Shape;2643;g2580e301964_0_90"/>
          <p:cNvSpPr txBox="1"/>
          <p:nvPr/>
        </p:nvSpPr>
        <p:spPr>
          <a:xfrm>
            <a:off x="6788470" y="4729759"/>
            <a:ext cx="84687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name:hover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color: #灰色;</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t>
            </a:r>
            <a:endParaRPr/>
          </a:p>
        </p:txBody>
      </p:sp>
      <p:pic>
        <p:nvPicPr>
          <p:cNvPr id="2644" name="Google Shape;2644;g2580e301964_0_90"/>
          <p:cNvPicPr preferRelativeResize="0"/>
          <p:nvPr/>
        </p:nvPicPr>
        <p:blipFill rotWithShape="1">
          <a:blip r:embed="rId3">
            <a:alphaModFix/>
          </a:blip>
          <a:srcRect b="0" l="0" r="0" t="0"/>
          <a:stretch/>
        </p:blipFill>
        <p:spPr>
          <a:xfrm>
            <a:off x="8984402" y="4872659"/>
            <a:ext cx="2581635" cy="914528"/>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2637"/>
                                        </p:tgtEl>
                                        <p:attrNameLst>
                                          <p:attrName>style.visibility</p:attrName>
                                        </p:attrNameLst>
                                      </p:cBhvr>
                                      <p:to>
                                        <p:strVal val="visible"/>
                                      </p:to>
                                    </p:set>
                                    <p:animEffect filter="fade" transition="in">
                                      <p:cBhvr>
                                        <p:cTn dur="750"/>
                                        <p:tgtEl>
                                          <p:spTgt spid="2637"/>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638"/>
                                        </p:tgtEl>
                                        <p:attrNameLst>
                                          <p:attrName>style.visibility</p:attrName>
                                        </p:attrNameLst>
                                      </p:cBhvr>
                                      <p:to>
                                        <p:strVal val="visible"/>
                                      </p:to>
                                    </p:set>
                                    <p:anim calcmode="lin" valueType="num">
                                      <p:cBhvr additive="base">
                                        <p:cTn dur="750"/>
                                        <p:tgtEl>
                                          <p:spTgt spid="2638"/>
                                        </p:tgtEl>
                                        <p:attrNameLst>
                                          <p:attrName>ppt_w</p:attrName>
                                        </p:attrNameLst>
                                      </p:cBhvr>
                                      <p:tavLst>
                                        <p:tav fmla="" tm="0">
                                          <p:val>
                                            <p:strVal val="0"/>
                                          </p:val>
                                        </p:tav>
                                        <p:tav fmla="" tm="100000">
                                          <p:val>
                                            <p:strVal val="#ppt_w"/>
                                          </p:val>
                                        </p:tav>
                                      </p:tavLst>
                                    </p:anim>
                                    <p:anim calcmode="lin" valueType="num">
                                      <p:cBhvr additive="base">
                                        <p:cTn dur="750"/>
                                        <p:tgtEl>
                                          <p:spTgt spid="26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639"/>
                                        </p:tgtEl>
                                        <p:attrNameLst>
                                          <p:attrName>style.visibility</p:attrName>
                                        </p:attrNameLst>
                                      </p:cBhvr>
                                      <p:to>
                                        <p:strVal val="visible"/>
                                      </p:to>
                                    </p:set>
                                    <p:anim calcmode="lin" valueType="num">
                                      <p:cBhvr additive="base">
                                        <p:cTn dur="750"/>
                                        <p:tgtEl>
                                          <p:spTgt spid="2639"/>
                                        </p:tgtEl>
                                        <p:attrNameLst>
                                          <p:attrName>ppt_w</p:attrName>
                                        </p:attrNameLst>
                                      </p:cBhvr>
                                      <p:tavLst>
                                        <p:tav fmla="" tm="0">
                                          <p:val>
                                            <p:strVal val="0"/>
                                          </p:val>
                                        </p:tav>
                                        <p:tav fmla="" tm="100000">
                                          <p:val>
                                            <p:strVal val="#ppt_w"/>
                                          </p:val>
                                        </p:tav>
                                      </p:tavLst>
                                    </p:anim>
                                    <p:anim calcmode="lin" valueType="num">
                                      <p:cBhvr additive="base">
                                        <p:cTn dur="750"/>
                                        <p:tgtEl>
                                          <p:spTgt spid="26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2640"/>
                                        </p:tgtEl>
                                        <p:attrNameLst>
                                          <p:attrName>style.visibility</p:attrName>
                                        </p:attrNameLst>
                                      </p:cBhvr>
                                      <p:to>
                                        <p:strVal val="visible"/>
                                      </p:to>
                                    </p:set>
                                    <p:anim calcmode="lin" valueType="num">
                                      <p:cBhvr additive="base">
                                        <p:cTn dur="750"/>
                                        <p:tgtEl>
                                          <p:spTgt spid="2640"/>
                                        </p:tgtEl>
                                        <p:attrNameLst>
                                          <p:attrName>ppt_w</p:attrName>
                                        </p:attrNameLst>
                                      </p:cBhvr>
                                      <p:tavLst>
                                        <p:tav fmla="" tm="0">
                                          <p:val>
                                            <p:strVal val="0"/>
                                          </p:val>
                                        </p:tav>
                                        <p:tav fmla="" tm="100000">
                                          <p:val>
                                            <p:strVal val="#ppt_w"/>
                                          </p:val>
                                        </p:tav>
                                      </p:tavLst>
                                    </p:anim>
                                    <p:anim calcmode="lin" valueType="num">
                                      <p:cBhvr additive="base">
                                        <p:cTn dur="750"/>
                                        <p:tgtEl>
                                          <p:spTgt spid="264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641"/>
                                        </p:tgtEl>
                                        <p:attrNameLst>
                                          <p:attrName>style.visibility</p:attrName>
                                        </p:attrNameLst>
                                      </p:cBhvr>
                                      <p:to>
                                        <p:strVal val="visible"/>
                                      </p:to>
                                    </p:set>
                                    <p:animEffect filter="fade" transition="in">
                                      <p:cBhvr>
                                        <p:cTn dur="500"/>
                                        <p:tgtEl>
                                          <p:spTgt spid="2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649" name="Shape 2649"/>
        <p:cNvGrpSpPr/>
        <p:nvPr/>
      </p:nvGrpSpPr>
      <p:grpSpPr>
        <a:xfrm>
          <a:off x="0" y="0"/>
          <a:ext cx="0" cy="0"/>
          <a:chOff x="0" y="0"/>
          <a:chExt cx="0" cy="0"/>
        </a:xfrm>
      </p:grpSpPr>
      <p:sp>
        <p:nvSpPr>
          <p:cNvPr id="2650" name="Google Shape;2650;g2580e301964_0_10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CSS虛擬類別</a:t>
            </a:r>
            <a:endParaRPr sz="1400">
              <a:solidFill>
                <a:schemeClr val="lt1"/>
              </a:solidFill>
              <a:latin typeface="Arial"/>
              <a:ea typeface="Arial"/>
              <a:cs typeface="Arial"/>
              <a:sym typeface="Arial"/>
            </a:endParaRPr>
          </a:p>
        </p:txBody>
      </p:sp>
      <p:grpSp>
        <p:nvGrpSpPr>
          <p:cNvPr id="2651" name="Google Shape;2651;g2580e301964_0_107"/>
          <p:cNvGrpSpPr/>
          <p:nvPr/>
        </p:nvGrpSpPr>
        <p:grpSpPr>
          <a:xfrm>
            <a:off x="5826806" y="1018339"/>
            <a:ext cx="538327" cy="59700"/>
            <a:chOff x="5607050" y="1793751"/>
            <a:chExt cx="538327" cy="59700"/>
          </a:xfrm>
        </p:grpSpPr>
        <p:sp>
          <p:nvSpPr>
            <p:cNvPr id="2652" name="Google Shape;2652;g2580e301964_0_10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3" name="Google Shape;2653;g2580e301964_0_10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4" name="Google Shape;2654;g2580e301964_0_10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55" name="Google Shape;2655;g2580e301964_0_107"/>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2656" name="Google Shape;2656;g2580e301964_0_107"/>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7" name="Google Shape;2657;g2580e301964_0_107"/>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8" name="Google Shape;2658;g2580e301964_0_107"/>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59" name="Google Shape;2659;g2580e301964_0_107"/>
          <p:cNvPicPr preferRelativeResize="0"/>
          <p:nvPr/>
        </p:nvPicPr>
        <p:blipFill rotWithShape="1">
          <a:blip r:embed="rId3">
            <a:alphaModFix/>
          </a:blip>
          <a:srcRect b="0" l="0" r="0" t="0"/>
          <a:stretch/>
        </p:blipFill>
        <p:spPr>
          <a:xfrm>
            <a:off x="3087059" y="1118984"/>
            <a:ext cx="5943573" cy="4684010"/>
          </a:xfrm>
          <a:prstGeom prst="rect">
            <a:avLst/>
          </a:prstGeom>
          <a:noFill/>
          <a:ln>
            <a:noFill/>
          </a:ln>
        </p:spPr>
      </p:pic>
      <p:sp>
        <p:nvSpPr>
          <p:cNvPr id="2660" name="Google Shape;2660;g2580e301964_0_107"/>
          <p:cNvSpPr txBox="1"/>
          <p:nvPr/>
        </p:nvSpPr>
        <p:spPr>
          <a:xfrm>
            <a:off x="826640" y="6072028"/>
            <a:ext cx="6137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Ex：</a:t>
            </a:r>
            <a:r>
              <a:rPr lang="en-US" sz="1800" u="sng">
                <a:solidFill>
                  <a:schemeClr val="lt1"/>
                </a:solidFill>
                <a:latin typeface="Calibri"/>
                <a:ea typeface="Calibri"/>
                <a:cs typeface="Calibri"/>
                <a:sym typeface="Calibri"/>
                <a:hlinkClick r:id="rId4">
                  <a:extLst>
                    <a:ext uri="{A12FA001-AC4F-418D-AE19-62706E023703}">
                      <ahyp:hlinkClr val="tx"/>
                    </a:ext>
                  </a:extLst>
                </a:hlinkClick>
              </a:rPr>
              <a:t>https://codepen.io/lin-hsienli/pen/maORML?editors=1100</a:t>
            </a:r>
            <a:endParaRPr sz="1800">
              <a:solidFill>
                <a:schemeClr val="lt1"/>
              </a:solidFill>
              <a:latin typeface="Calibri"/>
              <a:ea typeface="Calibri"/>
              <a:cs typeface="Calibri"/>
              <a:sym typeface="Calibri"/>
            </a:endParaRPr>
          </a:p>
        </p:txBody>
      </p:sp>
      <p:pic>
        <p:nvPicPr>
          <p:cNvPr id="2661" name="Google Shape;2661;g2580e301964_0_107"/>
          <p:cNvPicPr preferRelativeResize="0"/>
          <p:nvPr/>
        </p:nvPicPr>
        <p:blipFill rotWithShape="1">
          <a:blip r:embed="rId5">
            <a:alphaModFix/>
          </a:blip>
          <a:srcRect b="0" l="0" r="0" t="0"/>
          <a:stretch/>
        </p:blipFill>
        <p:spPr>
          <a:xfrm>
            <a:off x="9809160" y="2066030"/>
            <a:ext cx="1905266" cy="419158"/>
          </a:xfrm>
          <a:prstGeom prst="rect">
            <a:avLst/>
          </a:prstGeom>
          <a:noFill/>
          <a:ln>
            <a:noFill/>
          </a:ln>
        </p:spPr>
      </p:pic>
      <p:sp>
        <p:nvSpPr>
          <p:cNvPr id="2662" name="Google Shape;2662;g2580e301964_0_107"/>
          <p:cNvSpPr txBox="1"/>
          <p:nvPr/>
        </p:nvSpPr>
        <p:spPr>
          <a:xfrm>
            <a:off x="9806574" y="2657309"/>
            <a:ext cx="1338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可用此排除</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2655"/>
                                        </p:tgtEl>
                                        <p:attrNameLst>
                                          <p:attrName>style.visibility</p:attrName>
                                        </p:attrNameLst>
                                      </p:cBhvr>
                                      <p:to>
                                        <p:strVal val="visible"/>
                                      </p:to>
                                    </p:set>
                                    <p:animEffect filter="fade" transition="in">
                                      <p:cBhvr>
                                        <p:cTn dur="750"/>
                                        <p:tgtEl>
                                          <p:spTgt spid="2655"/>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656"/>
                                        </p:tgtEl>
                                        <p:attrNameLst>
                                          <p:attrName>style.visibility</p:attrName>
                                        </p:attrNameLst>
                                      </p:cBhvr>
                                      <p:to>
                                        <p:strVal val="visible"/>
                                      </p:to>
                                    </p:set>
                                    <p:anim calcmode="lin" valueType="num">
                                      <p:cBhvr additive="base">
                                        <p:cTn dur="750"/>
                                        <p:tgtEl>
                                          <p:spTgt spid="2656"/>
                                        </p:tgtEl>
                                        <p:attrNameLst>
                                          <p:attrName>ppt_w</p:attrName>
                                        </p:attrNameLst>
                                      </p:cBhvr>
                                      <p:tavLst>
                                        <p:tav fmla="" tm="0">
                                          <p:val>
                                            <p:strVal val="0"/>
                                          </p:val>
                                        </p:tav>
                                        <p:tav fmla="" tm="100000">
                                          <p:val>
                                            <p:strVal val="#ppt_w"/>
                                          </p:val>
                                        </p:tav>
                                      </p:tavLst>
                                    </p:anim>
                                    <p:anim calcmode="lin" valueType="num">
                                      <p:cBhvr additive="base">
                                        <p:cTn dur="750"/>
                                        <p:tgtEl>
                                          <p:spTgt spid="26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657"/>
                                        </p:tgtEl>
                                        <p:attrNameLst>
                                          <p:attrName>style.visibility</p:attrName>
                                        </p:attrNameLst>
                                      </p:cBhvr>
                                      <p:to>
                                        <p:strVal val="visible"/>
                                      </p:to>
                                    </p:set>
                                    <p:anim calcmode="lin" valueType="num">
                                      <p:cBhvr additive="base">
                                        <p:cTn dur="750"/>
                                        <p:tgtEl>
                                          <p:spTgt spid="2657"/>
                                        </p:tgtEl>
                                        <p:attrNameLst>
                                          <p:attrName>ppt_w</p:attrName>
                                        </p:attrNameLst>
                                      </p:cBhvr>
                                      <p:tavLst>
                                        <p:tav fmla="" tm="0">
                                          <p:val>
                                            <p:strVal val="0"/>
                                          </p:val>
                                        </p:tav>
                                        <p:tav fmla="" tm="100000">
                                          <p:val>
                                            <p:strVal val="#ppt_w"/>
                                          </p:val>
                                        </p:tav>
                                      </p:tavLst>
                                    </p:anim>
                                    <p:anim calcmode="lin" valueType="num">
                                      <p:cBhvr additive="base">
                                        <p:cTn dur="750"/>
                                        <p:tgtEl>
                                          <p:spTgt spid="26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2658"/>
                                        </p:tgtEl>
                                        <p:attrNameLst>
                                          <p:attrName>style.visibility</p:attrName>
                                        </p:attrNameLst>
                                      </p:cBhvr>
                                      <p:to>
                                        <p:strVal val="visible"/>
                                      </p:to>
                                    </p:set>
                                    <p:anim calcmode="lin" valueType="num">
                                      <p:cBhvr additive="base">
                                        <p:cTn dur="750"/>
                                        <p:tgtEl>
                                          <p:spTgt spid="2658"/>
                                        </p:tgtEl>
                                        <p:attrNameLst>
                                          <p:attrName>ppt_w</p:attrName>
                                        </p:attrNameLst>
                                      </p:cBhvr>
                                      <p:tavLst>
                                        <p:tav fmla="" tm="0">
                                          <p:val>
                                            <p:strVal val="0"/>
                                          </p:val>
                                        </p:tav>
                                        <p:tav fmla="" tm="100000">
                                          <p:val>
                                            <p:strVal val="#ppt_w"/>
                                          </p:val>
                                        </p:tav>
                                      </p:tavLst>
                                    </p:anim>
                                    <p:anim calcmode="lin" valueType="num">
                                      <p:cBhvr additive="base">
                                        <p:cTn dur="750"/>
                                        <p:tgtEl>
                                          <p:spTgt spid="265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924" name="Shape 924"/>
        <p:cNvGrpSpPr/>
        <p:nvPr/>
      </p:nvGrpSpPr>
      <p:grpSpPr>
        <a:xfrm>
          <a:off x="0" y="0"/>
          <a:ext cx="0" cy="0"/>
          <a:chOff x="0" y="0"/>
          <a:chExt cx="0" cy="0"/>
        </a:xfrm>
      </p:grpSpPr>
      <p:sp>
        <p:nvSpPr>
          <p:cNvPr id="925" name="Google Shape;925;g25813f6cf38_0_123"/>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6" name="Google Shape;926;g25813f6cf38_0_123"/>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g25813f6cf38_0_123"/>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8" name="Google Shape;928;g25813f6cf38_0_12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rPr>
              <a:t>網頁歷史</a:t>
            </a:r>
            <a:endParaRPr b="0" i="0" sz="1400" u="none" cap="none" strike="noStrike">
              <a:solidFill>
                <a:schemeClr val="lt1"/>
              </a:solidFill>
              <a:latin typeface="Arial"/>
              <a:ea typeface="Arial"/>
              <a:cs typeface="Arial"/>
              <a:sym typeface="Arial"/>
            </a:endParaRPr>
          </a:p>
        </p:txBody>
      </p:sp>
      <p:grpSp>
        <p:nvGrpSpPr>
          <p:cNvPr id="929" name="Google Shape;929;g25813f6cf38_0_123"/>
          <p:cNvGrpSpPr/>
          <p:nvPr/>
        </p:nvGrpSpPr>
        <p:grpSpPr>
          <a:xfrm>
            <a:off x="5826806" y="1018339"/>
            <a:ext cx="538327" cy="59700"/>
            <a:chOff x="5607050" y="1793751"/>
            <a:chExt cx="538327" cy="59700"/>
          </a:xfrm>
        </p:grpSpPr>
        <p:sp>
          <p:nvSpPr>
            <p:cNvPr id="930" name="Google Shape;930;g25813f6cf38_0_12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1" name="Google Shape;931;g25813f6cf38_0_12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2" name="Google Shape;932;g25813f6cf38_0_12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933" name="Google Shape;933;g25813f6cf38_0_123"/>
          <p:cNvSpPr txBox="1"/>
          <p:nvPr/>
        </p:nvSpPr>
        <p:spPr>
          <a:xfrm>
            <a:off x="689256" y="1272145"/>
            <a:ext cx="10753800" cy="63417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Font typeface="Arial"/>
              <a:buNone/>
            </a:pPr>
            <a:r>
              <a:rPr lang="en-US" sz="2800">
                <a:solidFill>
                  <a:schemeClr val="lt1"/>
                </a:solidFill>
                <a:latin typeface="Calibri"/>
                <a:ea typeface="Calibri"/>
                <a:cs typeface="Calibri"/>
                <a:sym typeface="Calibri"/>
              </a:rPr>
              <a:t>1.Web是甚麼?</a:t>
            </a:r>
            <a:endParaRPr>
              <a:solidFill>
                <a:schemeClr val="dk1"/>
              </a:solidFill>
            </a:endParaRPr>
          </a:p>
          <a:p>
            <a:pPr indent="0" lvl="0" marL="0" rtl="0" algn="l">
              <a:lnSpc>
                <a:spcPct val="150000"/>
              </a:lnSpc>
              <a:spcBef>
                <a:spcPts val="0"/>
              </a:spcBef>
              <a:spcAft>
                <a:spcPts val="0"/>
              </a:spcAft>
              <a:buClr>
                <a:schemeClr val="dk1"/>
              </a:buClr>
              <a:buFont typeface="Arial"/>
              <a:buNone/>
            </a:pPr>
            <a:r>
              <a:t/>
            </a:r>
            <a:endParaRPr sz="2800">
              <a:solidFill>
                <a:schemeClr val="lt1"/>
              </a:solidFill>
              <a:latin typeface="Calibri"/>
              <a:ea typeface="Calibri"/>
              <a:cs typeface="Calibri"/>
              <a:sym typeface="Calibri"/>
            </a:endParaRPr>
          </a:p>
          <a:p>
            <a:pPr indent="0" lvl="0" marL="0" rtl="0" algn="l">
              <a:lnSpc>
                <a:spcPct val="150000"/>
              </a:lnSpc>
              <a:spcBef>
                <a:spcPts val="0"/>
              </a:spcBef>
              <a:spcAft>
                <a:spcPts val="0"/>
              </a:spcAft>
              <a:buClr>
                <a:schemeClr val="dk1"/>
              </a:buClr>
              <a:buFont typeface="Arial"/>
              <a:buNone/>
            </a:pPr>
            <a:r>
              <a:rPr lang="en-US" sz="2800">
                <a:solidFill>
                  <a:schemeClr val="lt1"/>
                </a:solidFill>
                <a:latin typeface="Calibri"/>
                <a:ea typeface="Calibri"/>
                <a:cs typeface="Calibri"/>
                <a:sym typeface="Calibri"/>
              </a:rPr>
              <a:t>2.Web有哪幾個階段?</a:t>
            </a:r>
            <a:endParaRPr>
              <a:solidFill>
                <a:schemeClr val="dk1"/>
              </a:solidFill>
            </a:endParaRPr>
          </a:p>
          <a:p>
            <a:pPr indent="0" lvl="0" marL="0" rtl="0" algn="l">
              <a:lnSpc>
                <a:spcPct val="150000"/>
              </a:lnSpc>
              <a:spcBef>
                <a:spcPts val="0"/>
              </a:spcBef>
              <a:spcAft>
                <a:spcPts val="0"/>
              </a:spcAft>
              <a:buClr>
                <a:schemeClr val="dk1"/>
              </a:buClr>
              <a:buFont typeface="Arial"/>
              <a:buNone/>
            </a:pPr>
            <a:r>
              <a:t/>
            </a:r>
            <a:endParaRPr sz="2800">
              <a:solidFill>
                <a:schemeClr val="lt1"/>
              </a:solidFill>
              <a:latin typeface="Calibri"/>
              <a:ea typeface="Calibri"/>
              <a:cs typeface="Calibri"/>
              <a:sym typeface="Calibri"/>
            </a:endParaRPr>
          </a:p>
          <a:p>
            <a:pPr indent="0" lvl="0" marL="0" rtl="0" algn="l">
              <a:lnSpc>
                <a:spcPct val="150000"/>
              </a:lnSpc>
              <a:spcBef>
                <a:spcPts val="0"/>
              </a:spcBef>
              <a:spcAft>
                <a:spcPts val="0"/>
              </a:spcAft>
              <a:buClr>
                <a:schemeClr val="dk1"/>
              </a:buClr>
              <a:buFont typeface="Arial"/>
              <a:buNone/>
            </a:pPr>
            <a:r>
              <a:rPr lang="en-US" sz="2800">
                <a:solidFill>
                  <a:schemeClr val="lt1"/>
                </a:solidFill>
                <a:latin typeface="Calibri"/>
                <a:ea typeface="Calibri"/>
                <a:cs typeface="Calibri"/>
                <a:sym typeface="Calibri"/>
              </a:rPr>
              <a:t>3.誰來編譯你撰寫的web程式?、what is web runtime?</a:t>
            </a:r>
            <a:endParaRPr>
              <a:solidFill>
                <a:schemeClr val="dk1"/>
              </a:solidFill>
            </a:endParaRPr>
          </a:p>
          <a:p>
            <a:pPr indent="0" lvl="0" marL="0" rtl="0" algn="l">
              <a:lnSpc>
                <a:spcPct val="150000"/>
              </a:lnSpc>
              <a:spcBef>
                <a:spcPts val="0"/>
              </a:spcBef>
              <a:spcAft>
                <a:spcPts val="0"/>
              </a:spcAft>
              <a:buClr>
                <a:schemeClr val="dk1"/>
              </a:buClr>
              <a:buFont typeface="Arial"/>
              <a:buNone/>
            </a:pPr>
            <a:r>
              <a:t/>
            </a:r>
            <a:endParaRPr sz="2800">
              <a:solidFill>
                <a:schemeClr val="lt1"/>
              </a:solidFill>
              <a:latin typeface="Calibri"/>
              <a:ea typeface="Calibri"/>
              <a:cs typeface="Calibri"/>
              <a:sym typeface="Calibri"/>
            </a:endParaRPr>
          </a:p>
          <a:p>
            <a:pPr indent="0" lvl="0" marL="0" rtl="0" algn="l">
              <a:lnSpc>
                <a:spcPct val="150000"/>
              </a:lnSpc>
              <a:spcBef>
                <a:spcPts val="0"/>
              </a:spcBef>
              <a:spcAft>
                <a:spcPts val="0"/>
              </a:spcAft>
              <a:buClr>
                <a:schemeClr val="dk1"/>
              </a:buClr>
              <a:buFont typeface="Arial"/>
              <a:buNone/>
            </a:pPr>
            <a:r>
              <a:rPr lang="en-US" sz="2800">
                <a:solidFill>
                  <a:schemeClr val="lt1"/>
                </a:solidFill>
                <a:latin typeface="Calibri"/>
                <a:ea typeface="Calibri"/>
                <a:cs typeface="Calibri"/>
                <a:sym typeface="Calibri"/>
              </a:rPr>
              <a:t>4.什麼是前端、後端?</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925"/>
                                        </p:tgtEl>
                                        <p:attrNameLst>
                                          <p:attrName>style.visibility</p:attrName>
                                        </p:attrNameLst>
                                      </p:cBhvr>
                                      <p:to>
                                        <p:strVal val="visible"/>
                                      </p:to>
                                    </p:set>
                                    <p:anim calcmode="lin" valueType="num">
                                      <p:cBhvr additive="base">
                                        <p:cTn dur="750"/>
                                        <p:tgtEl>
                                          <p:spTgt spid="925"/>
                                        </p:tgtEl>
                                        <p:attrNameLst>
                                          <p:attrName>ppt_w</p:attrName>
                                        </p:attrNameLst>
                                      </p:cBhvr>
                                      <p:tavLst>
                                        <p:tav fmla="" tm="0">
                                          <p:val>
                                            <p:strVal val="0"/>
                                          </p:val>
                                        </p:tav>
                                        <p:tav fmla="" tm="100000">
                                          <p:val>
                                            <p:strVal val="#ppt_w"/>
                                          </p:val>
                                        </p:tav>
                                      </p:tavLst>
                                    </p:anim>
                                    <p:anim calcmode="lin" valueType="num">
                                      <p:cBhvr additive="base">
                                        <p:cTn dur="750"/>
                                        <p:tgtEl>
                                          <p:spTgt spid="9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926"/>
                                        </p:tgtEl>
                                        <p:attrNameLst>
                                          <p:attrName>style.visibility</p:attrName>
                                        </p:attrNameLst>
                                      </p:cBhvr>
                                      <p:to>
                                        <p:strVal val="visible"/>
                                      </p:to>
                                    </p:set>
                                    <p:anim calcmode="lin" valueType="num">
                                      <p:cBhvr additive="base">
                                        <p:cTn dur="750"/>
                                        <p:tgtEl>
                                          <p:spTgt spid="926"/>
                                        </p:tgtEl>
                                        <p:attrNameLst>
                                          <p:attrName>ppt_w</p:attrName>
                                        </p:attrNameLst>
                                      </p:cBhvr>
                                      <p:tavLst>
                                        <p:tav fmla="" tm="0">
                                          <p:val>
                                            <p:strVal val="0"/>
                                          </p:val>
                                        </p:tav>
                                        <p:tav fmla="" tm="100000">
                                          <p:val>
                                            <p:strVal val="#ppt_w"/>
                                          </p:val>
                                        </p:tav>
                                      </p:tavLst>
                                    </p:anim>
                                    <p:anim calcmode="lin" valueType="num">
                                      <p:cBhvr additive="base">
                                        <p:cTn dur="750"/>
                                        <p:tgtEl>
                                          <p:spTgt spid="9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927"/>
                                        </p:tgtEl>
                                        <p:attrNameLst>
                                          <p:attrName>style.visibility</p:attrName>
                                        </p:attrNameLst>
                                      </p:cBhvr>
                                      <p:to>
                                        <p:strVal val="visible"/>
                                      </p:to>
                                    </p:set>
                                    <p:anim calcmode="lin" valueType="num">
                                      <p:cBhvr additive="base">
                                        <p:cTn dur="750"/>
                                        <p:tgtEl>
                                          <p:spTgt spid="927"/>
                                        </p:tgtEl>
                                        <p:attrNameLst>
                                          <p:attrName>ppt_w</p:attrName>
                                        </p:attrNameLst>
                                      </p:cBhvr>
                                      <p:tavLst>
                                        <p:tav fmla="" tm="0">
                                          <p:val>
                                            <p:strVal val="0"/>
                                          </p:val>
                                        </p:tav>
                                        <p:tav fmla="" tm="100000">
                                          <p:val>
                                            <p:strVal val="#ppt_w"/>
                                          </p:val>
                                        </p:tav>
                                      </p:tavLst>
                                    </p:anim>
                                    <p:anim calcmode="lin" valueType="num">
                                      <p:cBhvr additive="base">
                                        <p:cTn dur="750"/>
                                        <p:tgtEl>
                                          <p:spTgt spid="9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667" name="Shape 2667"/>
        <p:cNvGrpSpPr/>
        <p:nvPr/>
      </p:nvGrpSpPr>
      <p:grpSpPr>
        <a:xfrm>
          <a:off x="0" y="0"/>
          <a:ext cx="0" cy="0"/>
          <a:chOff x="0" y="0"/>
          <a:chExt cx="0" cy="0"/>
        </a:xfrm>
      </p:grpSpPr>
      <p:sp>
        <p:nvSpPr>
          <p:cNvPr id="2668" name="Google Shape;2668;g2580e301964_0_48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常見的CSS樣式</a:t>
            </a:r>
            <a:endParaRPr sz="1400">
              <a:solidFill>
                <a:schemeClr val="lt1"/>
              </a:solidFill>
              <a:latin typeface="Arial"/>
              <a:ea typeface="Arial"/>
              <a:cs typeface="Arial"/>
              <a:sym typeface="Arial"/>
            </a:endParaRPr>
          </a:p>
        </p:txBody>
      </p:sp>
      <p:grpSp>
        <p:nvGrpSpPr>
          <p:cNvPr id="2669" name="Google Shape;2669;g2580e301964_0_488"/>
          <p:cNvGrpSpPr/>
          <p:nvPr/>
        </p:nvGrpSpPr>
        <p:grpSpPr>
          <a:xfrm>
            <a:off x="5826806" y="1018339"/>
            <a:ext cx="538327" cy="59700"/>
            <a:chOff x="5607050" y="1793751"/>
            <a:chExt cx="538327" cy="59700"/>
          </a:xfrm>
        </p:grpSpPr>
        <p:sp>
          <p:nvSpPr>
            <p:cNvPr id="2670" name="Google Shape;2670;g2580e301964_0_48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1" name="Google Shape;2671;g2580e301964_0_48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Google Shape;2672;g2580e301964_0_48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73" name="Google Shape;2673;g2580e301964_0_488"/>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4" name="Google Shape;2674;g2580e301964_0_488"/>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5" name="Google Shape;2675;g2580e301964_0_488"/>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6" name="Google Shape;2676;g2580e301964_0_488"/>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677" name="Google Shape;2677;g2580e301964_0_488"/>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678" name="Google Shape;2678;g2580e301964_0_488"/>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9" name="Google Shape;2679;g2580e301964_0_488"/>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0" name="Google Shape;2680;g2580e301964_0_488"/>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1" name="Google Shape;2681;g2580e301964_0_488"/>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2" name="Google Shape;2682;g2580e301964_0_488"/>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Google Shape;2683;g2580e301964_0_488"/>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Google Shape;2684;g2580e301964_0_488"/>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5" name="Google Shape;2685;g2580e301964_0_488"/>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6" name="Google Shape;2686;g2580e301964_0_488"/>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7" name="Google Shape;2687;g2580e301964_0_488"/>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8" name="Google Shape;2688;g2580e301964_0_488"/>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9" name="Google Shape;2689;g2580e301964_0_488"/>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0" name="Google Shape;2690;g2580e301964_0_488"/>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1" name="Google Shape;2691;g2580e301964_0_488"/>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2" name="Google Shape;2692;g2580e301964_0_488"/>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3" name="Google Shape;2693;g2580e301964_0_488"/>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4" name="Google Shape;2694;g2580e301964_0_488"/>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5" name="Google Shape;2695;g2580e301964_0_488"/>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6" name="Google Shape;2696;g2580e301964_0_488"/>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7" name="Google Shape;2697;g2580e301964_0_488"/>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8" name="Google Shape;2698;g2580e301964_0_488"/>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9" name="Google Shape;2699;g2580e301964_0_488"/>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0" name="Google Shape;2700;g2580e301964_0_488"/>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1" name="Google Shape;2701;g2580e301964_0_488"/>
          <p:cNvSpPr txBox="1"/>
          <p:nvPr/>
        </p:nvSpPr>
        <p:spPr>
          <a:xfrm>
            <a:off x="1367161" y="1429305"/>
            <a:ext cx="753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2F2F2"/>
                </a:solidFill>
                <a:latin typeface="Calibri"/>
                <a:ea typeface="Calibri"/>
                <a:cs typeface="Calibri"/>
                <a:sym typeface="Calibri"/>
              </a:rPr>
              <a:t>常用 </a:t>
            </a:r>
            <a:r>
              <a:rPr b="0" lang="en-US" sz="4000">
                <a:solidFill>
                  <a:srgbClr val="F2F2F2"/>
                </a:solidFill>
                <a:latin typeface="Calibri"/>
                <a:ea typeface="Calibri"/>
                <a:cs typeface="Calibri"/>
                <a:sym typeface="Calibri"/>
              </a:rPr>
              <a:t>CSS 樣式 – 文字</a:t>
            </a:r>
            <a:endParaRPr sz="4000">
              <a:solidFill>
                <a:schemeClr val="lt1"/>
              </a:solidFill>
              <a:latin typeface="Calibri"/>
              <a:ea typeface="Calibri"/>
              <a:cs typeface="Calibri"/>
              <a:sym typeface="Calibri"/>
            </a:endParaRPr>
          </a:p>
        </p:txBody>
      </p:sp>
      <p:sp>
        <p:nvSpPr>
          <p:cNvPr id="2702" name="Google Shape;2702;g2580e301964_0_488"/>
          <p:cNvSpPr txBox="1"/>
          <p:nvPr/>
        </p:nvSpPr>
        <p:spPr>
          <a:xfrm>
            <a:off x="865093" y="2460473"/>
            <a:ext cx="7339200" cy="3786600"/>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&lt;style&gt;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p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font-family: "標楷體";</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font-size: 20px;</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font-style: italic;</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line-height: 150%;</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color: red;</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text-shadow: 20px 10px 1px lightblue;</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&lt;/style&gt;</a:t>
            </a:r>
            <a:endParaRPr sz="2400">
              <a:solidFill>
                <a:schemeClr val="lt1"/>
              </a:solidFill>
              <a:latin typeface="Calibri"/>
              <a:ea typeface="Calibri"/>
              <a:cs typeface="Calibri"/>
              <a:sym typeface="Calibri"/>
            </a:endParaRPr>
          </a:p>
        </p:txBody>
      </p:sp>
      <p:pic>
        <p:nvPicPr>
          <p:cNvPr id="2703" name="Google Shape;2703;g2580e301964_0_488"/>
          <p:cNvPicPr preferRelativeResize="0"/>
          <p:nvPr/>
        </p:nvPicPr>
        <p:blipFill rotWithShape="1">
          <a:blip r:embed="rId3">
            <a:alphaModFix/>
          </a:blip>
          <a:srcRect b="0" l="0" r="0" t="0"/>
          <a:stretch/>
        </p:blipFill>
        <p:spPr>
          <a:xfrm>
            <a:off x="8603217" y="2923824"/>
            <a:ext cx="3313809" cy="20372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76"/>
                                        </p:tgtEl>
                                        <p:attrNameLst>
                                          <p:attrName>style.visibility</p:attrName>
                                        </p:attrNameLst>
                                      </p:cBhvr>
                                      <p:to>
                                        <p:strVal val="visible"/>
                                      </p:to>
                                    </p:set>
                                    <p:anim calcmode="lin" valueType="num">
                                      <p:cBhvr additive="base">
                                        <p:cTn dur="750"/>
                                        <p:tgtEl>
                                          <p:spTgt spid="26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2680"/>
                                        </p:tgtEl>
                                        <p:attrNameLst>
                                          <p:attrName>style.visibility</p:attrName>
                                        </p:attrNameLst>
                                      </p:cBhvr>
                                      <p:to>
                                        <p:strVal val="visible"/>
                                      </p:to>
                                    </p:set>
                                    <p:anim calcmode="lin" valueType="num">
                                      <p:cBhvr additive="base">
                                        <p:cTn dur="750"/>
                                        <p:tgtEl>
                                          <p:spTgt spid="26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674"/>
                                        </p:tgtEl>
                                        <p:attrNameLst>
                                          <p:attrName>style.visibility</p:attrName>
                                        </p:attrNameLst>
                                      </p:cBhvr>
                                      <p:to>
                                        <p:strVal val="visible"/>
                                      </p:to>
                                    </p:set>
                                    <p:anim calcmode="lin" valueType="num">
                                      <p:cBhvr additive="base">
                                        <p:cTn dur="750"/>
                                        <p:tgtEl>
                                          <p:spTgt spid="26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2673"/>
                                        </p:tgtEl>
                                        <p:attrNameLst>
                                          <p:attrName>style.visibility</p:attrName>
                                        </p:attrNameLst>
                                      </p:cBhvr>
                                      <p:to>
                                        <p:strVal val="visible"/>
                                      </p:to>
                                    </p:set>
                                    <p:anim calcmode="lin" valueType="num">
                                      <p:cBhvr additive="base">
                                        <p:cTn dur="750"/>
                                        <p:tgtEl>
                                          <p:spTgt spid="26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675"/>
                                        </p:tgtEl>
                                        <p:attrNameLst>
                                          <p:attrName>style.visibility</p:attrName>
                                        </p:attrNameLst>
                                      </p:cBhvr>
                                      <p:to>
                                        <p:strVal val="visible"/>
                                      </p:to>
                                    </p:set>
                                    <p:anim calcmode="lin" valueType="num">
                                      <p:cBhvr additive="base">
                                        <p:cTn dur="750"/>
                                        <p:tgtEl>
                                          <p:spTgt spid="2675"/>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77"/>
                                        </p:tgtEl>
                                        <p:attrNameLst>
                                          <p:attrName>style.visibility</p:attrName>
                                        </p:attrNameLst>
                                      </p:cBhvr>
                                      <p:to>
                                        <p:strVal val="visible"/>
                                      </p:to>
                                    </p:set>
                                    <p:animEffect filter="fade" transition="in">
                                      <p:cBhvr>
                                        <p:cTn dur="500"/>
                                        <p:tgtEl>
                                          <p:spTgt spid="2677"/>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2678"/>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2679"/>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2681"/>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2682"/>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2683"/>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2684"/>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2685"/>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2686"/>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2687"/>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2688"/>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2689"/>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2690"/>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2691"/>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2692"/>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2693"/>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2694"/>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2695"/>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2696"/>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2697"/>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2698"/>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2699"/>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2700"/>
                                        </p:tgtEl>
                                        <p:attrNameLst>
                                          <p:attrName>style.visibility</p:attrName>
                                        </p:attrNameLst>
                                      </p:cBhvr>
                                      <p:to>
                                        <p:strVal val="visible"/>
                                      </p:to>
                                    </p:set>
                                  </p:childTnLst>
                                </p:cTn>
                              </p:par>
                            </p:childTnLst>
                          </p:cTn>
                        </p:par>
                        <p:par>
                          <p:cTn fill="hold">
                            <p:stCondLst>
                              <p:cond delay="1272"/>
                            </p:stCondLst>
                            <p:childTnLst>
                              <p:par>
                                <p:cTn fill="hold" nodeType="afterEffect" presetClass="entr" presetID="10" presetSubtype="0">
                                  <p:stCondLst>
                                    <p:cond delay="0"/>
                                  </p:stCondLst>
                                  <p:childTnLst>
                                    <p:set>
                                      <p:cBhvr>
                                        <p:cTn dur="1" fill="hold">
                                          <p:stCondLst>
                                            <p:cond delay="0"/>
                                          </p:stCondLst>
                                        </p:cTn>
                                        <p:tgtEl>
                                          <p:spTgt spid="2702">
                                            <p:txEl>
                                              <p:pRg end="0" st="0"/>
                                            </p:txEl>
                                          </p:spTgt>
                                        </p:tgtEl>
                                        <p:attrNameLst>
                                          <p:attrName>style.visibility</p:attrName>
                                        </p:attrNameLst>
                                      </p:cBhvr>
                                      <p:to>
                                        <p:strVal val="visible"/>
                                      </p:to>
                                    </p:set>
                                    <p:animEffect filter="fade" transition="in">
                                      <p:cBhvr>
                                        <p:cTn dur="500"/>
                                        <p:tgtEl>
                                          <p:spTgt spid="2702">
                                            <p:txEl>
                                              <p:pRg end="0" st="0"/>
                                            </p:txEl>
                                          </p:spTgt>
                                        </p:tgtEl>
                                      </p:cBhvr>
                                    </p:animEffect>
                                  </p:childTnLst>
                                </p:cTn>
                              </p:par>
                            </p:childTnLst>
                          </p:cTn>
                        </p:par>
                        <p:par>
                          <p:cTn fill="hold">
                            <p:stCondLst>
                              <p:cond delay="1772"/>
                            </p:stCondLst>
                            <p:childTnLst>
                              <p:par>
                                <p:cTn fill="hold" nodeType="afterEffect" presetClass="entr" presetID="10" presetSubtype="0">
                                  <p:stCondLst>
                                    <p:cond delay="0"/>
                                  </p:stCondLst>
                                  <p:childTnLst>
                                    <p:set>
                                      <p:cBhvr>
                                        <p:cTn dur="1" fill="hold">
                                          <p:stCondLst>
                                            <p:cond delay="0"/>
                                          </p:stCondLst>
                                        </p:cTn>
                                        <p:tgtEl>
                                          <p:spTgt spid="2702">
                                            <p:txEl>
                                              <p:pRg end="1" st="1"/>
                                            </p:txEl>
                                          </p:spTgt>
                                        </p:tgtEl>
                                        <p:attrNameLst>
                                          <p:attrName>style.visibility</p:attrName>
                                        </p:attrNameLst>
                                      </p:cBhvr>
                                      <p:to>
                                        <p:strVal val="visible"/>
                                      </p:to>
                                    </p:set>
                                    <p:animEffect filter="fade" transition="in">
                                      <p:cBhvr>
                                        <p:cTn dur="500"/>
                                        <p:tgtEl>
                                          <p:spTgt spid="2702">
                                            <p:txEl>
                                              <p:pRg end="1" st="1"/>
                                            </p:txEl>
                                          </p:spTgt>
                                        </p:tgtEl>
                                      </p:cBhvr>
                                    </p:animEffect>
                                  </p:childTnLst>
                                </p:cTn>
                              </p:par>
                            </p:childTnLst>
                          </p:cTn>
                        </p:par>
                        <p:par>
                          <p:cTn fill="hold">
                            <p:stCondLst>
                              <p:cond delay="2272"/>
                            </p:stCondLst>
                            <p:childTnLst>
                              <p:par>
                                <p:cTn fill="hold" nodeType="afterEffect" presetClass="entr" presetID="10" presetSubtype="0">
                                  <p:stCondLst>
                                    <p:cond delay="0"/>
                                  </p:stCondLst>
                                  <p:childTnLst>
                                    <p:set>
                                      <p:cBhvr>
                                        <p:cTn dur="1" fill="hold">
                                          <p:stCondLst>
                                            <p:cond delay="0"/>
                                          </p:stCondLst>
                                        </p:cTn>
                                        <p:tgtEl>
                                          <p:spTgt spid="2702">
                                            <p:txEl>
                                              <p:pRg end="2" st="2"/>
                                            </p:txEl>
                                          </p:spTgt>
                                        </p:tgtEl>
                                        <p:attrNameLst>
                                          <p:attrName>style.visibility</p:attrName>
                                        </p:attrNameLst>
                                      </p:cBhvr>
                                      <p:to>
                                        <p:strVal val="visible"/>
                                      </p:to>
                                    </p:set>
                                    <p:animEffect filter="fade" transition="in">
                                      <p:cBhvr>
                                        <p:cTn dur="500"/>
                                        <p:tgtEl>
                                          <p:spTgt spid="2702">
                                            <p:txEl>
                                              <p:pRg end="2" st="2"/>
                                            </p:txEl>
                                          </p:spTgt>
                                        </p:tgtEl>
                                      </p:cBhvr>
                                    </p:animEffect>
                                  </p:childTnLst>
                                </p:cTn>
                              </p:par>
                            </p:childTnLst>
                          </p:cTn>
                        </p:par>
                        <p:par>
                          <p:cTn fill="hold">
                            <p:stCondLst>
                              <p:cond delay="2772"/>
                            </p:stCondLst>
                            <p:childTnLst>
                              <p:par>
                                <p:cTn fill="hold" nodeType="afterEffect" presetClass="entr" presetID="10" presetSubtype="0">
                                  <p:stCondLst>
                                    <p:cond delay="0"/>
                                  </p:stCondLst>
                                  <p:childTnLst>
                                    <p:set>
                                      <p:cBhvr>
                                        <p:cTn dur="1" fill="hold">
                                          <p:stCondLst>
                                            <p:cond delay="0"/>
                                          </p:stCondLst>
                                        </p:cTn>
                                        <p:tgtEl>
                                          <p:spTgt spid="2702">
                                            <p:txEl>
                                              <p:pRg end="3" st="3"/>
                                            </p:txEl>
                                          </p:spTgt>
                                        </p:tgtEl>
                                        <p:attrNameLst>
                                          <p:attrName>style.visibility</p:attrName>
                                        </p:attrNameLst>
                                      </p:cBhvr>
                                      <p:to>
                                        <p:strVal val="visible"/>
                                      </p:to>
                                    </p:set>
                                    <p:animEffect filter="fade" transition="in">
                                      <p:cBhvr>
                                        <p:cTn dur="500"/>
                                        <p:tgtEl>
                                          <p:spTgt spid="2702">
                                            <p:txEl>
                                              <p:pRg end="3" st="3"/>
                                            </p:txEl>
                                          </p:spTgt>
                                        </p:tgtEl>
                                      </p:cBhvr>
                                    </p:animEffect>
                                  </p:childTnLst>
                                </p:cTn>
                              </p:par>
                            </p:childTnLst>
                          </p:cTn>
                        </p:par>
                        <p:par>
                          <p:cTn fill="hold">
                            <p:stCondLst>
                              <p:cond delay="3272"/>
                            </p:stCondLst>
                            <p:childTnLst>
                              <p:par>
                                <p:cTn fill="hold" nodeType="afterEffect" presetClass="entr" presetID="10" presetSubtype="0">
                                  <p:stCondLst>
                                    <p:cond delay="0"/>
                                  </p:stCondLst>
                                  <p:childTnLst>
                                    <p:set>
                                      <p:cBhvr>
                                        <p:cTn dur="1" fill="hold">
                                          <p:stCondLst>
                                            <p:cond delay="0"/>
                                          </p:stCondLst>
                                        </p:cTn>
                                        <p:tgtEl>
                                          <p:spTgt spid="2702">
                                            <p:txEl>
                                              <p:pRg end="4" st="4"/>
                                            </p:txEl>
                                          </p:spTgt>
                                        </p:tgtEl>
                                        <p:attrNameLst>
                                          <p:attrName>style.visibility</p:attrName>
                                        </p:attrNameLst>
                                      </p:cBhvr>
                                      <p:to>
                                        <p:strVal val="visible"/>
                                      </p:to>
                                    </p:set>
                                    <p:animEffect filter="fade" transition="in">
                                      <p:cBhvr>
                                        <p:cTn dur="500"/>
                                        <p:tgtEl>
                                          <p:spTgt spid="2702">
                                            <p:txEl>
                                              <p:pRg end="4" st="4"/>
                                            </p:txEl>
                                          </p:spTgt>
                                        </p:tgtEl>
                                      </p:cBhvr>
                                    </p:animEffect>
                                  </p:childTnLst>
                                </p:cTn>
                              </p:par>
                            </p:childTnLst>
                          </p:cTn>
                        </p:par>
                        <p:par>
                          <p:cTn fill="hold">
                            <p:stCondLst>
                              <p:cond delay="3772"/>
                            </p:stCondLst>
                            <p:childTnLst>
                              <p:par>
                                <p:cTn fill="hold" nodeType="afterEffect" presetClass="entr" presetID="10" presetSubtype="0">
                                  <p:stCondLst>
                                    <p:cond delay="0"/>
                                  </p:stCondLst>
                                  <p:childTnLst>
                                    <p:set>
                                      <p:cBhvr>
                                        <p:cTn dur="1" fill="hold">
                                          <p:stCondLst>
                                            <p:cond delay="0"/>
                                          </p:stCondLst>
                                        </p:cTn>
                                        <p:tgtEl>
                                          <p:spTgt spid="2702">
                                            <p:txEl>
                                              <p:pRg end="5" st="5"/>
                                            </p:txEl>
                                          </p:spTgt>
                                        </p:tgtEl>
                                        <p:attrNameLst>
                                          <p:attrName>style.visibility</p:attrName>
                                        </p:attrNameLst>
                                      </p:cBhvr>
                                      <p:to>
                                        <p:strVal val="visible"/>
                                      </p:to>
                                    </p:set>
                                    <p:animEffect filter="fade" transition="in">
                                      <p:cBhvr>
                                        <p:cTn dur="500"/>
                                        <p:tgtEl>
                                          <p:spTgt spid="2702">
                                            <p:txEl>
                                              <p:pRg end="5" st="5"/>
                                            </p:txEl>
                                          </p:spTgt>
                                        </p:tgtEl>
                                      </p:cBhvr>
                                    </p:animEffect>
                                  </p:childTnLst>
                                </p:cTn>
                              </p:par>
                            </p:childTnLst>
                          </p:cTn>
                        </p:par>
                        <p:par>
                          <p:cTn fill="hold">
                            <p:stCondLst>
                              <p:cond delay="4272"/>
                            </p:stCondLst>
                            <p:childTnLst>
                              <p:par>
                                <p:cTn fill="hold" nodeType="afterEffect" presetClass="entr" presetID="10" presetSubtype="0">
                                  <p:stCondLst>
                                    <p:cond delay="0"/>
                                  </p:stCondLst>
                                  <p:childTnLst>
                                    <p:set>
                                      <p:cBhvr>
                                        <p:cTn dur="1" fill="hold">
                                          <p:stCondLst>
                                            <p:cond delay="0"/>
                                          </p:stCondLst>
                                        </p:cTn>
                                        <p:tgtEl>
                                          <p:spTgt spid="2702">
                                            <p:txEl>
                                              <p:pRg end="6" st="6"/>
                                            </p:txEl>
                                          </p:spTgt>
                                        </p:tgtEl>
                                        <p:attrNameLst>
                                          <p:attrName>style.visibility</p:attrName>
                                        </p:attrNameLst>
                                      </p:cBhvr>
                                      <p:to>
                                        <p:strVal val="visible"/>
                                      </p:to>
                                    </p:set>
                                    <p:animEffect filter="fade" transition="in">
                                      <p:cBhvr>
                                        <p:cTn dur="500"/>
                                        <p:tgtEl>
                                          <p:spTgt spid="2702">
                                            <p:txEl>
                                              <p:pRg end="6" st="6"/>
                                            </p:txEl>
                                          </p:spTgt>
                                        </p:tgtEl>
                                      </p:cBhvr>
                                    </p:animEffect>
                                  </p:childTnLst>
                                </p:cTn>
                              </p:par>
                            </p:childTnLst>
                          </p:cTn>
                        </p:par>
                        <p:par>
                          <p:cTn fill="hold">
                            <p:stCondLst>
                              <p:cond delay="4772"/>
                            </p:stCondLst>
                            <p:childTnLst>
                              <p:par>
                                <p:cTn fill="hold" nodeType="afterEffect" presetClass="entr" presetID="10" presetSubtype="0">
                                  <p:stCondLst>
                                    <p:cond delay="0"/>
                                  </p:stCondLst>
                                  <p:childTnLst>
                                    <p:set>
                                      <p:cBhvr>
                                        <p:cTn dur="1" fill="hold">
                                          <p:stCondLst>
                                            <p:cond delay="0"/>
                                          </p:stCondLst>
                                        </p:cTn>
                                        <p:tgtEl>
                                          <p:spTgt spid="2702">
                                            <p:txEl>
                                              <p:pRg end="7" st="7"/>
                                            </p:txEl>
                                          </p:spTgt>
                                        </p:tgtEl>
                                        <p:attrNameLst>
                                          <p:attrName>style.visibility</p:attrName>
                                        </p:attrNameLst>
                                      </p:cBhvr>
                                      <p:to>
                                        <p:strVal val="visible"/>
                                      </p:to>
                                    </p:set>
                                    <p:animEffect filter="fade" transition="in">
                                      <p:cBhvr>
                                        <p:cTn dur="500"/>
                                        <p:tgtEl>
                                          <p:spTgt spid="2702">
                                            <p:txEl>
                                              <p:pRg end="7" st="7"/>
                                            </p:txEl>
                                          </p:spTgt>
                                        </p:tgtEl>
                                      </p:cBhvr>
                                    </p:animEffect>
                                  </p:childTnLst>
                                </p:cTn>
                              </p:par>
                            </p:childTnLst>
                          </p:cTn>
                        </p:par>
                        <p:par>
                          <p:cTn fill="hold">
                            <p:stCondLst>
                              <p:cond delay="5272"/>
                            </p:stCondLst>
                            <p:childTnLst>
                              <p:par>
                                <p:cTn fill="hold" nodeType="afterEffect" presetClass="entr" presetID="10" presetSubtype="0">
                                  <p:stCondLst>
                                    <p:cond delay="0"/>
                                  </p:stCondLst>
                                  <p:childTnLst>
                                    <p:set>
                                      <p:cBhvr>
                                        <p:cTn dur="1" fill="hold">
                                          <p:stCondLst>
                                            <p:cond delay="0"/>
                                          </p:stCondLst>
                                        </p:cTn>
                                        <p:tgtEl>
                                          <p:spTgt spid="2702">
                                            <p:txEl>
                                              <p:pRg end="8" st="8"/>
                                            </p:txEl>
                                          </p:spTgt>
                                        </p:tgtEl>
                                        <p:attrNameLst>
                                          <p:attrName>style.visibility</p:attrName>
                                        </p:attrNameLst>
                                      </p:cBhvr>
                                      <p:to>
                                        <p:strVal val="visible"/>
                                      </p:to>
                                    </p:set>
                                    <p:animEffect filter="fade" transition="in">
                                      <p:cBhvr>
                                        <p:cTn dur="500"/>
                                        <p:tgtEl>
                                          <p:spTgt spid="2702">
                                            <p:txEl>
                                              <p:pRg end="8" st="8"/>
                                            </p:txEl>
                                          </p:spTgt>
                                        </p:tgtEl>
                                      </p:cBhvr>
                                    </p:animEffect>
                                  </p:childTnLst>
                                </p:cTn>
                              </p:par>
                            </p:childTnLst>
                          </p:cTn>
                        </p:par>
                        <p:par>
                          <p:cTn fill="hold">
                            <p:stCondLst>
                              <p:cond delay="5772"/>
                            </p:stCondLst>
                            <p:childTnLst>
                              <p:par>
                                <p:cTn fill="hold" nodeType="afterEffect" presetClass="entr" presetID="10" presetSubtype="0">
                                  <p:stCondLst>
                                    <p:cond delay="0"/>
                                  </p:stCondLst>
                                  <p:childTnLst>
                                    <p:set>
                                      <p:cBhvr>
                                        <p:cTn dur="1" fill="hold">
                                          <p:stCondLst>
                                            <p:cond delay="0"/>
                                          </p:stCondLst>
                                        </p:cTn>
                                        <p:tgtEl>
                                          <p:spTgt spid="2702">
                                            <p:txEl>
                                              <p:pRg end="9" st="9"/>
                                            </p:txEl>
                                          </p:spTgt>
                                        </p:tgtEl>
                                        <p:attrNameLst>
                                          <p:attrName>style.visibility</p:attrName>
                                        </p:attrNameLst>
                                      </p:cBhvr>
                                      <p:to>
                                        <p:strVal val="visible"/>
                                      </p:to>
                                    </p:set>
                                    <p:animEffect filter="fade" transition="in">
                                      <p:cBhvr>
                                        <p:cTn dur="500"/>
                                        <p:tgtEl>
                                          <p:spTgt spid="2702">
                                            <p:txEl>
                                              <p:pRg end="9" st="9"/>
                                            </p:txEl>
                                          </p:spTgt>
                                        </p:tgtEl>
                                      </p:cBhvr>
                                    </p:animEffect>
                                  </p:childTnLst>
                                </p:cTn>
                              </p:par>
                            </p:childTnLst>
                          </p:cTn>
                        </p:par>
                        <p:par>
                          <p:cTn fill="hold">
                            <p:stCondLst>
                              <p:cond delay="6272"/>
                            </p:stCondLst>
                            <p:childTnLst>
                              <p:par>
                                <p:cTn fill="hold" nodeType="after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500"/>
                                        <p:tgtEl>
                                          <p:spTgt spid="2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708" name="Shape 2708"/>
        <p:cNvGrpSpPr/>
        <p:nvPr/>
      </p:nvGrpSpPr>
      <p:grpSpPr>
        <a:xfrm>
          <a:off x="0" y="0"/>
          <a:ext cx="0" cy="0"/>
          <a:chOff x="0" y="0"/>
          <a:chExt cx="0" cy="0"/>
        </a:xfrm>
      </p:grpSpPr>
      <p:sp>
        <p:nvSpPr>
          <p:cNvPr id="2709" name="Google Shape;2709;g2580e301964_0_52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常見的CSS樣式</a:t>
            </a:r>
            <a:endParaRPr sz="1400">
              <a:solidFill>
                <a:schemeClr val="lt1"/>
              </a:solidFill>
              <a:latin typeface="Arial"/>
              <a:ea typeface="Arial"/>
              <a:cs typeface="Arial"/>
              <a:sym typeface="Arial"/>
            </a:endParaRPr>
          </a:p>
        </p:txBody>
      </p:sp>
      <p:grpSp>
        <p:nvGrpSpPr>
          <p:cNvPr id="2710" name="Google Shape;2710;g2580e301964_0_528"/>
          <p:cNvGrpSpPr/>
          <p:nvPr/>
        </p:nvGrpSpPr>
        <p:grpSpPr>
          <a:xfrm>
            <a:off x="5826806" y="1018339"/>
            <a:ext cx="538327" cy="59700"/>
            <a:chOff x="5607050" y="1793751"/>
            <a:chExt cx="538327" cy="59700"/>
          </a:xfrm>
        </p:grpSpPr>
        <p:sp>
          <p:nvSpPr>
            <p:cNvPr id="2711" name="Google Shape;2711;g2580e301964_0_52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2" name="Google Shape;2712;g2580e301964_0_52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3" name="Google Shape;2713;g2580e301964_0_52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14" name="Google Shape;2714;g2580e301964_0_528"/>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5" name="Google Shape;2715;g2580e301964_0_528"/>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6" name="Google Shape;2716;g2580e301964_0_528"/>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7" name="Google Shape;2717;g2580e301964_0_528"/>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718" name="Google Shape;2718;g2580e301964_0_528"/>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719" name="Google Shape;2719;g2580e301964_0_528"/>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0" name="Google Shape;2720;g2580e301964_0_528"/>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1" name="Google Shape;2721;g2580e301964_0_528"/>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2" name="Google Shape;2722;g2580e301964_0_528"/>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3" name="Google Shape;2723;g2580e301964_0_528"/>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4" name="Google Shape;2724;g2580e301964_0_528"/>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5" name="Google Shape;2725;g2580e301964_0_528"/>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6" name="Google Shape;2726;g2580e301964_0_528"/>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7" name="Google Shape;2727;g2580e301964_0_528"/>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8" name="Google Shape;2728;g2580e301964_0_528"/>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9" name="Google Shape;2729;g2580e301964_0_528"/>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0" name="Google Shape;2730;g2580e301964_0_528"/>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1" name="Google Shape;2731;g2580e301964_0_528"/>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2" name="Google Shape;2732;g2580e301964_0_528"/>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3" name="Google Shape;2733;g2580e301964_0_528"/>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4" name="Google Shape;2734;g2580e301964_0_528"/>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5" name="Google Shape;2735;g2580e301964_0_528"/>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6" name="Google Shape;2736;g2580e301964_0_528"/>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7" name="Google Shape;2737;g2580e301964_0_528"/>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8" name="Google Shape;2738;g2580e301964_0_528"/>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9" name="Google Shape;2739;g2580e301964_0_528"/>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0" name="Google Shape;2740;g2580e301964_0_528"/>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1" name="Google Shape;2741;g2580e301964_0_528"/>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2" name="Google Shape;2742;g2580e301964_0_528"/>
          <p:cNvSpPr txBox="1"/>
          <p:nvPr/>
        </p:nvSpPr>
        <p:spPr>
          <a:xfrm>
            <a:off x="1367161" y="1429305"/>
            <a:ext cx="753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2F2F2"/>
                </a:solidFill>
                <a:latin typeface="Calibri"/>
                <a:ea typeface="Calibri"/>
                <a:cs typeface="Calibri"/>
                <a:sym typeface="Calibri"/>
              </a:rPr>
              <a:t>常用 </a:t>
            </a:r>
            <a:r>
              <a:rPr b="0" lang="en-US" sz="4000">
                <a:solidFill>
                  <a:srgbClr val="F2F2F2"/>
                </a:solidFill>
                <a:latin typeface="Calibri"/>
                <a:ea typeface="Calibri"/>
                <a:cs typeface="Calibri"/>
                <a:sym typeface="Calibri"/>
              </a:rPr>
              <a:t>CSS 樣式 – 背景</a:t>
            </a:r>
            <a:endParaRPr sz="4000">
              <a:solidFill>
                <a:schemeClr val="lt1"/>
              </a:solidFill>
              <a:latin typeface="Calibri"/>
              <a:ea typeface="Calibri"/>
              <a:cs typeface="Calibri"/>
              <a:sym typeface="Calibri"/>
            </a:endParaRPr>
          </a:p>
        </p:txBody>
      </p:sp>
      <p:sp>
        <p:nvSpPr>
          <p:cNvPr id="2743" name="Google Shape;2743;g2580e301964_0_528"/>
          <p:cNvSpPr txBox="1"/>
          <p:nvPr/>
        </p:nvSpPr>
        <p:spPr>
          <a:xfrm>
            <a:off x="785359" y="2228671"/>
            <a:ext cx="7339200" cy="2308800"/>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&lt;style&gt;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body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background-image: url(圖片.jpg);</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background-repeat: repeat;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&lt;/style&gt;</a:t>
            </a:r>
            <a:endParaRPr sz="2400">
              <a:solidFill>
                <a:schemeClr val="lt1"/>
              </a:solidFill>
              <a:latin typeface="Calibri"/>
              <a:ea typeface="Calibri"/>
              <a:cs typeface="Calibri"/>
              <a:sym typeface="Calibri"/>
            </a:endParaRPr>
          </a:p>
        </p:txBody>
      </p:sp>
      <p:pic>
        <p:nvPicPr>
          <p:cNvPr id="2744" name="Google Shape;2744;g2580e301964_0_528"/>
          <p:cNvPicPr preferRelativeResize="0"/>
          <p:nvPr/>
        </p:nvPicPr>
        <p:blipFill rotWithShape="1">
          <a:blip r:embed="rId3">
            <a:alphaModFix/>
          </a:blip>
          <a:srcRect b="0" l="0" r="0" t="0"/>
          <a:stretch/>
        </p:blipFill>
        <p:spPr>
          <a:xfrm>
            <a:off x="7348393" y="1624518"/>
            <a:ext cx="4625846" cy="4250658"/>
          </a:xfrm>
          <a:prstGeom prst="rect">
            <a:avLst/>
          </a:prstGeom>
          <a:noFill/>
          <a:ln>
            <a:noFill/>
          </a:ln>
        </p:spPr>
      </p:pic>
      <p:sp>
        <p:nvSpPr>
          <p:cNvPr id="2745" name="Google Shape;2745;g2580e301964_0_528"/>
          <p:cNvSpPr txBox="1"/>
          <p:nvPr/>
        </p:nvSpPr>
        <p:spPr>
          <a:xfrm>
            <a:off x="785358" y="4628475"/>
            <a:ext cx="7339200" cy="1939500"/>
          </a:xfrm>
          <a:prstGeom prst="rect">
            <a:avLst/>
          </a:prstGeom>
          <a:noFill/>
          <a:ln cap="flat" cmpd="sng" w="38100">
            <a:solidFill>
              <a:srgbClr val="2A999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&lt;style&gt;</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p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background: linear-gradient(to top,color1, ,color2);</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&lt;/style&gt;</a:t>
            </a:r>
            <a:endParaRPr sz="2400">
              <a:solidFill>
                <a:schemeClr val="lt1"/>
              </a:solidFill>
              <a:latin typeface="Calibri"/>
              <a:ea typeface="Calibri"/>
              <a:cs typeface="Calibri"/>
              <a:sym typeface="Calibri"/>
            </a:endParaRPr>
          </a:p>
        </p:txBody>
      </p:sp>
      <p:pic>
        <p:nvPicPr>
          <p:cNvPr id="2746" name="Google Shape;2746;g2580e301964_0_528"/>
          <p:cNvPicPr preferRelativeResize="0"/>
          <p:nvPr/>
        </p:nvPicPr>
        <p:blipFill rotWithShape="1">
          <a:blip r:embed="rId4">
            <a:alphaModFix/>
          </a:blip>
          <a:srcRect b="0" l="0" r="0" t="0"/>
          <a:stretch/>
        </p:blipFill>
        <p:spPr>
          <a:xfrm>
            <a:off x="7661567" y="3030572"/>
            <a:ext cx="3745074" cy="22260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17"/>
                                        </p:tgtEl>
                                        <p:attrNameLst>
                                          <p:attrName>style.visibility</p:attrName>
                                        </p:attrNameLst>
                                      </p:cBhvr>
                                      <p:to>
                                        <p:strVal val="visible"/>
                                      </p:to>
                                    </p:set>
                                    <p:anim calcmode="lin" valueType="num">
                                      <p:cBhvr additive="base">
                                        <p:cTn dur="750"/>
                                        <p:tgtEl>
                                          <p:spTgt spid="27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2721"/>
                                        </p:tgtEl>
                                        <p:attrNameLst>
                                          <p:attrName>style.visibility</p:attrName>
                                        </p:attrNameLst>
                                      </p:cBhvr>
                                      <p:to>
                                        <p:strVal val="visible"/>
                                      </p:to>
                                    </p:set>
                                    <p:anim calcmode="lin" valueType="num">
                                      <p:cBhvr additive="base">
                                        <p:cTn dur="750"/>
                                        <p:tgtEl>
                                          <p:spTgt spid="27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715"/>
                                        </p:tgtEl>
                                        <p:attrNameLst>
                                          <p:attrName>style.visibility</p:attrName>
                                        </p:attrNameLst>
                                      </p:cBhvr>
                                      <p:to>
                                        <p:strVal val="visible"/>
                                      </p:to>
                                    </p:set>
                                    <p:anim calcmode="lin" valueType="num">
                                      <p:cBhvr additive="base">
                                        <p:cTn dur="750"/>
                                        <p:tgtEl>
                                          <p:spTgt spid="27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2714"/>
                                        </p:tgtEl>
                                        <p:attrNameLst>
                                          <p:attrName>style.visibility</p:attrName>
                                        </p:attrNameLst>
                                      </p:cBhvr>
                                      <p:to>
                                        <p:strVal val="visible"/>
                                      </p:to>
                                    </p:set>
                                    <p:anim calcmode="lin" valueType="num">
                                      <p:cBhvr additive="base">
                                        <p:cTn dur="750"/>
                                        <p:tgtEl>
                                          <p:spTgt spid="27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716"/>
                                        </p:tgtEl>
                                        <p:attrNameLst>
                                          <p:attrName>style.visibility</p:attrName>
                                        </p:attrNameLst>
                                      </p:cBhvr>
                                      <p:to>
                                        <p:strVal val="visible"/>
                                      </p:to>
                                    </p:set>
                                    <p:anim calcmode="lin" valueType="num">
                                      <p:cBhvr additive="base">
                                        <p:cTn dur="750"/>
                                        <p:tgtEl>
                                          <p:spTgt spid="271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718"/>
                                        </p:tgtEl>
                                        <p:attrNameLst>
                                          <p:attrName>style.visibility</p:attrName>
                                        </p:attrNameLst>
                                      </p:cBhvr>
                                      <p:to>
                                        <p:strVal val="visible"/>
                                      </p:to>
                                    </p:set>
                                    <p:animEffect filter="fade" transition="in">
                                      <p:cBhvr>
                                        <p:cTn dur="500"/>
                                        <p:tgtEl>
                                          <p:spTgt spid="271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271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2720"/>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2722"/>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2723"/>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2724"/>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2725"/>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2726"/>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2727"/>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2728"/>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2729"/>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2730"/>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2731"/>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2732"/>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2733"/>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2735"/>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2736"/>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2737"/>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2738"/>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2739"/>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2740"/>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2741"/>
                                        </p:tgtEl>
                                        <p:attrNameLst>
                                          <p:attrName>style.visibility</p:attrName>
                                        </p:attrNameLst>
                                      </p:cBhvr>
                                      <p:to>
                                        <p:strVal val="visible"/>
                                      </p:to>
                                    </p:set>
                                  </p:childTnLst>
                                </p:cTn>
                              </p:par>
                            </p:childTnLst>
                          </p:cTn>
                        </p:par>
                        <p:par>
                          <p:cTn fill="hold">
                            <p:stCondLst>
                              <p:cond delay="1272"/>
                            </p:stCondLst>
                            <p:childTnLst>
                              <p:par>
                                <p:cTn fill="hold" nodeType="afterEffect" presetClass="entr" presetID="10" presetSubtype="0">
                                  <p:stCondLst>
                                    <p:cond delay="0"/>
                                  </p:stCondLst>
                                  <p:childTnLst>
                                    <p:set>
                                      <p:cBhvr>
                                        <p:cTn dur="1" fill="hold">
                                          <p:stCondLst>
                                            <p:cond delay="0"/>
                                          </p:stCondLst>
                                        </p:cTn>
                                        <p:tgtEl>
                                          <p:spTgt spid="2744"/>
                                        </p:tgtEl>
                                        <p:attrNameLst>
                                          <p:attrName>style.visibility</p:attrName>
                                        </p:attrNameLst>
                                      </p:cBhvr>
                                      <p:to>
                                        <p:strVal val="visible"/>
                                      </p:to>
                                    </p:set>
                                    <p:animEffect filter="fade" transition="in">
                                      <p:cBhvr>
                                        <p:cTn dur="500"/>
                                        <p:tgtEl>
                                          <p:spTgt spid="2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7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7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45">
                                            <p:txEl>
                                              <p:pRg end="0" st="0"/>
                                            </p:txEl>
                                          </p:spTgt>
                                        </p:tgtEl>
                                        <p:attrNameLst>
                                          <p:attrName>style.visibility</p:attrName>
                                        </p:attrNameLst>
                                      </p:cBhvr>
                                      <p:to>
                                        <p:strVal val="visible"/>
                                      </p:to>
                                    </p:set>
                                    <p:animEffect filter="fade" transition="in">
                                      <p:cBhvr>
                                        <p:cTn dur="500"/>
                                        <p:tgtEl>
                                          <p:spTgt spid="274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45">
                                            <p:txEl>
                                              <p:pRg end="1" st="1"/>
                                            </p:txEl>
                                          </p:spTgt>
                                        </p:tgtEl>
                                        <p:attrNameLst>
                                          <p:attrName>style.visibility</p:attrName>
                                        </p:attrNameLst>
                                      </p:cBhvr>
                                      <p:to>
                                        <p:strVal val="visible"/>
                                      </p:to>
                                    </p:set>
                                    <p:animEffect filter="fade" transition="in">
                                      <p:cBhvr>
                                        <p:cTn dur="500"/>
                                        <p:tgtEl>
                                          <p:spTgt spid="274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45">
                                            <p:txEl>
                                              <p:pRg end="2" st="2"/>
                                            </p:txEl>
                                          </p:spTgt>
                                        </p:tgtEl>
                                        <p:attrNameLst>
                                          <p:attrName>style.visibility</p:attrName>
                                        </p:attrNameLst>
                                      </p:cBhvr>
                                      <p:to>
                                        <p:strVal val="visible"/>
                                      </p:to>
                                    </p:set>
                                    <p:animEffect filter="fade" transition="in">
                                      <p:cBhvr>
                                        <p:cTn dur="500"/>
                                        <p:tgtEl>
                                          <p:spTgt spid="274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45">
                                            <p:txEl>
                                              <p:pRg end="3" st="3"/>
                                            </p:txEl>
                                          </p:spTgt>
                                        </p:tgtEl>
                                        <p:attrNameLst>
                                          <p:attrName>style.visibility</p:attrName>
                                        </p:attrNameLst>
                                      </p:cBhvr>
                                      <p:to>
                                        <p:strVal val="visible"/>
                                      </p:to>
                                    </p:set>
                                    <p:animEffect filter="fade" transition="in">
                                      <p:cBhvr>
                                        <p:cTn dur="500"/>
                                        <p:tgtEl>
                                          <p:spTgt spid="274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45">
                                            <p:txEl>
                                              <p:pRg end="4" st="4"/>
                                            </p:txEl>
                                          </p:spTgt>
                                        </p:tgtEl>
                                        <p:attrNameLst>
                                          <p:attrName>style.visibility</p:attrName>
                                        </p:attrNameLst>
                                      </p:cBhvr>
                                      <p:to>
                                        <p:strVal val="visible"/>
                                      </p:to>
                                    </p:set>
                                    <p:animEffect filter="fade" transition="in">
                                      <p:cBhvr>
                                        <p:cTn dur="500"/>
                                        <p:tgtEl>
                                          <p:spTgt spid="2745">
                                            <p:txEl>
                                              <p:pRg end="4" st="4"/>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46"/>
                                        </p:tgtEl>
                                        <p:attrNameLst>
                                          <p:attrName>style.visibility</p:attrName>
                                        </p:attrNameLst>
                                      </p:cBhvr>
                                      <p:to>
                                        <p:strVal val="visible"/>
                                      </p:to>
                                    </p:set>
                                    <p:animEffect filter="fade" transition="in">
                                      <p:cBhvr>
                                        <p:cTn dur="500"/>
                                        <p:tgtEl>
                                          <p:spTgt spid="2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751" name="Shape 2751"/>
        <p:cNvGrpSpPr/>
        <p:nvPr/>
      </p:nvGrpSpPr>
      <p:grpSpPr>
        <a:xfrm>
          <a:off x="0" y="0"/>
          <a:ext cx="0" cy="0"/>
          <a:chOff x="0" y="0"/>
          <a:chExt cx="0" cy="0"/>
        </a:xfrm>
      </p:grpSpPr>
      <p:sp>
        <p:nvSpPr>
          <p:cNvPr id="2752" name="Google Shape;2752;g2580e301964_0_57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BOX MODEL</a:t>
            </a:r>
            <a:endParaRPr sz="1400">
              <a:solidFill>
                <a:schemeClr val="lt1"/>
              </a:solidFill>
              <a:latin typeface="Arial"/>
              <a:ea typeface="Arial"/>
              <a:cs typeface="Arial"/>
              <a:sym typeface="Arial"/>
            </a:endParaRPr>
          </a:p>
        </p:txBody>
      </p:sp>
      <p:grpSp>
        <p:nvGrpSpPr>
          <p:cNvPr id="2753" name="Google Shape;2753;g2580e301964_0_570"/>
          <p:cNvGrpSpPr/>
          <p:nvPr/>
        </p:nvGrpSpPr>
        <p:grpSpPr>
          <a:xfrm>
            <a:off x="5826806" y="1018339"/>
            <a:ext cx="538327" cy="59700"/>
            <a:chOff x="5607050" y="1793751"/>
            <a:chExt cx="538327" cy="59700"/>
          </a:xfrm>
        </p:grpSpPr>
        <p:sp>
          <p:nvSpPr>
            <p:cNvPr id="2754" name="Google Shape;2754;g2580e301964_0_57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5" name="Google Shape;2755;g2580e301964_0_57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6" name="Google Shape;2756;g2580e301964_0_57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57" name="Google Shape;2757;g2580e301964_0_570"/>
          <p:cNvSpPr txBox="1"/>
          <p:nvPr/>
        </p:nvSpPr>
        <p:spPr>
          <a:xfrm>
            <a:off x="2385788" y="7875179"/>
            <a:ext cx="3081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2758" name="Google Shape;2758;g2580e301964_0_570"/>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9" name="Google Shape;2759;g2580e301964_0_570"/>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0" name="Google Shape;2760;g2580e301964_0_570"/>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1" name="Google Shape;2761;g2580e301964_0_570"/>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762" name="Google Shape;2762;g2580e301964_0_570"/>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763" name="Google Shape;2763;g2580e301964_0_570"/>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4" name="Google Shape;2764;g2580e301964_0_570"/>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5" name="Google Shape;2765;g2580e301964_0_570"/>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6" name="Google Shape;2766;g2580e301964_0_570"/>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7" name="Google Shape;2767;g2580e301964_0_570"/>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8" name="Google Shape;2768;g2580e301964_0_570"/>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9" name="Google Shape;2769;g2580e301964_0_570"/>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0" name="Google Shape;2770;g2580e301964_0_570"/>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1" name="Google Shape;2771;g2580e301964_0_570"/>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2" name="Google Shape;2772;g2580e301964_0_570"/>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3" name="Google Shape;2773;g2580e301964_0_570"/>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4" name="Google Shape;2774;g2580e301964_0_570"/>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5" name="Google Shape;2775;g2580e301964_0_570"/>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6" name="Google Shape;2776;g2580e301964_0_570"/>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7" name="Google Shape;2777;g2580e301964_0_570"/>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8" name="Google Shape;2778;g2580e301964_0_570"/>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9" name="Google Shape;2779;g2580e301964_0_570"/>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0" name="Google Shape;2780;g2580e301964_0_570"/>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1" name="Google Shape;2781;g2580e301964_0_570"/>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2" name="Google Shape;2782;g2580e301964_0_570"/>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3" name="Google Shape;2783;g2580e301964_0_570"/>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4" name="Google Shape;2784;g2580e301964_0_570"/>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5" name="Google Shape;2785;g2580e301964_0_570"/>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6" name="Google Shape;2786;g2580e301964_0_570"/>
          <p:cNvSpPr txBox="1"/>
          <p:nvPr/>
        </p:nvSpPr>
        <p:spPr>
          <a:xfrm>
            <a:off x="643335" y="1202234"/>
            <a:ext cx="9810600" cy="4094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3200">
                <a:solidFill>
                  <a:schemeClr val="lt1"/>
                </a:solidFill>
                <a:latin typeface="Calibri"/>
                <a:ea typeface="Calibri"/>
                <a:cs typeface="Calibri"/>
                <a:sym typeface="Calibri"/>
              </a:rPr>
              <a:t>所有HTML元素都可以視為方框(block)。</a:t>
            </a:r>
            <a:endParaRPr sz="32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3200">
                <a:solidFill>
                  <a:schemeClr val="lt1"/>
                </a:solidFill>
                <a:latin typeface="Calibri"/>
                <a:ea typeface="Calibri"/>
                <a:cs typeface="Calibri"/>
                <a:sym typeface="Calibri"/>
              </a:rPr>
              <a:t>在CSS中，談論設計和佈局時使用術語“盒子模型”。</a:t>
            </a:r>
            <a:endParaRPr/>
          </a:p>
          <a:p>
            <a:pPr indent="0" lvl="0" marL="0" marR="0" rtl="0" algn="l">
              <a:lnSpc>
                <a:spcPct val="150000"/>
              </a:lnSpc>
              <a:spcBef>
                <a:spcPts val="0"/>
              </a:spcBef>
              <a:spcAft>
                <a:spcPts val="0"/>
              </a:spcAft>
              <a:buNone/>
            </a:pPr>
            <a:r>
              <a:rPr lang="en-US" sz="3200">
                <a:solidFill>
                  <a:schemeClr val="lt1"/>
                </a:solidFill>
                <a:latin typeface="Calibri"/>
                <a:ea typeface="Calibri"/>
                <a:cs typeface="Calibri"/>
                <a:sym typeface="Calibri"/>
              </a:rPr>
              <a:t>CSS框模型實質上是一個包裝每個HTML元素的框。</a:t>
            </a:r>
            <a:endParaRPr sz="32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3200">
                <a:solidFill>
                  <a:schemeClr val="lt1"/>
                </a:solidFill>
                <a:latin typeface="Calibri"/>
                <a:ea typeface="Calibri"/>
                <a:cs typeface="Calibri"/>
                <a:sym typeface="Calibri"/>
              </a:rPr>
              <a:t>它包括：頁邊距，邊框，填充和實際內容。</a:t>
            </a:r>
            <a:endParaRPr sz="32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3200">
                <a:solidFill>
                  <a:schemeClr val="lt1"/>
                </a:solidFill>
                <a:latin typeface="Calibri"/>
                <a:ea typeface="Calibri"/>
                <a:cs typeface="Calibri"/>
                <a:sym typeface="Calibri"/>
              </a:rPr>
              <a:t>下圖說明了盒子模型：</a:t>
            </a:r>
            <a:endParaRPr/>
          </a:p>
          <a:p>
            <a:pPr indent="0" lvl="0" marL="0" marR="0" rtl="0" algn="l">
              <a:lnSpc>
                <a:spcPct val="150000"/>
              </a:lnSpc>
              <a:spcBef>
                <a:spcPts val="0"/>
              </a:spcBef>
              <a:spcAft>
                <a:spcPts val="0"/>
              </a:spcAft>
              <a:buNone/>
            </a:pPr>
            <a:r>
              <a:t/>
            </a:r>
            <a:endParaRPr sz="20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61"/>
                                        </p:tgtEl>
                                        <p:attrNameLst>
                                          <p:attrName>style.visibility</p:attrName>
                                        </p:attrNameLst>
                                      </p:cBhvr>
                                      <p:to>
                                        <p:strVal val="visible"/>
                                      </p:to>
                                    </p:set>
                                    <p:anim calcmode="lin" valueType="num">
                                      <p:cBhvr additive="base">
                                        <p:cTn dur="750"/>
                                        <p:tgtEl>
                                          <p:spTgt spid="27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2765"/>
                                        </p:tgtEl>
                                        <p:attrNameLst>
                                          <p:attrName>style.visibility</p:attrName>
                                        </p:attrNameLst>
                                      </p:cBhvr>
                                      <p:to>
                                        <p:strVal val="visible"/>
                                      </p:to>
                                    </p:set>
                                    <p:anim calcmode="lin" valueType="num">
                                      <p:cBhvr additive="base">
                                        <p:cTn dur="750"/>
                                        <p:tgtEl>
                                          <p:spTgt spid="27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759"/>
                                        </p:tgtEl>
                                        <p:attrNameLst>
                                          <p:attrName>style.visibility</p:attrName>
                                        </p:attrNameLst>
                                      </p:cBhvr>
                                      <p:to>
                                        <p:strVal val="visible"/>
                                      </p:to>
                                    </p:set>
                                    <p:anim calcmode="lin" valueType="num">
                                      <p:cBhvr additive="base">
                                        <p:cTn dur="750"/>
                                        <p:tgtEl>
                                          <p:spTgt spid="27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2758"/>
                                        </p:tgtEl>
                                        <p:attrNameLst>
                                          <p:attrName>style.visibility</p:attrName>
                                        </p:attrNameLst>
                                      </p:cBhvr>
                                      <p:to>
                                        <p:strVal val="visible"/>
                                      </p:to>
                                    </p:set>
                                    <p:anim calcmode="lin" valueType="num">
                                      <p:cBhvr additive="base">
                                        <p:cTn dur="750"/>
                                        <p:tgtEl>
                                          <p:spTgt spid="27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760"/>
                                        </p:tgtEl>
                                        <p:attrNameLst>
                                          <p:attrName>style.visibility</p:attrName>
                                        </p:attrNameLst>
                                      </p:cBhvr>
                                      <p:to>
                                        <p:strVal val="visible"/>
                                      </p:to>
                                    </p:set>
                                    <p:anim calcmode="lin" valueType="num">
                                      <p:cBhvr additive="base">
                                        <p:cTn dur="750"/>
                                        <p:tgtEl>
                                          <p:spTgt spid="2760"/>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762"/>
                                        </p:tgtEl>
                                        <p:attrNameLst>
                                          <p:attrName>style.visibility</p:attrName>
                                        </p:attrNameLst>
                                      </p:cBhvr>
                                      <p:to>
                                        <p:strVal val="visible"/>
                                      </p:to>
                                    </p:set>
                                    <p:animEffect filter="fade" transition="in">
                                      <p:cBhvr>
                                        <p:cTn dur="500"/>
                                        <p:tgtEl>
                                          <p:spTgt spid="2762"/>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2763"/>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2764"/>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2766"/>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2767"/>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2768"/>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2769"/>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2770"/>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2771"/>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2772"/>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2773"/>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2774"/>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2775"/>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2776"/>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2777"/>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2778"/>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2779"/>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2780"/>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2781"/>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2782"/>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2783"/>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2784"/>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27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791" name="Shape 2791"/>
        <p:cNvGrpSpPr/>
        <p:nvPr/>
      </p:nvGrpSpPr>
      <p:grpSpPr>
        <a:xfrm>
          <a:off x="0" y="0"/>
          <a:ext cx="0" cy="0"/>
          <a:chOff x="0" y="0"/>
          <a:chExt cx="0" cy="0"/>
        </a:xfrm>
      </p:grpSpPr>
      <p:sp>
        <p:nvSpPr>
          <p:cNvPr id="2792" name="Google Shape;2792;g2580e301964_0_60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BOX MODEL</a:t>
            </a:r>
            <a:endParaRPr sz="1400">
              <a:solidFill>
                <a:schemeClr val="lt1"/>
              </a:solidFill>
              <a:latin typeface="Arial"/>
              <a:ea typeface="Arial"/>
              <a:cs typeface="Arial"/>
              <a:sym typeface="Arial"/>
            </a:endParaRPr>
          </a:p>
        </p:txBody>
      </p:sp>
      <p:grpSp>
        <p:nvGrpSpPr>
          <p:cNvPr id="2793" name="Google Shape;2793;g2580e301964_0_609"/>
          <p:cNvGrpSpPr/>
          <p:nvPr/>
        </p:nvGrpSpPr>
        <p:grpSpPr>
          <a:xfrm>
            <a:off x="5826806" y="1018339"/>
            <a:ext cx="538327" cy="59700"/>
            <a:chOff x="5607050" y="1793751"/>
            <a:chExt cx="538327" cy="59700"/>
          </a:xfrm>
        </p:grpSpPr>
        <p:sp>
          <p:nvSpPr>
            <p:cNvPr id="2794" name="Google Shape;2794;g2580e301964_0_60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5" name="Google Shape;2795;g2580e301964_0_60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6" name="Google Shape;2796;g2580e301964_0_60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7" name="Google Shape;2797;g2580e301964_0_609"/>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8" name="Google Shape;2798;g2580e301964_0_609"/>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9" name="Google Shape;2799;g2580e301964_0_609"/>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0" name="Google Shape;2800;g2580e301964_0_609"/>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801" name="Google Shape;2801;g2580e301964_0_609"/>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802" name="Google Shape;2802;g2580e301964_0_609"/>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3" name="Google Shape;2803;g2580e301964_0_609"/>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4" name="Google Shape;2804;g2580e301964_0_609"/>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5" name="Google Shape;2805;g2580e301964_0_609"/>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6" name="Google Shape;2806;g2580e301964_0_609"/>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7" name="Google Shape;2807;g2580e301964_0_609"/>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8" name="Google Shape;2808;g2580e301964_0_609"/>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9" name="Google Shape;2809;g2580e301964_0_609"/>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0" name="Google Shape;2810;g2580e301964_0_609"/>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1" name="Google Shape;2811;g2580e301964_0_609"/>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2" name="Google Shape;2812;g2580e301964_0_609"/>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3" name="Google Shape;2813;g2580e301964_0_609"/>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4" name="Google Shape;2814;g2580e301964_0_609"/>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5" name="Google Shape;2815;g2580e301964_0_609"/>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6" name="Google Shape;2816;g2580e301964_0_609"/>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7" name="Google Shape;2817;g2580e301964_0_609"/>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8" name="Google Shape;2818;g2580e301964_0_609"/>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9" name="Google Shape;2819;g2580e301964_0_609"/>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0" name="Google Shape;2820;g2580e301964_0_609"/>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1" name="Google Shape;2821;g2580e301964_0_609"/>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2" name="Google Shape;2822;g2580e301964_0_609"/>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3" name="Google Shape;2823;g2580e301964_0_609"/>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4" name="Google Shape;2824;g2580e301964_0_609"/>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25" name="Google Shape;2825;g2580e301964_0_609"/>
          <p:cNvPicPr preferRelativeResize="0"/>
          <p:nvPr/>
        </p:nvPicPr>
        <p:blipFill rotWithShape="1">
          <a:blip r:embed="rId3">
            <a:alphaModFix/>
          </a:blip>
          <a:srcRect b="0" l="0" r="0" t="0"/>
          <a:stretch/>
        </p:blipFill>
        <p:spPr>
          <a:xfrm>
            <a:off x="6792169" y="2737296"/>
            <a:ext cx="4601217" cy="1505160"/>
          </a:xfrm>
          <a:prstGeom prst="rect">
            <a:avLst/>
          </a:prstGeom>
          <a:noFill/>
          <a:ln>
            <a:noFill/>
          </a:ln>
        </p:spPr>
      </p:pic>
      <p:pic>
        <p:nvPicPr>
          <p:cNvPr id="2826" name="Google Shape;2826;g2580e301964_0_609"/>
          <p:cNvPicPr preferRelativeResize="0"/>
          <p:nvPr/>
        </p:nvPicPr>
        <p:blipFill rotWithShape="1">
          <a:blip r:embed="rId4">
            <a:alphaModFix/>
          </a:blip>
          <a:srcRect b="0" l="0" r="0" t="0"/>
          <a:stretch/>
        </p:blipFill>
        <p:spPr>
          <a:xfrm>
            <a:off x="373064" y="1163487"/>
            <a:ext cx="5819886" cy="4360125"/>
          </a:xfrm>
          <a:prstGeom prst="rect">
            <a:avLst/>
          </a:prstGeom>
          <a:noFill/>
          <a:ln>
            <a:noFill/>
          </a:ln>
        </p:spPr>
      </p:pic>
      <p:sp>
        <p:nvSpPr>
          <p:cNvPr id="2827" name="Google Shape;2827;g2580e301964_0_609"/>
          <p:cNvSpPr/>
          <p:nvPr/>
        </p:nvSpPr>
        <p:spPr>
          <a:xfrm>
            <a:off x="203887" y="5609062"/>
            <a:ext cx="10218900" cy="1135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0" i="0" sz="2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00"/>
                                        </p:tgtEl>
                                        <p:attrNameLst>
                                          <p:attrName>style.visibility</p:attrName>
                                        </p:attrNameLst>
                                      </p:cBhvr>
                                      <p:to>
                                        <p:strVal val="visible"/>
                                      </p:to>
                                    </p:set>
                                    <p:anim calcmode="lin" valueType="num">
                                      <p:cBhvr additive="base">
                                        <p:cTn dur="750"/>
                                        <p:tgtEl>
                                          <p:spTgt spid="28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2804"/>
                                        </p:tgtEl>
                                        <p:attrNameLst>
                                          <p:attrName>style.visibility</p:attrName>
                                        </p:attrNameLst>
                                      </p:cBhvr>
                                      <p:to>
                                        <p:strVal val="visible"/>
                                      </p:to>
                                    </p:set>
                                    <p:anim calcmode="lin" valueType="num">
                                      <p:cBhvr additive="base">
                                        <p:cTn dur="750"/>
                                        <p:tgtEl>
                                          <p:spTgt spid="28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798"/>
                                        </p:tgtEl>
                                        <p:attrNameLst>
                                          <p:attrName>style.visibility</p:attrName>
                                        </p:attrNameLst>
                                      </p:cBhvr>
                                      <p:to>
                                        <p:strVal val="visible"/>
                                      </p:to>
                                    </p:set>
                                    <p:anim calcmode="lin" valueType="num">
                                      <p:cBhvr additive="base">
                                        <p:cTn dur="750"/>
                                        <p:tgtEl>
                                          <p:spTgt spid="27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2797"/>
                                        </p:tgtEl>
                                        <p:attrNameLst>
                                          <p:attrName>style.visibility</p:attrName>
                                        </p:attrNameLst>
                                      </p:cBhvr>
                                      <p:to>
                                        <p:strVal val="visible"/>
                                      </p:to>
                                    </p:set>
                                    <p:anim calcmode="lin" valueType="num">
                                      <p:cBhvr additive="base">
                                        <p:cTn dur="750"/>
                                        <p:tgtEl>
                                          <p:spTgt spid="27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799"/>
                                        </p:tgtEl>
                                        <p:attrNameLst>
                                          <p:attrName>style.visibility</p:attrName>
                                        </p:attrNameLst>
                                      </p:cBhvr>
                                      <p:to>
                                        <p:strVal val="visible"/>
                                      </p:to>
                                    </p:set>
                                    <p:anim calcmode="lin" valueType="num">
                                      <p:cBhvr additive="base">
                                        <p:cTn dur="750"/>
                                        <p:tgtEl>
                                          <p:spTgt spid="2799"/>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801"/>
                                        </p:tgtEl>
                                        <p:attrNameLst>
                                          <p:attrName>style.visibility</p:attrName>
                                        </p:attrNameLst>
                                      </p:cBhvr>
                                      <p:to>
                                        <p:strVal val="visible"/>
                                      </p:to>
                                    </p:set>
                                    <p:animEffect filter="fade" transition="in">
                                      <p:cBhvr>
                                        <p:cTn dur="500"/>
                                        <p:tgtEl>
                                          <p:spTgt spid="2801"/>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2802"/>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2803"/>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2805"/>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2806"/>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2807"/>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2808"/>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2809"/>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2810"/>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2811"/>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2812"/>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2813"/>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2814"/>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2815"/>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2816"/>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2817"/>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2818"/>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2819"/>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2820"/>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2821"/>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2822"/>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2823"/>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28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832" name="Shape 2832"/>
        <p:cNvGrpSpPr/>
        <p:nvPr/>
      </p:nvGrpSpPr>
      <p:grpSpPr>
        <a:xfrm>
          <a:off x="0" y="0"/>
          <a:ext cx="0" cy="0"/>
          <a:chOff x="0" y="0"/>
          <a:chExt cx="0" cy="0"/>
        </a:xfrm>
      </p:grpSpPr>
      <p:sp>
        <p:nvSpPr>
          <p:cNvPr id="2833" name="Google Shape;2833;g2580e301964_0_64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BOX MODEL</a:t>
            </a:r>
            <a:endParaRPr sz="1400">
              <a:solidFill>
                <a:schemeClr val="lt1"/>
              </a:solidFill>
              <a:latin typeface="Arial"/>
              <a:ea typeface="Arial"/>
              <a:cs typeface="Arial"/>
              <a:sym typeface="Arial"/>
            </a:endParaRPr>
          </a:p>
        </p:txBody>
      </p:sp>
      <p:grpSp>
        <p:nvGrpSpPr>
          <p:cNvPr id="2834" name="Google Shape;2834;g2580e301964_0_649"/>
          <p:cNvGrpSpPr/>
          <p:nvPr/>
        </p:nvGrpSpPr>
        <p:grpSpPr>
          <a:xfrm>
            <a:off x="5826806" y="1018339"/>
            <a:ext cx="538327" cy="59700"/>
            <a:chOff x="5607050" y="1793751"/>
            <a:chExt cx="538327" cy="59700"/>
          </a:xfrm>
        </p:grpSpPr>
        <p:sp>
          <p:nvSpPr>
            <p:cNvPr id="2835" name="Google Shape;2835;g2580e301964_0_64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6" name="Google Shape;2836;g2580e301964_0_64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7" name="Google Shape;2837;g2580e301964_0_64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38" name="Google Shape;2838;g2580e301964_0_649"/>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9" name="Google Shape;2839;g2580e301964_0_649"/>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0" name="Google Shape;2840;g2580e301964_0_649"/>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1" name="Google Shape;2841;g2580e301964_0_649"/>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842" name="Google Shape;2842;g2580e301964_0_649"/>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843" name="Google Shape;2843;g2580e301964_0_649"/>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4" name="Google Shape;2844;g2580e301964_0_649"/>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5" name="Google Shape;2845;g2580e301964_0_649"/>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6" name="Google Shape;2846;g2580e301964_0_649"/>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7" name="Google Shape;2847;g2580e301964_0_649"/>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8" name="Google Shape;2848;g2580e301964_0_649"/>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9" name="Google Shape;2849;g2580e301964_0_649"/>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0" name="Google Shape;2850;g2580e301964_0_649"/>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1" name="Google Shape;2851;g2580e301964_0_649"/>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2" name="Google Shape;2852;g2580e301964_0_649"/>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3" name="Google Shape;2853;g2580e301964_0_649"/>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4" name="Google Shape;2854;g2580e301964_0_649"/>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5" name="Google Shape;2855;g2580e301964_0_649"/>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6" name="Google Shape;2856;g2580e301964_0_649"/>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7" name="Google Shape;2857;g2580e301964_0_649"/>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8" name="Google Shape;2858;g2580e301964_0_649"/>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9" name="Google Shape;2859;g2580e301964_0_649"/>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0" name="Google Shape;2860;g2580e301964_0_649"/>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1" name="Google Shape;2861;g2580e301964_0_649"/>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2" name="Google Shape;2862;g2580e301964_0_649"/>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3" name="Google Shape;2863;g2580e301964_0_649"/>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4" name="Google Shape;2864;g2580e301964_0_649"/>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5" name="Google Shape;2865;g2580e301964_0_649"/>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66" name="Google Shape;2866;g2580e301964_0_649"/>
          <p:cNvPicPr preferRelativeResize="0"/>
          <p:nvPr/>
        </p:nvPicPr>
        <p:blipFill rotWithShape="1">
          <a:blip r:embed="rId3">
            <a:alphaModFix/>
          </a:blip>
          <a:srcRect b="0" l="0" r="0" t="0"/>
          <a:stretch/>
        </p:blipFill>
        <p:spPr>
          <a:xfrm>
            <a:off x="1859999" y="3201649"/>
            <a:ext cx="1734125" cy="3450280"/>
          </a:xfrm>
          <a:prstGeom prst="rect">
            <a:avLst/>
          </a:prstGeom>
          <a:noFill/>
          <a:ln>
            <a:noFill/>
          </a:ln>
        </p:spPr>
      </p:pic>
      <p:sp>
        <p:nvSpPr>
          <p:cNvPr id="2867" name="Google Shape;2867;g2580e301964_0_649"/>
          <p:cNvSpPr/>
          <p:nvPr/>
        </p:nvSpPr>
        <p:spPr>
          <a:xfrm>
            <a:off x="1504039" y="1163218"/>
            <a:ext cx="9628800" cy="879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以下兩個會黏在一起，因為這兩個區塊沒有margin原因導致他們黏在一起，它是讓外面能有個距離，這樣才比較好看也比較有視覺</a:t>
            </a:r>
            <a:endParaRPr sz="1800">
              <a:solidFill>
                <a:schemeClr val="lt1"/>
              </a:solidFill>
              <a:latin typeface="Calibri"/>
              <a:ea typeface="Calibri"/>
              <a:cs typeface="Calibri"/>
              <a:sym typeface="Calibri"/>
            </a:endParaRPr>
          </a:p>
        </p:txBody>
      </p:sp>
      <p:pic>
        <p:nvPicPr>
          <p:cNvPr id="2868" name="Google Shape;2868;g2580e301964_0_649"/>
          <p:cNvPicPr preferRelativeResize="0"/>
          <p:nvPr/>
        </p:nvPicPr>
        <p:blipFill rotWithShape="1">
          <a:blip r:embed="rId4">
            <a:alphaModFix/>
          </a:blip>
          <a:srcRect b="0" l="0" r="0" t="0"/>
          <a:stretch/>
        </p:blipFill>
        <p:spPr>
          <a:xfrm>
            <a:off x="4422900" y="3327240"/>
            <a:ext cx="1714739" cy="3324689"/>
          </a:xfrm>
          <a:prstGeom prst="rect">
            <a:avLst/>
          </a:prstGeom>
          <a:noFill/>
          <a:ln>
            <a:noFill/>
          </a:ln>
        </p:spPr>
      </p:pic>
      <p:pic>
        <p:nvPicPr>
          <p:cNvPr id="2869" name="Google Shape;2869;g2580e301964_0_649"/>
          <p:cNvPicPr preferRelativeResize="0"/>
          <p:nvPr/>
        </p:nvPicPr>
        <p:blipFill rotWithShape="1">
          <a:blip r:embed="rId5">
            <a:alphaModFix/>
          </a:blip>
          <a:srcRect b="0" l="0" r="0" t="0"/>
          <a:stretch/>
        </p:blipFill>
        <p:spPr>
          <a:xfrm>
            <a:off x="7112700" y="3269511"/>
            <a:ext cx="3166123" cy="2875895"/>
          </a:xfrm>
          <a:prstGeom prst="rect">
            <a:avLst/>
          </a:prstGeom>
          <a:noFill/>
          <a:ln>
            <a:noFill/>
          </a:ln>
        </p:spPr>
      </p:pic>
      <p:sp>
        <p:nvSpPr>
          <p:cNvPr id="2870" name="Google Shape;2870;g2580e301964_0_649"/>
          <p:cNvSpPr txBox="1"/>
          <p:nvPr/>
        </p:nvSpPr>
        <p:spPr>
          <a:xfrm>
            <a:off x="4344176" y="2840971"/>
            <a:ext cx="1776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這裡有加Margin</a:t>
            </a:r>
            <a:endParaRPr sz="1800">
              <a:solidFill>
                <a:schemeClr val="lt1"/>
              </a:solidFill>
              <a:latin typeface="Calibri"/>
              <a:ea typeface="Calibri"/>
              <a:cs typeface="Calibri"/>
              <a:sym typeface="Calibri"/>
            </a:endParaRPr>
          </a:p>
        </p:txBody>
      </p:sp>
      <p:sp>
        <p:nvSpPr>
          <p:cNvPr id="2871" name="Google Shape;2871;g2580e301964_0_649"/>
          <p:cNvSpPr txBox="1"/>
          <p:nvPr/>
        </p:nvSpPr>
        <p:spPr>
          <a:xfrm>
            <a:off x="1721783" y="2795927"/>
            <a:ext cx="200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這裡沒有加Margin</a:t>
            </a:r>
            <a:endParaRPr sz="1800">
              <a:solidFill>
                <a:schemeClr val="lt1"/>
              </a:solidFill>
              <a:latin typeface="Calibri"/>
              <a:ea typeface="Calibri"/>
              <a:cs typeface="Calibri"/>
              <a:sym typeface="Calibri"/>
            </a:endParaRPr>
          </a:p>
        </p:txBody>
      </p:sp>
      <p:sp>
        <p:nvSpPr>
          <p:cNvPr id="2872" name="Google Shape;2872;g2580e301964_0_649"/>
          <p:cNvSpPr txBox="1"/>
          <p:nvPr/>
        </p:nvSpPr>
        <p:spPr>
          <a:xfrm>
            <a:off x="4180920" y="4842002"/>
            <a:ext cx="2172000" cy="369300"/>
          </a:xfrm>
          <a:prstGeom prst="rect">
            <a:avLst/>
          </a:prstGeom>
          <a:noFill/>
          <a:ln cap="flat" cmpd="sng" w="38100">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41"/>
                                        </p:tgtEl>
                                        <p:attrNameLst>
                                          <p:attrName>style.visibility</p:attrName>
                                        </p:attrNameLst>
                                      </p:cBhvr>
                                      <p:to>
                                        <p:strVal val="visible"/>
                                      </p:to>
                                    </p:set>
                                    <p:anim calcmode="lin" valueType="num">
                                      <p:cBhvr additive="base">
                                        <p:cTn dur="750"/>
                                        <p:tgtEl>
                                          <p:spTgt spid="28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2845"/>
                                        </p:tgtEl>
                                        <p:attrNameLst>
                                          <p:attrName>style.visibility</p:attrName>
                                        </p:attrNameLst>
                                      </p:cBhvr>
                                      <p:to>
                                        <p:strVal val="visible"/>
                                      </p:to>
                                    </p:set>
                                    <p:anim calcmode="lin" valueType="num">
                                      <p:cBhvr additive="base">
                                        <p:cTn dur="750"/>
                                        <p:tgtEl>
                                          <p:spTgt spid="28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839"/>
                                        </p:tgtEl>
                                        <p:attrNameLst>
                                          <p:attrName>style.visibility</p:attrName>
                                        </p:attrNameLst>
                                      </p:cBhvr>
                                      <p:to>
                                        <p:strVal val="visible"/>
                                      </p:to>
                                    </p:set>
                                    <p:anim calcmode="lin" valueType="num">
                                      <p:cBhvr additive="base">
                                        <p:cTn dur="750"/>
                                        <p:tgtEl>
                                          <p:spTgt spid="28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2838"/>
                                        </p:tgtEl>
                                        <p:attrNameLst>
                                          <p:attrName>style.visibility</p:attrName>
                                        </p:attrNameLst>
                                      </p:cBhvr>
                                      <p:to>
                                        <p:strVal val="visible"/>
                                      </p:to>
                                    </p:set>
                                    <p:anim calcmode="lin" valueType="num">
                                      <p:cBhvr additive="base">
                                        <p:cTn dur="750"/>
                                        <p:tgtEl>
                                          <p:spTgt spid="28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840"/>
                                        </p:tgtEl>
                                        <p:attrNameLst>
                                          <p:attrName>style.visibility</p:attrName>
                                        </p:attrNameLst>
                                      </p:cBhvr>
                                      <p:to>
                                        <p:strVal val="visible"/>
                                      </p:to>
                                    </p:set>
                                    <p:anim calcmode="lin" valueType="num">
                                      <p:cBhvr additive="base">
                                        <p:cTn dur="750"/>
                                        <p:tgtEl>
                                          <p:spTgt spid="2840"/>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842"/>
                                        </p:tgtEl>
                                        <p:attrNameLst>
                                          <p:attrName>style.visibility</p:attrName>
                                        </p:attrNameLst>
                                      </p:cBhvr>
                                      <p:to>
                                        <p:strVal val="visible"/>
                                      </p:to>
                                    </p:set>
                                    <p:animEffect filter="fade" transition="in">
                                      <p:cBhvr>
                                        <p:cTn dur="500"/>
                                        <p:tgtEl>
                                          <p:spTgt spid="2842"/>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2843"/>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2844"/>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2846"/>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2847"/>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2848"/>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2849"/>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2850"/>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2851"/>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2852"/>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2853"/>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2854"/>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2855"/>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2856"/>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2857"/>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2858"/>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2859"/>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2860"/>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2861"/>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2862"/>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2863"/>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2864"/>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2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877" name="Shape 2877"/>
        <p:cNvGrpSpPr/>
        <p:nvPr/>
      </p:nvGrpSpPr>
      <p:grpSpPr>
        <a:xfrm>
          <a:off x="0" y="0"/>
          <a:ext cx="0" cy="0"/>
          <a:chOff x="0" y="0"/>
          <a:chExt cx="0" cy="0"/>
        </a:xfrm>
      </p:grpSpPr>
      <p:sp>
        <p:nvSpPr>
          <p:cNvPr id="2878" name="Google Shape;2878;g2580e301964_0_69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BOX MODEL</a:t>
            </a:r>
            <a:endParaRPr sz="1400">
              <a:solidFill>
                <a:schemeClr val="lt1"/>
              </a:solidFill>
              <a:latin typeface="Arial"/>
              <a:ea typeface="Arial"/>
              <a:cs typeface="Arial"/>
              <a:sym typeface="Arial"/>
            </a:endParaRPr>
          </a:p>
        </p:txBody>
      </p:sp>
      <p:grpSp>
        <p:nvGrpSpPr>
          <p:cNvPr id="2879" name="Google Shape;2879;g2580e301964_0_693"/>
          <p:cNvGrpSpPr/>
          <p:nvPr/>
        </p:nvGrpSpPr>
        <p:grpSpPr>
          <a:xfrm>
            <a:off x="5826806" y="1018339"/>
            <a:ext cx="538327" cy="59700"/>
            <a:chOff x="5607050" y="1793751"/>
            <a:chExt cx="538327" cy="59700"/>
          </a:xfrm>
        </p:grpSpPr>
        <p:sp>
          <p:nvSpPr>
            <p:cNvPr id="2880" name="Google Shape;2880;g2580e301964_0_69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1" name="Google Shape;2881;g2580e301964_0_69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2" name="Google Shape;2882;g2580e301964_0_69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83" name="Google Shape;2883;g2580e301964_0_693"/>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4" name="Google Shape;2884;g2580e301964_0_693"/>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5" name="Google Shape;2885;g2580e301964_0_693"/>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6" name="Google Shape;2886;g2580e301964_0_693"/>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887" name="Google Shape;2887;g2580e301964_0_693"/>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888" name="Google Shape;2888;g2580e301964_0_693"/>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9" name="Google Shape;2889;g2580e301964_0_693"/>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0" name="Google Shape;2890;g2580e301964_0_693"/>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1" name="Google Shape;2891;g2580e301964_0_693"/>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2" name="Google Shape;2892;g2580e301964_0_693"/>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3" name="Google Shape;2893;g2580e301964_0_693"/>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4" name="Google Shape;2894;g2580e301964_0_693"/>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5" name="Google Shape;2895;g2580e301964_0_693"/>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6" name="Google Shape;2896;g2580e301964_0_693"/>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7" name="Google Shape;2897;g2580e301964_0_693"/>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8" name="Google Shape;2898;g2580e301964_0_693"/>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9" name="Google Shape;2899;g2580e301964_0_693"/>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0" name="Google Shape;2900;g2580e301964_0_693"/>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1" name="Google Shape;2901;g2580e301964_0_693"/>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2" name="Google Shape;2902;g2580e301964_0_693"/>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3" name="Google Shape;2903;g2580e301964_0_693"/>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4" name="Google Shape;2904;g2580e301964_0_693"/>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5" name="Google Shape;2905;g2580e301964_0_693"/>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6" name="Google Shape;2906;g2580e301964_0_693"/>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7" name="Google Shape;2907;g2580e301964_0_693"/>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8" name="Google Shape;2908;g2580e301964_0_693"/>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9" name="Google Shape;2909;g2580e301964_0_693"/>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0" name="Google Shape;2910;g2580e301964_0_693"/>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1" name="Google Shape;2911;g2580e301964_0_693"/>
          <p:cNvSpPr/>
          <p:nvPr/>
        </p:nvSpPr>
        <p:spPr>
          <a:xfrm>
            <a:off x="571676" y="1018361"/>
            <a:ext cx="11303400" cy="874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padding的意思是內距，裡面的距離，它可以讓元素可以有個距離能夠有一定的距離，閱讀起來與視覺不會那麼的奇怪你會觀察到兩側的視覺差異與差別</a:t>
            </a:r>
            <a:endParaRPr b="0" i="0" sz="1800">
              <a:solidFill>
                <a:schemeClr val="lt1"/>
              </a:solidFill>
              <a:latin typeface="Arial"/>
              <a:ea typeface="Arial"/>
              <a:cs typeface="Arial"/>
              <a:sym typeface="Arial"/>
            </a:endParaRPr>
          </a:p>
        </p:txBody>
      </p:sp>
      <p:pic>
        <p:nvPicPr>
          <p:cNvPr id="2912" name="Google Shape;2912;g2580e301964_0_693"/>
          <p:cNvPicPr preferRelativeResize="0"/>
          <p:nvPr/>
        </p:nvPicPr>
        <p:blipFill>
          <a:blip r:embed="rId3">
            <a:alphaModFix/>
          </a:blip>
          <a:stretch>
            <a:fillRect/>
          </a:stretch>
        </p:blipFill>
        <p:spPr>
          <a:xfrm>
            <a:off x="8145575" y="2952375"/>
            <a:ext cx="1943100" cy="2066925"/>
          </a:xfrm>
          <a:prstGeom prst="rect">
            <a:avLst/>
          </a:prstGeom>
          <a:noFill/>
          <a:ln>
            <a:noFill/>
          </a:ln>
        </p:spPr>
      </p:pic>
      <p:pic>
        <p:nvPicPr>
          <p:cNvPr id="2913" name="Google Shape;2913;g2580e301964_0_693"/>
          <p:cNvPicPr preferRelativeResize="0"/>
          <p:nvPr/>
        </p:nvPicPr>
        <p:blipFill>
          <a:blip r:embed="rId4">
            <a:alphaModFix/>
          </a:blip>
          <a:stretch>
            <a:fillRect/>
          </a:stretch>
        </p:blipFill>
        <p:spPr>
          <a:xfrm>
            <a:off x="1263938" y="2942600"/>
            <a:ext cx="3552825" cy="1943100"/>
          </a:xfrm>
          <a:prstGeom prst="rect">
            <a:avLst/>
          </a:prstGeom>
          <a:noFill/>
          <a:ln>
            <a:noFill/>
          </a:ln>
        </p:spPr>
      </p:pic>
      <p:pic>
        <p:nvPicPr>
          <p:cNvPr id="2914" name="Google Shape;2914;g2580e301964_0_693"/>
          <p:cNvPicPr preferRelativeResize="0"/>
          <p:nvPr/>
        </p:nvPicPr>
        <p:blipFill>
          <a:blip r:embed="rId5">
            <a:alphaModFix/>
          </a:blip>
          <a:stretch>
            <a:fillRect/>
          </a:stretch>
        </p:blipFill>
        <p:spPr>
          <a:xfrm>
            <a:off x="6133425" y="2947625"/>
            <a:ext cx="1885950" cy="2076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86"/>
                                        </p:tgtEl>
                                        <p:attrNameLst>
                                          <p:attrName>style.visibility</p:attrName>
                                        </p:attrNameLst>
                                      </p:cBhvr>
                                      <p:to>
                                        <p:strVal val="visible"/>
                                      </p:to>
                                    </p:set>
                                    <p:anim calcmode="lin" valueType="num">
                                      <p:cBhvr additive="base">
                                        <p:cTn dur="750"/>
                                        <p:tgtEl>
                                          <p:spTgt spid="28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2890"/>
                                        </p:tgtEl>
                                        <p:attrNameLst>
                                          <p:attrName>style.visibility</p:attrName>
                                        </p:attrNameLst>
                                      </p:cBhvr>
                                      <p:to>
                                        <p:strVal val="visible"/>
                                      </p:to>
                                    </p:set>
                                    <p:anim calcmode="lin" valueType="num">
                                      <p:cBhvr additive="base">
                                        <p:cTn dur="750"/>
                                        <p:tgtEl>
                                          <p:spTgt spid="28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884"/>
                                        </p:tgtEl>
                                        <p:attrNameLst>
                                          <p:attrName>style.visibility</p:attrName>
                                        </p:attrNameLst>
                                      </p:cBhvr>
                                      <p:to>
                                        <p:strVal val="visible"/>
                                      </p:to>
                                    </p:set>
                                    <p:anim calcmode="lin" valueType="num">
                                      <p:cBhvr additive="base">
                                        <p:cTn dur="750"/>
                                        <p:tgtEl>
                                          <p:spTgt spid="28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2883"/>
                                        </p:tgtEl>
                                        <p:attrNameLst>
                                          <p:attrName>style.visibility</p:attrName>
                                        </p:attrNameLst>
                                      </p:cBhvr>
                                      <p:to>
                                        <p:strVal val="visible"/>
                                      </p:to>
                                    </p:set>
                                    <p:anim calcmode="lin" valueType="num">
                                      <p:cBhvr additive="base">
                                        <p:cTn dur="750"/>
                                        <p:tgtEl>
                                          <p:spTgt spid="28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885"/>
                                        </p:tgtEl>
                                        <p:attrNameLst>
                                          <p:attrName>style.visibility</p:attrName>
                                        </p:attrNameLst>
                                      </p:cBhvr>
                                      <p:to>
                                        <p:strVal val="visible"/>
                                      </p:to>
                                    </p:set>
                                    <p:anim calcmode="lin" valueType="num">
                                      <p:cBhvr additive="base">
                                        <p:cTn dur="750"/>
                                        <p:tgtEl>
                                          <p:spTgt spid="2885"/>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887"/>
                                        </p:tgtEl>
                                        <p:attrNameLst>
                                          <p:attrName>style.visibility</p:attrName>
                                        </p:attrNameLst>
                                      </p:cBhvr>
                                      <p:to>
                                        <p:strVal val="visible"/>
                                      </p:to>
                                    </p:set>
                                    <p:animEffect filter="fade" transition="in">
                                      <p:cBhvr>
                                        <p:cTn dur="500"/>
                                        <p:tgtEl>
                                          <p:spTgt spid="2887"/>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2888"/>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2889"/>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2891"/>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2892"/>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2893"/>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2894"/>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2895"/>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2896"/>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2897"/>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2898"/>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2899"/>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2900"/>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2901"/>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2902"/>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2903"/>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2904"/>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2905"/>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2906"/>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2907"/>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2908"/>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2909"/>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29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919" name="Shape 2919"/>
        <p:cNvGrpSpPr/>
        <p:nvPr/>
      </p:nvGrpSpPr>
      <p:grpSpPr>
        <a:xfrm>
          <a:off x="0" y="0"/>
          <a:ext cx="0" cy="0"/>
          <a:chOff x="0" y="0"/>
          <a:chExt cx="0" cy="0"/>
        </a:xfrm>
      </p:grpSpPr>
      <p:sp>
        <p:nvSpPr>
          <p:cNvPr id="2920" name="Google Shape;2920;g2580e301964_0_735"/>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BOX MODEL</a:t>
            </a:r>
            <a:endParaRPr sz="1400">
              <a:solidFill>
                <a:schemeClr val="lt1"/>
              </a:solidFill>
              <a:latin typeface="Arial"/>
              <a:ea typeface="Arial"/>
              <a:cs typeface="Arial"/>
              <a:sym typeface="Arial"/>
            </a:endParaRPr>
          </a:p>
        </p:txBody>
      </p:sp>
      <p:grpSp>
        <p:nvGrpSpPr>
          <p:cNvPr id="2921" name="Google Shape;2921;g2580e301964_0_735"/>
          <p:cNvGrpSpPr/>
          <p:nvPr/>
        </p:nvGrpSpPr>
        <p:grpSpPr>
          <a:xfrm>
            <a:off x="5826806" y="1018339"/>
            <a:ext cx="538327" cy="59700"/>
            <a:chOff x="5607050" y="1793751"/>
            <a:chExt cx="538327" cy="59700"/>
          </a:xfrm>
        </p:grpSpPr>
        <p:sp>
          <p:nvSpPr>
            <p:cNvPr id="2922" name="Google Shape;2922;g2580e301964_0_735"/>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3" name="Google Shape;2923;g2580e301964_0_735"/>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4" name="Google Shape;2924;g2580e301964_0_735"/>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25" name="Google Shape;2925;g2580e301964_0_735"/>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6" name="Google Shape;2926;g2580e301964_0_735"/>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7" name="Google Shape;2927;g2580e301964_0_735"/>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8" name="Google Shape;2928;g2580e301964_0_735"/>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929" name="Google Shape;2929;g2580e301964_0_735"/>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930" name="Google Shape;2930;g2580e301964_0_735"/>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1" name="Google Shape;2931;g2580e301964_0_735"/>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2" name="Google Shape;2932;g2580e301964_0_735"/>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3" name="Google Shape;2933;g2580e301964_0_735"/>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4" name="Google Shape;2934;g2580e301964_0_735"/>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5" name="Google Shape;2935;g2580e301964_0_735"/>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6" name="Google Shape;2936;g2580e301964_0_735"/>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7" name="Google Shape;2937;g2580e301964_0_735"/>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8" name="Google Shape;2938;g2580e301964_0_735"/>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9" name="Google Shape;2939;g2580e301964_0_735"/>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0" name="Google Shape;2940;g2580e301964_0_735"/>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1" name="Google Shape;2941;g2580e301964_0_735"/>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2" name="Google Shape;2942;g2580e301964_0_735"/>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3" name="Google Shape;2943;g2580e301964_0_735"/>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4" name="Google Shape;2944;g2580e301964_0_735"/>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5" name="Google Shape;2945;g2580e301964_0_735"/>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6" name="Google Shape;2946;g2580e301964_0_735"/>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7" name="Google Shape;2947;g2580e301964_0_735"/>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8" name="Google Shape;2948;g2580e301964_0_735"/>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9" name="Google Shape;2949;g2580e301964_0_735"/>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0" name="Google Shape;2950;g2580e301964_0_735"/>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1" name="Google Shape;2951;g2580e301964_0_735"/>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2" name="Google Shape;2952;g2580e301964_0_735"/>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3" name="Google Shape;2953;g2580e301964_0_735"/>
          <p:cNvSpPr/>
          <p:nvPr/>
        </p:nvSpPr>
        <p:spPr>
          <a:xfrm>
            <a:off x="975926" y="1733973"/>
            <a:ext cx="10218900" cy="42786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lang="en-US" sz="2800">
                <a:solidFill>
                  <a:schemeClr val="lt1"/>
                </a:solidFill>
                <a:latin typeface="Arial"/>
                <a:ea typeface="Arial"/>
                <a:cs typeface="Arial"/>
                <a:sym typeface="Arial"/>
              </a:rPr>
              <a:t>因為 padding 跟 border 都是往外面延伸，所以如果要加個外框之類的，都會影響 box 的整體高度寬度，所以需要Magin來調整內部。</a:t>
            </a:r>
            <a:endParaRPr sz="2800">
              <a:solidFill>
                <a:schemeClr val="lt1"/>
              </a:solidFill>
              <a:latin typeface="Arial"/>
              <a:ea typeface="Arial"/>
              <a:cs typeface="Arial"/>
              <a:sym typeface="Arial"/>
            </a:endParaRPr>
          </a:p>
          <a:p>
            <a:pPr indent="0" lvl="0" marL="0" marR="0" rtl="0" algn="l">
              <a:lnSpc>
                <a:spcPct val="200000"/>
              </a:lnSpc>
              <a:spcBef>
                <a:spcPts val="0"/>
              </a:spcBef>
              <a:spcAft>
                <a:spcPts val="0"/>
              </a:spcAft>
              <a:buNone/>
            </a:pPr>
            <a:r>
              <a:rPr lang="en-US" sz="2800">
                <a:solidFill>
                  <a:schemeClr val="lt1"/>
                </a:solidFill>
                <a:latin typeface="Calibri"/>
                <a:ea typeface="Calibri"/>
                <a:cs typeface="Calibri"/>
                <a:sym typeface="Calibri"/>
              </a:rPr>
              <a:t>因為margin他是外距，它不會影響裡面的距離它只是一個讓元素有個距離。</a:t>
            </a:r>
            <a:endParaRPr b="0" i="0" sz="36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928"/>
                                        </p:tgtEl>
                                        <p:attrNameLst>
                                          <p:attrName>style.visibility</p:attrName>
                                        </p:attrNameLst>
                                      </p:cBhvr>
                                      <p:to>
                                        <p:strVal val="visible"/>
                                      </p:to>
                                    </p:set>
                                    <p:anim calcmode="lin" valueType="num">
                                      <p:cBhvr additive="base">
                                        <p:cTn dur="750"/>
                                        <p:tgtEl>
                                          <p:spTgt spid="29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2932"/>
                                        </p:tgtEl>
                                        <p:attrNameLst>
                                          <p:attrName>style.visibility</p:attrName>
                                        </p:attrNameLst>
                                      </p:cBhvr>
                                      <p:to>
                                        <p:strVal val="visible"/>
                                      </p:to>
                                    </p:set>
                                    <p:anim calcmode="lin" valueType="num">
                                      <p:cBhvr additive="base">
                                        <p:cTn dur="750"/>
                                        <p:tgtEl>
                                          <p:spTgt spid="29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926"/>
                                        </p:tgtEl>
                                        <p:attrNameLst>
                                          <p:attrName>style.visibility</p:attrName>
                                        </p:attrNameLst>
                                      </p:cBhvr>
                                      <p:to>
                                        <p:strVal val="visible"/>
                                      </p:to>
                                    </p:set>
                                    <p:anim calcmode="lin" valueType="num">
                                      <p:cBhvr additive="base">
                                        <p:cTn dur="750"/>
                                        <p:tgtEl>
                                          <p:spTgt spid="29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2925"/>
                                        </p:tgtEl>
                                        <p:attrNameLst>
                                          <p:attrName>style.visibility</p:attrName>
                                        </p:attrNameLst>
                                      </p:cBhvr>
                                      <p:to>
                                        <p:strVal val="visible"/>
                                      </p:to>
                                    </p:set>
                                    <p:anim calcmode="lin" valueType="num">
                                      <p:cBhvr additive="base">
                                        <p:cTn dur="750"/>
                                        <p:tgtEl>
                                          <p:spTgt spid="29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927"/>
                                        </p:tgtEl>
                                        <p:attrNameLst>
                                          <p:attrName>style.visibility</p:attrName>
                                        </p:attrNameLst>
                                      </p:cBhvr>
                                      <p:to>
                                        <p:strVal val="visible"/>
                                      </p:to>
                                    </p:set>
                                    <p:anim calcmode="lin" valueType="num">
                                      <p:cBhvr additive="base">
                                        <p:cTn dur="750"/>
                                        <p:tgtEl>
                                          <p:spTgt spid="2927"/>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929"/>
                                        </p:tgtEl>
                                        <p:attrNameLst>
                                          <p:attrName>style.visibility</p:attrName>
                                        </p:attrNameLst>
                                      </p:cBhvr>
                                      <p:to>
                                        <p:strVal val="visible"/>
                                      </p:to>
                                    </p:set>
                                    <p:animEffect filter="fade" transition="in">
                                      <p:cBhvr>
                                        <p:cTn dur="500"/>
                                        <p:tgtEl>
                                          <p:spTgt spid="2929"/>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2930"/>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2931"/>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2933"/>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2934"/>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2935"/>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2936"/>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2937"/>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2938"/>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2939"/>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2940"/>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2941"/>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2942"/>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2943"/>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2944"/>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2945"/>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2946"/>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2947"/>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2948"/>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2949"/>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2950"/>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2951"/>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29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958" name="Shape 2958"/>
        <p:cNvGrpSpPr/>
        <p:nvPr/>
      </p:nvGrpSpPr>
      <p:grpSpPr>
        <a:xfrm>
          <a:off x="0" y="0"/>
          <a:ext cx="0" cy="0"/>
          <a:chOff x="0" y="0"/>
          <a:chExt cx="0" cy="0"/>
        </a:xfrm>
      </p:grpSpPr>
      <p:sp>
        <p:nvSpPr>
          <p:cNvPr id="2959" name="Google Shape;2959;g2580e301964_0_77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BOX MODEL</a:t>
            </a:r>
            <a:endParaRPr sz="1400">
              <a:solidFill>
                <a:schemeClr val="lt1"/>
              </a:solidFill>
              <a:latin typeface="Arial"/>
              <a:ea typeface="Arial"/>
              <a:cs typeface="Arial"/>
              <a:sym typeface="Arial"/>
            </a:endParaRPr>
          </a:p>
        </p:txBody>
      </p:sp>
      <p:grpSp>
        <p:nvGrpSpPr>
          <p:cNvPr id="2960" name="Google Shape;2960;g2580e301964_0_773"/>
          <p:cNvGrpSpPr/>
          <p:nvPr/>
        </p:nvGrpSpPr>
        <p:grpSpPr>
          <a:xfrm>
            <a:off x="5826806" y="1018339"/>
            <a:ext cx="538327" cy="59700"/>
            <a:chOff x="5607050" y="1793751"/>
            <a:chExt cx="538327" cy="59700"/>
          </a:xfrm>
        </p:grpSpPr>
        <p:sp>
          <p:nvSpPr>
            <p:cNvPr id="2961" name="Google Shape;2961;g2580e301964_0_77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2" name="Google Shape;2962;g2580e301964_0_77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3" name="Google Shape;2963;g2580e301964_0_77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64" name="Google Shape;2964;g2580e301964_0_773"/>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5" name="Google Shape;2965;g2580e301964_0_773"/>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6" name="Google Shape;2966;g2580e301964_0_773"/>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7" name="Google Shape;2967;g2580e301964_0_773"/>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968" name="Google Shape;2968;g2580e301964_0_773"/>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2969" name="Google Shape;2969;g2580e301964_0_773"/>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0" name="Google Shape;2970;g2580e301964_0_773"/>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1" name="Google Shape;2971;g2580e301964_0_773"/>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2" name="Google Shape;2972;g2580e301964_0_773"/>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3" name="Google Shape;2973;g2580e301964_0_773"/>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4" name="Google Shape;2974;g2580e301964_0_773"/>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5" name="Google Shape;2975;g2580e301964_0_773"/>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6" name="Google Shape;2976;g2580e301964_0_773"/>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7" name="Google Shape;2977;g2580e301964_0_773"/>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8" name="Google Shape;2978;g2580e301964_0_773"/>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9" name="Google Shape;2979;g2580e301964_0_773"/>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0" name="Google Shape;2980;g2580e301964_0_773"/>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1" name="Google Shape;2981;g2580e301964_0_773"/>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2" name="Google Shape;2982;g2580e301964_0_773"/>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3" name="Google Shape;2983;g2580e301964_0_773"/>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4" name="Google Shape;2984;g2580e301964_0_773"/>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5" name="Google Shape;2985;g2580e301964_0_773"/>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6" name="Google Shape;2986;g2580e301964_0_773"/>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7" name="Google Shape;2987;g2580e301964_0_773"/>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8" name="Google Shape;2988;g2580e301964_0_773"/>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9" name="Google Shape;2989;g2580e301964_0_773"/>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0" name="Google Shape;2990;g2580e301964_0_773"/>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1" name="Google Shape;2991;g2580e301964_0_773"/>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92" name="Google Shape;2992;g2580e301964_0_773"/>
          <p:cNvPicPr preferRelativeResize="0"/>
          <p:nvPr/>
        </p:nvPicPr>
        <p:blipFill rotWithShape="1">
          <a:blip r:embed="rId3">
            <a:alphaModFix/>
          </a:blip>
          <a:srcRect b="0" l="0" r="0" t="0"/>
          <a:stretch/>
        </p:blipFill>
        <p:spPr>
          <a:xfrm>
            <a:off x="533415" y="1806907"/>
            <a:ext cx="8757595" cy="3400093"/>
          </a:xfrm>
          <a:prstGeom prst="rect">
            <a:avLst/>
          </a:prstGeom>
          <a:noFill/>
          <a:ln>
            <a:noFill/>
          </a:ln>
        </p:spPr>
      </p:pic>
      <p:sp>
        <p:nvSpPr>
          <p:cNvPr id="2993" name="Google Shape;2993;g2580e301964_0_773"/>
          <p:cNvSpPr txBox="1"/>
          <p:nvPr/>
        </p:nvSpPr>
        <p:spPr>
          <a:xfrm>
            <a:off x="723014" y="5543280"/>
            <a:ext cx="2862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Ex:</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Magin:10px 10px 10px 10px;</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967"/>
                                        </p:tgtEl>
                                        <p:attrNameLst>
                                          <p:attrName>style.visibility</p:attrName>
                                        </p:attrNameLst>
                                      </p:cBhvr>
                                      <p:to>
                                        <p:strVal val="visible"/>
                                      </p:to>
                                    </p:set>
                                    <p:anim calcmode="lin" valueType="num">
                                      <p:cBhvr additive="base">
                                        <p:cTn dur="750"/>
                                        <p:tgtEl>
                                          <p:spTgt spid="29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2971"/>
                                        </p:tgtEl>
                                        <p:attrNameLst>
                                          <p:attrName>style.visibility</p:attrName>
                                        </p:attrNameLst>
                                      </p:cBhvr>
                                      <p:to>
                                        <p:strVal val="visible"/>
                                      </p:to>
                                    </p:set>
                                    <p:anim calcmode="lin" valueType="num">
                                      <p:cBhvr additive="base">
                                        <p:cTn dur="750"/>
                                        <p:tgtEl>
                                          <p:spTgt spid="29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965"/>
                                        </p:tgtEl>
                                        <p:attrNameLst>
                                          <p:attrName>style.visibility</p:attrName>
                                        </p:attrNameLst>
                                      </p:cBhvr>
                                      <p:to>
                                        <p:strVal val="visible"/>
                                      </p:to>
                                    </p:set>
                                    <p:anim calcmode="lin" valueType="num">
                                      <p:cBhvr additive="base">
                                        <p:cTn dur="750"/>
                                        <p:tgtEl>
                                          <p:spTgt spid="29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2964"/>
                                        </p:tgtEl>
                                        <p:attrNameLst>
                                          <p:attrName>style.visibility</p:attrName>
                                        </p:attrNameLst>
                                      </p:cBhvr>
                                      <p:to>
                                        <p:strVal val="visible"/>
                                      </p:to>
                                    </p:set>
                                    <p:anim calcmode="lin" valueType="num">
                                      <p:cBhvr additive="base">
                                        <p:cTn dur="750"/>
                                        <p:tgtEl>
                                          <p:spTgt spid="29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966"/>
                                        </p:tgtEl>
                                        <p:attrNameLst>
                                          <p:attrName>style.visibility</p:attrName>
                                        </p:attrNameLst>
                                      </p:cBhvr>
                                      <p:to>
                                        <p:strVal val="visible"/>
                                      </p:to>
                                    </p:set>
                                    <p:anim calcmode="lin" valueType="num">
                                      <p:cBhvr additive="base">
                                        <p:cTn dur="750"/>
                                        <p:tgtEl>
                                          <p:spTgt spid="296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968"/>
                                        </p:tgtEl>
                                        <p:attrNameLst>
                                          <p:attrName>style.visibility</p:attrName>
                                        </p:attrNameLst>
                                      </p:cBhvr>
                                      <p:to>
                                        <p:strVal val="visible"/>
                                      </p:to>
                                    </p:set>
                                    <p:animEffect filter="fade" transition="in">
                                      <p:cBhvr>
                                        <p:cTn dur="500"/>
                                        <p:tgtEl>
                                          <p:spTgt spid="296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296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2970"/>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2972"/>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2973"/>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2974"/>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2975"/>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2976"/>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2977"/>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2978"/>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2979"/>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2980"/>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2981"/>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2982"/>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2983"/>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2984"/>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2985"/>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2986"/>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2987"/>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2988"/>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2989"/>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2990"/>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29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2998" name="Shape 2998"/>
        <p:cNvGrpSpPr/>
        <p:nvPr/>
      </p:nvGrpSpPr>
      <p:grpSpPr>
        <a:xfrm>
          <a:off x="0" y="0"/>
          <a:ext cx="0" cy="0"/>
          <a:chOff x="0" y="0"/>
          <a:chExt cx="0" cy="0"/>
        </a:xfrm>
      </p:grpSpPr>
      <p:sp>
        <p:nvSpPr>
          <p:cNvPr id="2999" name="Google Shape;2999;g2580e301964_0_81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OVERFLOW</a:t>
            </a:r>
            <a:endParaRPr sz="1400">
              <a:solidFill>
                <a:schemeClr val="lt1"/>
              </a:solidFill>
              <a:latin typeface="Arial"/>
              <a:ea typeface="Arial"/>
              <a:cs typeface="Arial"/>
              <a:sym typeface="Arial"/>
            </a:endParaRPr>
          </a:p>
        </p:txBody>
      </p:sp>
      <p:grpSp>
        <p:nvGrpSpPr>
          <p:cNvPr id="3000" name="Google Shape;3000;g2580e301964_0_812"/>
          <p:cNvGrpSpPr/>
          <p:nvPr/>
        </p:nvGrpSpPr>
        <p:grpSpPr>
          <a:xfrm>
            <a:off x="5826806" y="1018339"/>
            <a:ext cx="538327" cy="59700"/>
            <a:chOff x="5607050" y="1793751"/>
            <a:chExt cx="538327" cy="59700"/>
          </a:xfrm>
        </p:grpSpPr>
        <p:sp>
          <p:nvSpPr>
            <p:cNvPr id="3001" name="Google Shape;3001;g2580e301964_0_81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2" name="Google Shape;3002;g2580e301964_0_81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3" name="Google Shape;3003;g2580e301964_0_81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04" name="Google Shape;3004;g2580e301964_0_812"/>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5" name="Google Shape;3005;g2580e301964_0_812"/>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6" name="Google Shape;3006;g2580e301964_0_812"/>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7" name="Google Shape;3007;g2580e301964_0_812"/>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008" name="Google Shape;3008;g2580e301964_0_812"/>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009" name="Google Shape;3009;g2580e301964_0_812"/>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0" name="Google Shape;3010;g2580e301964_0_812"/>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1" name="Google Shape;3011;g2580e301964_0_812"/>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2" name="Google Shape;3012;g2580e301964_0_812"/>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3" name="Google Shape;3013;g2580e301964_0_812"/>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4" name="Google Shape;3014;g2580e301964_0_812"/>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5" name="Google Shape;3015;g2580e301964_0_812"/>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6" name="Google Shape;3016;g2580e301964_0_812"/>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7" name="Google Shape;3017;g2580e301964_0_812"/>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8" name="Google Shape;3018;g2580e301964_0_812"/>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9" name="Google Shape;3019;g2580e301964_0_812"/>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0" name="Google Shape;3020;g2580e301964_0_812"/>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1" name="Google Shape;3021;g2580e301964_0_812"/>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2" name="Google Shape;3022;g2580e301964_0_812"/>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3" name="Google Shape;3023;g2580e301964_0_812"/>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4" name="Google Shape;3024;g2580e301964_0_812"/>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5" name="Google Shape;3025;g2580e301964_0_812"/>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6" name="Google Shape;3026;g2580e301964_0_812"/>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7" name="Google Shape;3027;g2580e301964_0_812"/>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8" name="Google Shape;3028;g2580e301964_0_812"/>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9" name="Google Shape;3029;g2580e301964_0_812"/>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0" name="Google Shape;3030;g2580e301964_0_812"/>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1" name="Google Shape;3031;g2580e301964_0_812"/>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2" name="Google Shape;3032;g2580e301964_0_812"/>
          <p:cNvSpPr/>
          <p:nvPr/>
        </p:nvSpPr>
        <p:spPr>
          <a:xfrm>
            <a:off x="836142" y="1246656"/>
            <a:ext cx="10080000" cy="47706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lang="en-US" sz="3200">
                <a:solidFill>
                  <a:schemeClr val="lt1"/>
                </a:solidFill>
                <a:latin typeface="Roboto"/>
                <a:ea typeface="Roboto"/>
                <a:cs typeface="Roboto"/>
                <a:sym typeface="Roboto"/>
              </a:rPr>
              <a:t>overflow</a:t>
            </a:r>
            <a:r>
              <a:rPr b="1" lang="en-US" sz="3200">
                <a:solidFill>
                  <a:schemeClr val="lt1"/>
                </a:solidFill>
                <a:latin typeface="Roboto"/>
                <a:ea typeface="Roboto"/>
                <a:cs typeface="Roboto"/>
                <a:sym typeface="Roboto"/>
              </a:rPr>
              <a:t> 屬性值</a:t>
            </a:r>
            <a:endParaRPr/>
          </a:p>
          <a:p>
            <a:pPr indent="0" lvl="0" marL="0" marR="0" rtl="0" algn="l">
              <a:lnSpc>
                <a:spcPct val="200000"/>
              </a:lnSpc>
              <a:spcBef>
                <a:spcPts val="0"/>
              </a:spcBef>
              <a:spcAft>
                <a:spcPts val="0"/>
              </a:spcAft>
              <a:buNone/>
            </a:pPr>
            <a:r>
              <a:rPr lang="en-US" sz="2400">
                <a:solidFill>
                  <a:schemeClr val="lt1"/>
                </a:solidFill>
                <a:latin typeface="Roboto"/>
                <a:ea typeface="Roboto"/>
                <a:cs typeface="Roboto"/>
                <a:sym typeface="Roboto"/>
              </a:rPr>
              <a:t>設定如何處理元素框的顯示內容，主要有四個參數分別是 visible, hidden, scroll, auto 當元素框內容超出元素的矩框時要如何顯示，可以使用於區塊元素 block 與內聯元素 inline-block 如需要限制在某個範圍內避免影響版面配置時，就可以透過其設定讓圖片或文字區塊在固定的範圍內呈現，當超出範圍時自動變成捲軸呈現方式。</a:t>
            </a:r>
            <a:endParaRPr b="0" i="0" sz="2400">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07"/>
                                        </p:tgtEl>
                                        <p:attrNameLst>
                                          <p:attrName>style.visibility</p:attrName>
                                        </p:attrNameLst>
                                      </p:cBhvr>
                                      <p:to>
                                        <p:strVal val="visible"/>
                                      </p:to>
                                    </p:set>
                                    <p:anim calcmode="lin" valueType="num">
                                      <p:cBhvr additive="base">
                                        <p:cTn dur="750"/>
                                        <p:tgtEl>
                                          <p:spTgt spid="30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011"/>
                                        </p:tgtEl>
                                        <p:attrNameLst>
                                          <p:attrName>style.visibility</p:attrName>
                                        </p:attrNameLst>
                                      </p:cBhvr>
                                      <p:to>
                                        <p:strVal val="visible"/>
                                      </p:to>
                                    </p:set>
                                    <p:anim calcmode="lin" valueType="num">
                                      <p:cBhvr additive="base">
                                        <p:cTn dur="750"/>
                                        <p:tgtEl>
                                          <p:spTgt spid="30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005"/>
                                        </p:tgtEl>
                                        <p:attrNameLst>
                                          <p:attrName>style.visibility</p:attrName>
                                        </p:attrNameLst>
                                      </p:cBhvr>
                                      <p:to>
                                        <p:strVal val="visible"/>
                                      </p:to>
                                    </p:set>
                                    <p:anim calcmode="lin" valueType="num">
                                      <p:cBhvr additive="base">
                                        <p:cTn dur="750"/>
                                        <p:tgtEl>
                                          <p:spTgt spid="30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004"/>
                                        </p:tgtEl>
                                        <p:attrNameLst>
                                          <p:attrName>style.visibility</p:attrName>
                                        </p:attrNameLst>
                                      </p:cBhvr>
                                      <p:to>
                                        <p:strVal val="visible"/>
                                      </p:to>
                                    </p:set>
                                    <p:anim calcmode="lin" valueType="num">
                                      <p:cBhvr additive="base">
                                        <p:cTn dur="750"/>
                                        <p:tgtEl>
                                          <p:spTgt spid="30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006"/>
                                        </p:tgtEl>
                                        <p:attrNameLst>
                                          <p:attrName>style.visibility</p:attrName>
                                        </p:attrNameLst>
                                      </p:cBhvr>
                                      <p:to>
                                        <p:strVal val="visible"/>
                                      </p:to>
                                    </p:set>
                                    <p:anim calcmode="lin" valueType="num">
                                      <p:cBhvr additive="base">
                                        <p:cTn dur="750"/>
                                        <p:tgtEl>
                                          <p:spTgt spid="300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008"/>
                                        </p:tgtEl>
                                        <p:attrNameLst>
                                          <p:attrName>style.visibility</p:attrName>
                                        </p:attrNameLst>
                                      </p:cBhvr>
                                      <p:to>
                                        <p:strVal val="visible"/>
                                      </p:to>
                                    </p:set>
                                    <p:animEffect filter="fade" transition="in">
                                      <p:cBhvr>
                                        <p:cTn dur="500"/>
                                        <p:tgtEl>
                                          <p:spTgt spid="300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00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010"/>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012"/>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013"/>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014"/>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015"/>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016"/>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017"/>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018"/>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019"/>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020"/>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021"/>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022"/>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023"/>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024"/>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025"/>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026"/>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027"/>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028"/>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029"/>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030"/>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0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037" name="Shape 3037"/>
        <p:cNvGrpSpPr/>
        <p:nvPr/>
      </p:nvGrpSpPr>
      <p:grpSpPr>
        <a:xfrm>
          <a:off x="0" y="0"/>
          <a:ext cx="0" cy="0"/>
          <a:chOff x="0" y="0"/>
          <a:chExt cx="0" cy="0"/>
        </a:xfrm>
      </p:grpSpPr>
      <p:sp>
        <p:nvSpPr>
          <p:cNvPr id="3038" name="Google Shape;3038;g2580e301964_0_85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OVERFLOW</a:t>
            </a:r>
            <a:endParaRPr sz="1400">
              <a:solidFill>
                <a:schemeClr val="lt1"/>
              </a:solidFill>
              <a:latin typeface="Arial"/>
              <a:ea typeface="Arial"/>
              <a:cs typeface="Arial"/>
              <a:sym typeface="Arial"/>
            </a:endParaRPr>
          </a:p>
        </p:txBody>
      </p:sp>
      <p:grpSp>
        <p:nvGrpSpPr>
          <p:cNvPr id="3039" name="Google Shape;3039;g2580e301964_0_850"/>
          <p:cNvGrpSpPr/>
          <p:nvPr/>
        </p:nvGrpSpPr>
        <p:grpSpPr>
          <a:xfrm>
            <a:off x="5826806" y="1018339"/>
            <a:ext cx="538327" cy="59700"/>
            <a:chOff x="5607050" y="1793751"/>
            <a:chExt cx="538327" cy="59700"/>
          </a:xfrm>
        </p:grpSpPr>
        <p:sp>
          <p:nvSpPr>
            <p:cNvPr id="3040" name="Google Shape;3040;g2580e301964_0_85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1" name="Google Shape;3041;g2580e301964_0_85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2" name="Google Shape;3042;g2580e301964_0_85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43" name="Google Shape;3043;g2580e301964_0_850"/>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4" name="Google Shape;3044;g2580e301964_0_850"/>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5" name="Google Shape;3045;g2580e301964_0_850"/>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6" name="Google Shape;3046;g2580e301964_0_850"/>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047" name="Google Shape;3047;g2580e301964_0_850"/>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048" name="Google Shape;3048;g2580e301964_0_850"/>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9" name="Google Shape;3049;g2580e301964_0_850"/>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0" name="Google Shape;3050;g2580e301964_0_850"/>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1" name="Google Shape;3051;g2580e301964_0_850"/>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2" name="Google Shape;3052;g2580e301964_0_850"/>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3" name="Google Shape;3053;g2580e301964_0_850"/>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4" name="Google Shape;3054;g2580e301964_0_850"/>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5" name="Google Shape;3055;g2580e301964_0_850"/>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6" name="Google Shape;3056;g2580e301964_0_850"/>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7" name="Google Shape;3057;g2580e301964_0_850"/>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8" name="Google Shape;3058;g2580e301964_0_850"/>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9" name="Google Shape;3059;g2580e301964_0_850"/>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0" name="Google Shape;3060;g2580e301964_0_850"/>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1" name="Google Shape;3061;g2580e301964_0_850"/>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2" name="Google Shape;3062;g2580e301964_0_850"/>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3" name="Google Shape;3063;g2580e301964_0_850"/>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4" name="Google Shape;3064;g2580e301964_0_850"/>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5" name="Google Shape;3065;g2580e301964_0_850"/>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6" name="Google Shape;3066;g2580e301964_0_850"/>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7" name="Google Shape;3067;g2580e301964_0_850"/>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8" name="Google Shape;3068;g2580e301964_0_850"/>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9" name="Google Shape;3069;g2580e301964_0_850"/>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0" name="Google Shape;3070;g2580e301964_0_850"/>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71" name="Google Shape;3071;g2580e301964_0_850"/>
          <p:cNvPicPr preferRelativeResize="0"/>
          <p:nvPr/>
        </p:nvPicPr>
        <p:blipFill rotWithShape="1">
          <a:blip r:embed="rId3">
            <a:alphaModFix/>
          </a:blip>
          <a:srcRect b="0" l="0" r="0" t="0"/>
          <a:stretch/>
        </p:blipFill>
        <p:spPr>
          <a:xfrm>
            <a:off x="460587" y="2125342"/>
            <a:ext cx="11461140" cy="2848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46"/>
                                        </p:tgtEl>
                                        <p:attrNameLst>
                                          <p:attrName>style.visibility</p:attrName>
                                        </p:attrNameLst>
                                      </p:cBhvr>
                                      <p:to>
                                        <p:strVal val="visible"/>
                                      </p:to>
                                    </p:set>
                                    <p:anim calcmode="lin" valueType="num">
                                      <p:cBhvr additive="base">
                                        <p:cTn dur="750"/>
                                        <p:tgtEl>
                                          <p:spTgt spid="30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050"/>
                                        </p:tgtEl>
                                        <p:attrNameLst>
                                          <p:attrName>style.visibility</p:attrName>
                                        </p:attrNameLst>
                                      </p:cBhvr>
                                      <p:to>
                                        <p:strVal val="visible"/>
                                      </p:to>
                                    </p:set>
                                    <p:anim calcmode="lin" valueType="num">
                                      <p:cBhvr additive="base">
                                        <p:cTn dur="750"/>
                                        <p:tgtEl>
                                          <p:spTgt spid="30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044"/>
                                        </p:tgtEl>
                                        <p:attrNameLst>
                                          <p:attrName>style.visibility</p:attrName>
                                        </p:attrNameLst>
                                      </p:cBhvr>
                                      <p:to>
                                        <p:strVal val="visible"/>
                                      </p:to>
                                    </p:set>
                                    <p:anim calcmode="lin" valueType="num">
                                      <p:cBhvr additive="base">
                                        <p:cTn dur="750"/>
                                        <p:tgtEl>
                                          <p:spTgt spid="30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043"/>
                                        </p:tgtEl>
                                        <p:attrNameLst>
                                          <p:attrName>style.visibility</p:attrName>
                                        </p:attrNameLst>
                                      </p:cBhvr>
                                      <p:to>
                                        <p:strVal val="visible"/>
                                      </p:to>
                                    </p:set>
                                    <p:anim calcmode="lin" valueType="num">
                                      <p:cBhvr additive="base">
                                        <p:cTn dur="750"/>
                                        <p:tgtEl>
                                          <p:spTgt spid="30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045"/>
                                        </p:tgtEl>
                                        <p:attrNameLst>
                                          <p:attrName>style.visibility</p:attrName>
                                        </p:attrNameLst>
                                      </p:cBhvr>
                                      <p:to>
                                        <p:strVal val="visible"/>
                                      </p:to>
                                    </p:set>
                                    <p:anim calcmode="lin" valueType="num">
                                      <p:cBhvr additive="base">
                                        <p:cTn dur="750"/>
                                        <p:tgtEl>
                                          <p:spTgt spid="3045"/>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047"/>
                                        </p:tgtEl>
                                        <p:attrNameLst>
                                          <p:attrName>style.visibility</p:attrName>
                                        </p:attrNameLst>
                                      </p:cBhvr>
                                      <p:to>
                                        <p:strVal val="visible"/>
                                      </p:to>
                                    </p:set>
                                    <p:animEffect filter="fade" transition="in">
                                      <p:cBhvr>
                                        <p:cTn dur="500"/>
                                        <p:tgtEl>
                                          <p:spTgt spid="3047"/>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048"/>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049"/>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051"/>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052"/>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053"/>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054"/>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055"/>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056"/>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057"/>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058"/>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059"/>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060"/>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061"/>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062"/>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063"/>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064"/>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065"/>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066"/>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067"/>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068"/>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069"/>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0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938" name="Shape 938"/>
        <p:cNvGrpSpPr/>
        <p:nvPr/>
      </p:nvGrpSpPr>
      <p:grpSpPr>
        <a:xfrm>
          <a:off x="0" y="0"/>
          <a:ext cx="0" cy="0"/>
          <a:chOff x="0" y="0"/>
          <a:chExt cx="0" cy="0"/>
        </a:xfrm>
      </p:grpSpPr>
      <p:sp>
        <p:nvSpPr>
          <p:cNvPr id="939" name="Google Shape;939;p5"/>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前端與後端</a:t>
            </a:r>
            <a:endParaRPr sz="1400">
              <a:solidFill>
                <a:schemeClr val="lt1"/>
              </a:solidFill>
              <a:latin typeface="Arial"/>
              <a:ea typeface="Arial"/>
              <a:cs typeface="Arial"/>
              <a:sym typeface="Arial"/>
            </a:endParaRPr>
          </a:p>
        </p:txBody>
      </p:sp>
      <p:grpSp>
        <p:nvGrpSpPr>
          <p:cNvPr id="940" name="Google Shape;940;p5"/>
          <p:cNvGrpSpPr/>
          <p:nvPr/>
        </p:nvGrpSpPr>
        <p:grpSpPr>
          <a:xfrm>
            <a:off x="5826806" y="1018339"/>
            <a:ext cx="538388" cy="59761"/>
            <a:chOff x="5607050" y="1793751"/>
            <a:chExt cx="538388" cy="59761"/>
          </a:xfrm>
        </p:grpSpPr>
        <p:sp>
          <p:nvSpPr>
            <p:cNvPr id="941" name="Google Shape;941;p5"/>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2" name="Google Shape;942;p5"/>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3" name="Google Shape;943;p5"/>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44" name="Google Shape;944;p5"/>
          <p:cNvSpPr/>
          <p:nvPr/>
        </p:nvSpPr>
        <p:spPr>
          <a:xfrm>
            <a:off x="2198339" y="-434315"/>
            <a:ext cx="7721014" cy="7721014"/>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5" name="Google Shape;945;p5"/>
          <p:cNvSpPr/>
          <p:nvPr/>
        </p:nvSpPr>
        <p:spPr>
          <a:xfrm>
            <a:off x="2905109" y="275263"/>
            <a:ext cx="6307475" cy="6307475"/>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6" name="Google Shape;946;p5"/>
          <p:cNvSpPr/>
          <p:nvPr/>
        </p:nvSpPr>
        <p:spPr>
          <a:xfrm>
            <a:off x="1455281" y="-1211719"/>
            <a:ext cx="9281438" cy="9281438"/>
          </a:xfrm>
          <a:prstGeom prst="ellipse">
            <a:avLst/>
          </a:prstGeom>
          <a:noFill/>
          <a:ln cap="flat" cmpd="sng" w="9525">
            <a:solidFill>
              <a:srgbClr val="0756A7">
                <a:alpha val="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47" name="Google Shape;947;p5"/>
          <p:cNvGrpSpPr/>
          <p:nvPr/>
        </p:nvGrpSpPr>
        <p:grpSpPr>
          <a:xfrm>
            <a:off x="1756536" y="1363300"/>
            <a:ext cx="9382825" cy="3378702"/>
            <a:chOff x="1885606" y="4159761"/>
            <a:chExt cx="6083057" cy="1735864"/>
          </a:xfrm>
        </p:grpSpPr>
        <p:pic>
          <p:nvPicPr>
            <p:cNvPr id="948" name="Google Shape;948;p5"/>
            <p:cNvPicPr preferRelativeResize="0"/>
            <p:nvPr/>
          </p:nvPicPr>
          <p:blipFill rotWithShape="1">
            <a:blip r:embed="rId3">
              <a:alphaModFix/>
            </a:blip>
            <a:srcRect b="0" l="0" r="0" t="0"/>
            <a:stretch/>
          </p:blipFill>
          <p:spPr>
            <a:xfrm>
              <a:off x="1885606" y="4159761"/>
              <a:ext cx="6017326" cy="1735864"/>
            </a:xfrm>
            <a:prstGeom prst="rect">
              <a:avLst/>
            </a:prstGeom>
            <a:noFill/>
            <a:ln>
              <a:noFill/>
            </a:ln>
          </p:spPr>
        </p:pic>
        <p:cxnSp>
          <p:nvCxnSpPr>
            <p:cNvPr id="949" name="Google Shape;949;p5"/>
            <p:cNvCxnSpPr/>
            <p:nvPr/>
          </p:nvCxnSpPr>
          <p:spPr>
            <a:xfrm>
              <a:off x="4953780" y="4977072"/>
              <a:ext cx="983122" cy="0"/>
            </a:xfrm>
            <a:prstGeom prst="straightConnector1">
              <a:avLst/>
            </a:prstGeom>
            <a:noFill/>
            <a:ln cap="flat" cmpd="sng" w="9525">
              <a:solidFill>
                <a:schemeClr val="lt1"/>
              </a:solidFill>
              <a:prstDash val="solid"/>
              <a:miter lim="800000"/>
              <a:headEnd len="sm" w="sm" type="none"/>
              <a:tailEnd len="med" w="med" type="triangle"/>
            </a:ln>
          </p:spPr>
        </p:cxnSp>
        <p:cxnSp>
          <p:nvCxnSpPr>
            <p:cNvPr id="950" name="Google Shape;950;p5"/>
            <p:cNvCxnSpPr/>
            <p:nvPr/>
          </p:nvCxnSpPr>
          <p:spPr>
            <a:xfrm>
              <a:off x="5239530" y="5343785"/>
              <a:ext cx="752475" cy="0"/>
            </a:xfrm>
            <a:prstGeom prst="straightConnector1">
              <a:avLst/>
            </a:prstGeom>
            <a:noFill/>
            <a:ln cap="flat" cmpd="sng" w="9525">
              <a:solidFill>
                <a:schemeClr val="lt1"/>
              </a:solidFill>
              <a:prstDash val="solid"/>
              <a:miter lim="800000"/>
              <a:headEnd len="sm" w="sm" type="none"/>
              <a:tailEnd len="sm" w="sm" type="none"/>
            </a:ln>
          </p:spPr>
        </p:cxnSp>
        <p:cxnSp>
          <p:nvCxnSpPr>
            <p:cNvPr id="951" name="Google Shape;951;p5"/>
            <p:cNvCxnSpPr/>
            <p:nvPr/>
          </p:nvCxnSpPr>
          <p:spPr>
            <a:xfrm>
              <a:off x="3301192" y="4977072"/>
              <a:ext cx="466725" cy="0"/>
            </a:xfrm>
            <a:prstGeom prst="straightConnector1">
              <a:avLst/>
            </a:prstGeom>
            <a:noFill/>
            <a:ln cap="flat" cmpd="sng" w="9525">
              <a:solidFill>
                <a:schemeClr val="lt1"/>
              </a:solidFill>
              <a:prstDash val="solid"/>
              <a:miter lim="800000"/>
              <a:headEnd len="sm" w="sm" type="none"/>
              <a:tailEnd len="sm" w="sm" type="none"/>
            </a:ln>
          </p:spPr>
        </p:cxnSp>
        <p:cxnSp>
          <p:nvCxnSpPr>
            <p:cNvPr id="952" name="Google Shape;952;p5"/>
            <p:cNvCxnSpPr/>
            <p:nvPr/>
          </p:nvCxnSpPr>
          <p:spPr>
            <a:xfrm>
              <a:off x="7001654" y="5021966"/>
              <a:ext cx="390525" cy="363789"/>
            </a:xfrm>
            <a:prstGeom prst="bentConnector3">
              <a:avLst>
                <a:gd fmla="val 50000" name="adj1"/>
              </a:avLst>
            </a:prstGeom>
            <a:noFill/>
            <a:ln cap="flat" cmpd="sng" w="9525">
              <a:solidFill>
                <a:schemeClr val="lt1"/>
              </a:solidFill>
              <a:prstDash val="solid"/>
              <a:miter lim="800000"/>
              <a:headEnd len="sm" w="sm" type="none"/>
              <a:tailEnd len="sm" w="sm" type="none"/>
            </a:ln>
          </p:spPr>
        </p:cxnSp>
        <p:sp>
          <p:nvSpPr>
            <p:cNvPr id="953" name="Google Shape;953;p5"/>
            <p:cNvSpPr txBox="1"/>
            <p:nvPr/>
          </p:nvSpPr>
          <p:spPr>
            <a:xfrm>
              <a:off x="1885606" y="4425806"/>
              <a:ext cx="2616989" cy="2371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Web app in browser</a:t>
              </a:r>
              <a:endParaRPr sz="2400">
                <a:solidFill>
                  <a:schemeClr val="lt1"/>
                </a:solidFill>
                <a:latin typeface="Calibri"/>
                <a:ea typeface="Calibri"/>
                <a:cs typeface="Calibri"/>
                <a:sym typeface="Calibri"/>
              </a:endParaRPr>
            </a:p>
          </p:txBody>
        </p:sp>
        <p:sp>
          <p:nvSpPr>
            <p:cNvPr id="954" name="Google Shape;954;p5"/>
            <p:cNvSpPr txBox="1"/>
            <p:nvPr/>
          </p:nvSpPr>
          <p:spPr>
            <a:xfrm>
              <a:off x="5008883" y="4607740"/>
              <a:ext cx="983122" cy="2371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Request</a:t>
              </a:r>
              <a:endParaRPr sz="2400">
                <a:solidFill>
                  <a:schemeClr val="lt1"/>
                </a:solidFill>
                <a:latin typeface="Calibri"/>
                <a:ea typeface="Calibri"/>
                <a:cs typeface="Calibri"/>
                <a:sym typeface="Calibri"/>
              </a:endParaRPr>
            </a:p>
          </p:txBody>
        </p:sp>
        <p:sp>
          <p:nvSpPr>
            <p:cNvPr id="955" name="Google Shape;955;p5"/>
            <p:cNvSpPr txBox="1"/>
            <p:nvPr/>
          </p:nvSpPr>
          <p:spPr>
            <a:xfrm>
              <a:off x="5065616" y="5385755"/>
              <a:ext cx="894634" cy="2371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Response</a:t>
              </a:r>
              <a:endParaRPr sz="2400">
                <a:solidFill>
                  <a:schemeClr val="lt1"/>
                </a:solidFill>
                <a:latin typeface="Calibri"/>
                <a:ea typeface="Calibri"/>
                <a:cs typeface="Calibri"/>
                <a:sym typeface="Calibri"/>
              </a:endParaRPr>
            </a:p>
          </p:txBody>
        </p:sp>
        <p:sp>
          <p:nvSpPr>
            <p:cNvPr id="956" name="Google Shape;956;p5"/>
            <p:cNvSpPr txBox="1"/>
            <p:nvPr/>
          </p:nvSpPr>
          <p:spPr>
            <a:xfrm>
              <a:off x="6394708" y="4452364"/>
              <a:ext cx="1046615" cy="2371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Web server</a:t>
              </a:r>
              <a:endParaRPr/>
            </a:p>
          </p:txBody>
        </p:sp>
        <p:sp>
          <p:nvSpPr>
            <p:cNvPr id="957" name="Google Shape;957;p5"/>
            <p:cNvSpPr txBox="1"/>
            <p:nvPr/>
          </p:nvSpPr>
          <p:spPr>
            <a:xfrm>
              <a:off x="7094607" y="5570421"/>
              <a:ext cx="874056" cy="2371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Database</a:t>
              </a:r>
              <a:endParaRPr sz="2400">
                <a:solidFill>
                  <a:schemeClr val="lt1"/>
                </a:solidFill>
                <a:latin typeface="Calibri"/>
                <a:ea typeface="Calibri"/>
                <a:cs typeface="Calibri"/>
                <a:sym typeface="Calibri"/>
              </a:endParaRPr>
            </a:p>
          </p:txBody>
        </p:sp>
        <p:cxnSp>
          <p:nvCxnSpPr>
            <p:cNvPr id="958" name="Google Shape;958;p5"/>
            <p:cNvCxnSpPr/>
            <p:nvPr/>
          </p:nvCxnSpPr>
          <p:spPr>
            <a:xfrm rot="10800000">
              <a:off x="3301192" y="5272347"/>
              <a:ext cx="233362" cy="0"/>
            </a:xfrm>
            <a:prstGeom prst="straightConnector1">
              <a:avLst/>
            </a:prstGeom>
            <a:noFill/>
            <a:ln cap="flat" cmpd="sng" w="9525">
              <a:solidFill>
                <a:schemeClr val="lt1"/>
              </a:solidFill>
              <a:prstDash val="solid"/>
              <a:miter lim="800000"/>
              <a:headEnd len="sm" w="sm" type="none"/>
              <a:tailEnd len="med" w="med" type="triangle"/>
            </a:ln>
          </p:spPr>
        </p:cxnSp>
      </p:grpSp>
      <p:sp>
        <p:nvSpPr>
          <p:cNvPr id="959" name="Google Shape;959;p5"/>
          <p:cNvSpPr/>
          <p:nvPr/>
        </p:nvSpPr>
        <p:spPr>
          <a:xfrm>
            <a:off x="1075023" y="1363300"/>
            <a:ext cx="3974471" cy="353137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0" name="Google Shape;960;p5"/>
          <p:cNvSpPr txBox="1"/>
          <p:nvPr/>
        </p:nvSpPr>
        <p:spPr>
          <a:xfrm>
            <a:off x="2611554" y="965064"/>
            <a:ext cx="13215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0000"/>
                </a:solidFill>
                <a:latin typeface="Calibri"/>
                <a:ea typeface="Calibri"/>
                <a:cs typeface="Calibri"/>
                <a:sym typeface="Calibri"/>
              </a:rPr>
              <a:t>前端</a:t>
            </a:r>
            <a:endParaRPr/>
          </a:p>
        </p:txBody>
      </p:sp>
      <p:sp>
        <p:nvSpPr>
          <p:cNvPr id="961" name="Google Shape;961;p5"/>
          <p:cNvSpPr/>
          <p:nvPr/>
        </p:nvSpPr>
        <p:spPr>
          <a:xfrm>
            <a:off x="6305433" y="1363299"/>
            <a:ext cx="5096576" cy="363096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 name="Google Shape;962;p5"/>
          <p:cNvSpPr txBox="1"/>
          <p:nvPr/>
        </p:nvSpPr>
        <p:spPr>
          <a:xfrm>
            <a:off x="8540967" y="975708"/>
            <a:ext cx="13215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0000"/>
                </a:solidFill>
                <a:latin typeface="Calibri"/>
                <a:ea typeface="Calibri"/>
                <a:cs typeface="Calibri"/>
                <a:sym typeface="Calibri"/>
              </a:rPr>
              <a:t>後端</a:t>
            </a:r>
            <a:endParaRPr/>
          </a:p>
        </p:txBody>
      </p:sp>
      <p:sp>
        <p:nvSpPr>
          <p:cNvPr id="963" name="Google Shape;963;p5"/>
          <p:cNvSpPr/>
          <p:nvPr/>
        </p:nvSpPr>
        <p:spPr>
          <a:xfrm>
            <a:off x="2218053" y="5399501"/>
            <a:ext cx="3187349" cy="553998"/>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lang="en-US" sz="1200">
                <a:solidFill>
                  <a:schemeClr val="lt1"/>
                </a:solidFill>
                <a:latin typeface="Microsoft Yahei"/>
                <a:ea typeface="Microsoft Yahei"/>
                <a:cs typeface="Microsoft Yahei"/>
                <a:sym typeface="Microsoft Yahei"/>
              </a:rPr>
              <a:t>前端主要是顯示介面，以及使用者的滑鼠與網頁互動的地方，像是你點餐的櫃台。</a:t>
            </a:r>
            <a:endParaRPr sz="1200">
              <a:solidFill>
                <a:schemeClr val="lt1"/>
              </a:solidFill>
              <a:latin typeface="Microsoft Yahei"/>
              <a:ea typeface="Microsoft Yahei"/>
              <a:cs typeface="Microsoft Yahei"/>
              <a:sym typeface="Microsoft Yahei"/>
            </a:endParaRPr>
          </a:p>
        </p:txBody>
      </p:sp>
      <p:sp>
        <p:nvSpPr>
          <p:cNvPr id="964" name="Google Shape;964;p5"/>
          <p:cNvSpPr/>
          <p:nvPr/>
        </p:nvSpPr>
        <p:spPr>
          <a:xfrm>
            <a:off x="2218052" y="5110113"/>
            <a:ext cx="1349581" cy="372025"/>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1" lang="en-US" sz="1600">
                <a:solidFill>
                  <a:schemeClr val="lt1"/>
                </a:solidFill>
                <a:latin typeface="Microsoft Yahei"/>
                <a:ea typeface="Microsoft Yahei"/>
                <a:cs typeface="Microsoft Yahei"/>
                <a:sym typeface="Microsoft Yahei"/>
              </a:rPr>
              <a:t>網頁前端</a:t>
            </a:r>
            <a:endParaRPr b="1" sz="1600">
              <a:solidFill>
                <a:schemeClr val="lt1"/>
              </a:solidFill>
              <a:latin typeface="Microsoft Yahei"/>
              <a:ea typeface="Microsoft Yahei"/>
              <a:cs typeface="Microsoft Yahei"/>
              <a:sym typeface="Microsoft Yahei"/>
            </a:endParaRPr>
          </a:p>
        </p:txBody>
      </p:sp>
      <p:sp>
        <p:nvSpPr>
          <p:cNvPr id="965" name="Google Shape;965;p5"/>
          <p:cNvSpPr/>
          <p:nvPr/>
        </p:nvSpPr>
        <p:spPr>
          <a:xfrm>
            <a:off x="905137" y="5036871"/>
            <a:ext cx="4433590" cy="1270411"/>
          </a:xfrm>
          <a:prstGeom prst="rect">
            <a:avLst/>
          </a:prstGeom>
          <a:noFill/>
          <a:ln cap="flat" cmpd="sng" w="12700">
            <a:solidFill>
              <a:srgbClr val="4149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6" name="Google Shape;966;p5"/>
          <p:cNvSpPr/>
          <p:nvPr/>
        </p:nvSpPr>
        <p:spPr>
          <a:xfrm>
            <a:off x="905136" y="5036870"/>
            <a:ext cx="1246241" cy="1269577"/>
          </a:xfrm>
          <a:prstGeom prst="rect">
            <a:avLst/>
          </a:prstGeom>
          <a:solidFill>
            <a:srgbClr val="595959"/>
          </a:solidFill>
          <a:ln cap="flat" cmpd="sng" w="12700">
            <a:solidFill>
              <a:srgbClr val="4149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7" name="Google Shape;967;p5"/>
          <p:cNvSpPr/>
          <p:nvPr/>
        </p:nvSpPr>
        <p:spPr>
          <a:xfrm>
            <a:off x="1157523" y="5296125"/>
            <a:ext cx="741466" cy="739778"/>
          </a:xfrm>
          <a:prstGeom prst="ellipse">
            <a:avLst/>
          </a:prstGeom>
          <a:solidFill>
            <a:srgbClr val="7F7F7F"/>
          </a:solid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01</a:t>
            </a:r>
            <a:endParaRPr/>
          </a:p>
        </p:txBody>
      </p:sp>
      <p:sp>
        <p:nvSpPr>
          <p:cNvPr id="968" name="Google Shape;968;p5"/>
          <p:cNvSpPr/>
          <p:nvPr/>
        </p:nvSpPr>
        <p:spPr>
          <a:xfrm>
            <a:off x="7864358" y="5433702"/>
            <a:ext cx="3187349" cy="78483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lang="en-US" sz="1200">
                <a:solidFill>
                  <a:schemeClr val="lt1"/>
                </a:solidFill>
                <a:latin typeface="Microsoft Yahei"/>
                <a:ea typeface="Microsoft Yahei"/>
                <a:cs typeface="Microsoft Yahei"/>
                <a:sym typeface="Microsoft Yahei"/>
              </a:rPr>
              <a:t>後端則主要是後續的資料處理，像是與資料庫互動，或是檔案資料處理等等，像是餐廳廚房出菜這樣。</a:t>
            </a:r>
            <a:endParaRPr sz="1200">
              <a:solidFill>
                <a:schemeClr val="lt1"/>
              </a:solidFill>
              <a:latin typeface="Microsoft Yahei"/>
              <a:ea typeface="Microsoft Yahei"/>
              <a:cs typeface="Microsoft Yahei"/>
              <a:sym typeface="Microsoft Yahei"/>
            </a:endParaRPr>
          </a:p>
        </p:txBody>
      </p:sp>
      <p:sp>
        <p:nvSpPr>
          <p:cNvPr id="969" name="Google Shape;969;p5"/>
          <p:cNvSpPr/>
          <p:nvPr/>
        </p:nvSpPr>
        <p:spPr>
          <a:xfrm>
            <a:off x="7864357" y="5144314"/>
            <a:ext cx="1349581" cy="372025"/>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1" lang="en-US" sz="1600">
                <a:solidFill>
                  <a:schemeClr val="lt1"/>
                </a:solidFill>
                <a:latin typeface="Microsoft Yahei"/>
                <a:ea typeface="Microsoft Yahei"/>
                <a:cs typeface="Microsoft Yahei"/>
                <a:sym typeface="Microsoft Yahei"/>
              </a:rPr>
              <a:t>網頁後端</a:t>
            </a:r>
            <a:endParaRPr b="1" sz="1600">
              <a:solidFill>
                <a:schemeClr val="lt1"/>
              </a:solidFill>
              <a:latin typeface="Microsoft Yahei"/>
              <a:ea typeface="Microsoft Yahei"/>
              <a:cs typeface="Microsoft Yahei"/>
              <a:sym typeface="Microsoft Yahei"/>
            </a:endParaRPr>
          </a:p>
        </p:txBody>
      </p:sp>
      <p:sp>
        <p:nvSpPr>
          <p:cNvPr id="970" name="Google Shape;970;p5"/>
          <p:cNvSpPr/>
          <p:nvPr/>
        </p:nvSpPr>
        <p:spPr>
          <a:xfrm>
            <a:off x="6551442" y="5071072"/>
            <a:ext cx="4433590" cy="1270411"/>
          </a:xfrm>
          <a:prstGeom prst="rect">
            <a:avLst/>
          </a:prstGeom>
          <a:noFill/>
          <a:ln cap="flat" cmpd="sng" w="12700">
            <a:solidFill>
              <a:srgbClr val="6F7C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1" name="Google Shape;971;p5"/>
          <p:cNvSpPr/>
          <p:nvPr/>
        </p:nvSpPr>
        <p:spPr>
          <a:xfrm>
            <a:off x="6551441" y="5071071"/>
            <a:ext cx="1246241" cy="1269577"/>
          </a:xfrm>
          <a:prstGeom prst="rect">
            <a:avLst/>
          </a:prstGeom>
          <a:solidFill>
            <a:srgbClr val="595959"/>
          </a:solidFill>
          <a:ln cap="flat" cmpd="sng" w="12700">
            <a:solidFill>
              <a:srgbClr val="6F7C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2" name="Google Shape;972;p5"/>
          <p:cNvSpPr/>
          <p:nvPr/>
        </p:nvSpPr>
        <p:spPr>
          <a:xfrm>
            <a:off x="6803828" y="5341154"/>
            <a:ext cx="741466" cy="739778"/>
          </a:xfrm>
          <a:prstGeom prst="ellipse">
            <a:avLst/>
          </a:prstGeom>
          <a:solidFill>
            <a:srgbClr val="3F3F3F"/>
          </a:solid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02</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750"/>
                                        <p:tgtEl>
                                          <p:spTgt spid="944"/>
                                        </p:tgtEl>
                                        <p:attrNameLst>
                                          <p:attrName>ppt_w</p:attrName>
                                        </p:attrNameLst>
                                      </p:cBhvr>
                                      <p:tavLst>
                                        <p:tav fmla="" tm="0">
                                          <p:val>
                                            <p:strVal val="0"/>
                                          </p:val>
                                        </p:tav>
                                        <p:tav fmla="" tm="100000">
                                          <p:val>
                                            <p:strVal val="#ppt_w"/>
                                          </p:val>
                                        </p:tav>
                                      </p:tavLst>
                                    </p:anim>
                                    <p:anim calcmode="lin" valueType="num">
                                      <p:cBhvr additive="base">
                                        <p:cTn dur="750"/>
                                        <p:tgtEl>
                                          <p:spTgt spid="9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945"/>
                                        </p:tgtEl>
                                        <p:attrNameLst>
                                          <p:attrName>style.visibility</p:attrName>
                                        </p:attrNameLst>
                                      </p:cBhvr>
                                      <p:to>
                                        <p:strVal val="visible"/>
                                      </p:to>
                                    </p:set>
                                    <p:anim calcmode="lin" valueType="num">
                                      <p:cBhvr additive="base">
                                        <p:cTn dur="750"/>
                                        <p:tgtEl>
                                          <p:spTgt spid="945"/>
                                        </p:tgtEl>
                                        <p:attrNameLst>
                                          <p:attrName>ppt_w</p:attrName>
                                        </p:attrNameLst>
                                      </p:cBhvr>
                                      <p:tavLst>
                                        <p:tav fmla="" tm="0">
                                          <p:val>
                                            <p:strVal val="0"/>
                                          </p:val>
                                        </p:tav>
                                        <p:tav fmla="" tm="100000">
                                          <p:val>
                                            <p:strVal val="#ppt_w"/>
                                          </p:val>
                                        </p:tav>
                                      </p:tavLst>
                                    </p:anim>
                                    <p:anim calcmode="lin" valueType="num">
                                      <p:cBhvr additive="base">
                                        <p:cTn dur="750"/>
                                        <p:tgtEl>
                                          <p:spTgt spid="9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946"/>
                                        </p:tgtEl>
                                        <p:attrNameLst>
                                          <p:attrName>style.visibility</p:attrName>
                                        </p:attrNameLst>
                                      </p:cBhvr>
                                      <p:to>
                                        <p:strVal val="visible"/>
                                      </p:to>
                                    </p:set>
                                    <p:anim calcmode="lin" valueType="num">
                                      <p:cBhvr additive="base">
                                        <p:cTn dur="750"/>
                                        <p:tgtEl>
                                          <p:spTgt spid="946"/>
                                        </p:tgtEl>
                                        <p:attrNameLst>
                                          <p:attrName>ppt_w</p:attrName>
                                        </p:attrNameLst>
                                      </p:cBhvr>
                                      <p:tavLst>
                                        <p:tav fmla="" tm="0">
                                          <p:val>
                                            <p:strVal val="0"/>
                                          </p:val>
                                        </p:tav>
                                        <p:tav fmla="" tm="100000">
                                          <p:val>
                                            <p:strVal val="#ppt_w"/>
                                          </p:val>
                                        </p:tav>
                                      </p:tavLst>
                                    </p:anim>
                                    <p:anim calcmode="lin" valueType="num">
                                      <p:cBhvr additive="base">
                                        <p:cTn dur="750"/>
                                        <p:tgtEl>
                                          <p:spTgt spid="94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076" name="Shape 3076"/>
        <p:cNvGrpSpPr/>
        <p:nvPr/>
      </p:nvGrpSpPr>
      <p:grpSpPr>
        <a:xfrm>
          <a:off x="0" y="0"/>
          <a:ext cx="0" cy="0"/>
          <a:chOff x="0" y="0"/>
          <a:chExt cx="0" cy="0"/>
        </a:xfrm>
      </p:grpSpPr>
      <p:sp>
        <p:nvSpPr>
          <p:cNvPr id="3077" name="Google Shape;3077;g2580e301964_0_88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OVERFLOW</a:t>
            </a:r>
            <a:endParaRPr sz="1400">
              <a:solidFill>
                <a:schemeClr val="lt1"/>
              </a:solidFill>
              <a:latin typeface="Arial"/>
              <a:ea typeface="Arial"/>
              <a:cs typeface="Arial"/>
              <a:sym typeface="Arial"/>
            </a:endParaRPr>
          </a:p>
        </p:txBody>
      </p:sp>
      <p:grpSp>
        <p:nvGrpSpPr>
          <p:cNvPr id="3078" name="Google Shape;3078;g2580e301964_0_888"/>
          <p:cNvGrpSpPr/>
          <p:nvPr/>
        </p:nvGrpSpPr>
        <p:grpSpPr>
          <a:xfrm>
            <a:off x="5826806" y="1018339"/>
            <a:ext cx="538327" cy="59700"/>
            <a:chOff x="5607050" y="1793751"/>
            <a:chExt cx="538327" cy="59700"/>
          </a:xfrm>
        </p:grpSpPr>
        <p:sp>
          <p:nvSpPr>
            <p:cNvPr id="3079" name="Google Shape;3079;g2580e301964_0_88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0" name="Google Shape;3080;g2580e301964_0_88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1" name="Google Shape;3081;g2580e301964_0_88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82" name="Google Shape;3082;g2580e301964_0_888"/>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3" name="Google Shape;3083;g2580e301964_0_888"/>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4" name="Google Shape;3084;g2580e301964_0_888"/>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5" name="Google Shape;3085;g2580e301964_0_888"/>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086" name="Google Shape;3086;g2580e301964_0_888"/>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087" name="Google Shape;3087;g2580e301964_0_888"/>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8" name="Google Shape;3088;g2580e301964_0_888"/>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9" name="Google Shape;3089;g2580e301964_0_888"/>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0" name="Google Shape;3090;g2580e301964_0_888"/>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1" name="Google Shape;3091;g2580e301964_0_888"/>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2" name="Google Shape;3092;g2580e301964_0_888"/>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3" name="Google Shape;3093;g2580e301964_0_888"/>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4" name="Google Shape;3094;g2580e301964_0_888"/>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5" name="Google Shape;3095;g2580e301964_0_888"/>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6" name="Google Shape;3096;g2580e301964_0_888"/>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7" name="Google Shape;3097;g2580e301964_0_888"/>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8" name="Google Shape;3098;g2580e301964_0_888"/>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9" name="Google Shape;3099;g2580e301964_0_888"/>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0" name="Google Shape;3100;g2580e301964_0_888"/>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1" name="Google Shape;3101;g2580e301964_0_888"/>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2" name="Google Shape;3102;g2580e301964_0_888"/>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3" name="Google Shape;3103;g2580e301964_0_888"/>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4" name="Google Shape;3104;g2580e301964_0_888"/>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5" name="Google Shape;3105;g2580e301964_0_888"/>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6" name="Google Shape;3106;g2580e301964_0_888"/>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7" name="Google Shape;3107;g2580e301964_0_888"/>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8" name="Google Shape;3108;g2580e301964_0_888"/>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9" name="Google Shape;3109;g2580e301964_0_888"/>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10" name="Google Shape;3110;g2580e301964_0_888"/>
          <p:cNvPicPr preferRelativeResize="0"/>
          <p:nvPr/>
        </p:nvPicPr>
        <p:blipFill rotWithShape="1">
          <a:blip r:embed="rId3">
            <a:alphaModFix/>
          </a:blip>
          <a:srcRect b="0" l="0" r="0" t="0"/>
          <a:stretch/>
        </p:blipFill>
        <p:spPr>
          <a:xfrm>
            <a:off x="1108572" y="1073986"/>
            <a:ext cx="10210800" cy="431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85"/>
                                        </p:tgtEl>
                                        <p:attrNameLst>
                                          <p:attrName>style.visibility</p:attrName>
                                        </p:attrNameLst>
                                      </p:cBhvr>
                                      <p:to>
                                        <p:strVal val="visible"/>
                                      </p:to>
                                    </p:set>
                                    <p:anim calcmode="lin" valueType="num">
                                      <p:cBhvr additive="base">
                                        <p:cTn dur="750"/>
                                        <p:tgtEl>
                                          <p:spTgt spid="30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089"/>
                                        </p:tgtEl>
                                        <p:attrNameLst>
                                          <p:attrName>style.visibility</p:attrName>
                                        </p:attrNameLst>
                                      </p:cBhvr>
                                      <p:to>
                                        <p:strVal val="visible"/>
                                      </p:to>
                                    </p:set>
                                    <p:anim calcmode="lin" valueType="num">
                                      <p:cBhvr additive="base">
                                        <p:cTn dur="750"/>
                                        <p:tgtEl>
                                          <p:spTgt spid="30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083"/>
                                        </p:tgtEl>
                                        <p:attrNameLst>
                                          <p:attrName>style.visibility</p:attrName>
                                        </p:attrNameLst>
                                      </p:cBhvr>
                                      <p:to>
                                        <p:strVal val="visible"/>
                                      </p:to>
                                    </p:set>
                                    <p:anim calcmode="lin" valueType="num">
                                      <p:cBhvr additive="base">
                                        <p:cTn dur="750"/>
                                        <p:tgtEl>
                                          <p:spTgt spid="30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082"/>
                                        </p:tgtEl>
                                        <p:attrNameLst>
                                          <p:attrName>style.visibility</p:attrName>
                                        </p:attrNameLst>
                                      </p:cBhvr>
                                      <p:to>
                                        <p:strVal val="visible"/>
                                      </p:to>
                                    </p:set>
                                    <p:anim calcmode="lin" valueType="num">
                                      <p:cBhvr additive="base">
                                        <p:cTn dur="750"/>
                                        <p:tgtEl>
                                          <p:spTgt spid="30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084"/>
                                        </p:tgtEl>
                                        <p:attrNameLst>
                                          <p:attrName>style.visibility</p:attrName>
                                        </p:attrNameLst>
                                      </p:cBhvr>
                                      <p:to>
                                        <p:strVal val="visible"/>
                                      </p:to>
                                    </p:set>
                                    <p:anim calcmode="lin" valueType="num">
                                      <p:cBhvr additive="base">
                                        <p:cTn dur="750"/>
                                        <p:tgtEl>
                                          <p:spTgt spid="3084"/>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086"/>
                                        </p:tgtEl>
                                        <p:attrNameLst>
                                          <p:attrName>style.visibility</p:attrName>
                                        </p:attrNameLst>
                                      </p:cBhvr>
                                      <p:to>
                                        <p:strVal val="visible"/>
                                      </p:to>
                                    </p:set>
                                    <p:animEffect filter="fade" transition="in">
                                      <p:cBhvr>
                                        <p:cTn dur="500"/>
                                        <p:tgtEl>
                                          <p:spTgt spid="3086"/>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087"/>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088"/>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090"/>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091"/>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092"/>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093"/>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094"/>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095"/>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096"/>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097"/>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098"/>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099"/>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100"/>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101"/>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102"/>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103"/>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104"/>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105"/>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106"/>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107"/>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108"/>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115" name="Shape 3115"/>
        <p:cNvGrpSpPr/>
        <p:nvPr/>
      </p:nvGrpSpPr>
      <p:grpSpPr>
        <a:xfrm>
          <a:off x="0" y="0"/>
          <a:ext cx="0" cy="0"/>
          <a:chOff x="0" y="0"/>
          <a:chExt cx="0" cy="0"/>
        </a:xfrm>
      </p:grpSpPr>
      <p:sp>
        <p:nvSpPr>
          <p:cNvPr id="3116" name="Google Shape;3116;g2580e301964_0_92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BORDER樣式</a:t>
            </a:r>
            <a:endParaRPr sz="1400">
              <a:solidFill>
                <a:schemeClr val="lt1"/>
              </a:solidFill>
              <a:latin typeface="Arial"/>
              <a:ea typeface="Arial"/>
              <a:cs typeface="Arial"/>
              <a:sym typeface="Arial"/>
            </a:endParaRPr>
          </a:p>
        </p:txBody>
      </p:sp>
      <p:grpSp>
        <p:nvGrpSpPr>
          <p:cNvPr id="3117" name="Google Shape;3117;g2580e301964_0_926"/>
          <p:cNvGrpSpPr/>
          <p:nvPr/>
        </p:nvGrpSpPr>
        <p:grpSpPr>
          <a:xfrm>
            <a:off x="5826806" y="1018339"/>
            <a:ext cx="538327" cy="59700"/>
            <a:chOff x="5607050" y="1793751"/>
            <a:chExt cx="538327" cy="59700"/>
          </a:xfrm>
        </p:grpSpPr>
        <p:sp>
          <p:nvSpPr>
            <p:cNvPr id="3118" name="Google Shape;3118;g2580e301964_0_92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9" name="Google Shape;3119;g2580e301964_0_92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0" name="Google Shape;3120;g2580e301964_0_92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21" name="Google Shape;3121;g2580e301964_0_92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2" name="Google Shape;3122;g2580e301964_0_92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3" name="Google Shape;3123;g2580e301964_0_92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4" name="Google Shape;3124;g2580e301964_0_92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125" name="Google Shape;3125;g2580e301964_0_92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126" name="Google Shape;3126;g2580e301964_0_92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7" name="Google Shape;3127;g2580e301964_0_92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8" name="Google Shape;3128;g2580e301964_0_92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9" name="Google Shape;3129;g2580e301964_0_92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0" name="Google Shape;3130;g2580e301964_0_92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1" name="Google Shape;3131;g2580e301964_0_92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2" name="Google Shape;3132;g2580e301964_0_92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3" name="Google Shape;3133;g2580e301964_0_92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4" name="Google Shape;3134;g2580e301964_0_92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5" name="Google Shape;3135;g2580e301964_0_92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6" name="Google Shape;3136;g2580e301964_0_92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7" name="Google Shape;3137;g2580e301964_0_92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8" name="Google Shape;3138;g2580e301964_0_92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9" name="Google Shape;3139;g2580e301964_0_92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0" name="Google Shape;3140;g2580e301964_0_92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1" name="Google Shape;3141;g2580e301964_0_92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2" name="Google Shape;3142;g2580e301964_0_92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3" name="Google Shape;3143;g2580e301964_0_92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4" name="Google Shape;3144;g2580e301964_0_92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5" name="Google Shape;3145;g2580e301964_0_92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6" name="Google Shape;3146;g2580e301964_0_92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7" name="Google Shape;3147;g2580e301964_0_92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8" name="Google Shape;3148;g2580e301964_0_92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9" name="Google Shape;3149;g2580e301964_0_926"/>
          <p:cNvSpPr txBox="1"/>
          <p:nvPr/>
        </p:nvSpPr>
        <p:spPr>
          <a:xfrm>
            <a:off x="1280389" y="832127"/>
            <a:ext cx="8670900" cy="58800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US" sz="3200">
                <a:solidFill>
                  <a:schemeClr val="lt1"/>
                </a:solidFill>
                <a:latin typeface="Calibri"/>
                <a:ea typeface="Calibri"/>
                <a:cs typeface="Calibri"/>
                <a:sym typeface="Calibri"/>
              </a:rPr>
              <a:t>CSS border-style 邊框樣式</a:t>
            </a:r>
            <a:endParaRPr/>
          </a:p>
          <a:p>
            <a:pPr indent="0" lvl="0" marL="0" marR="0" rtl="0" algn="l">
              <a:lnSpc>
                <a:spcPct val="200000"/>
              </a:lnSpc>
              <a:spcBef>
                <a:spcPts val="0"/>
              </a:spcBef>
              <a:spcAft>
                <a:spcPts val="0"/>
              </a:spcAft>
              <a:buNone/>
            </a:pPr>
            <a:r>
              <a:rPr lang="en-US" sz="2400">
                <a:solidFill>
                  <a:schemeClr val="lt1"/>
                </a:solidFill>
                <a:latin typeface="Calibri"/>
                <a:ea typeface="Calibri"/>
                <a:cs typeface="Calibri"/>
                <a:sym typeface="Calibri"/>
              </a:rPr>
              <a:t>CSS 中透過 border-style 設定邊框的樣式，可以一次設定四個邊框，也可以分別設定各個邊框樣式，網頁中的許多元素，特別是 DIV 區塊以及 span 區域的邊框樣式，都可以使用 border-style 來設計，border-style 要能正確顯示，通常會同時包含 border-width（邊框寬度）以及 border-color（邊框顏色）的搭配，幾乎所有的主流瀏覽器都支援 CSS border-style 的邊框樣式屬性。</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124"/>
                                        </p:tgtEl>
                                        <p:attrNameLst>
                                          <p:attrName>style.visibility</p:attrName>
                                        </p:attrNameLst>
                                      </p:cBhvr>
                                      <p:to>
                                        <p:strVal val="visible"/>
                                      </p:to>
                                    </p:set>
                                    <p:anim calcmode="lin" valueType="num">
                                      <p:cBhvr additive="base">
                                        <p:cTn dur="750"/>
                                        <p:tgtEl>
                                          <p:spTgt spid="31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128"/>
                                        </p:tgtEl>
                                        <p:attrNameLst>
                                          <p:attrName>style.visibility</p:attrName>
                                        </p:attrNameLst>
                                      </p:cBhvr>
                                      <p:to>
                                        <p:strVal val="visible"/>
                                      </p:to>
                                    </p:set>
                                    <p:anim calcmode="lin" valueType="num">
                                      <p:cBhvr additive="base">
                                        <p:cTn dur="750"/>
                                        <p:tgtEl>
                                          <p:spTgt spid="31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122"/>
                                        </p:tgtEl>
                                        <p:attrNameLst>
                                          <p:attrName>style.visibility</p:attrName>
                                        </p:attrNameLst>
                                      </p:cBhvr>
                                      <p:to>
                                        <p:strVal val="visible"/>
                                      </p:to>
                                    </p:set>
                                    <p:anim calcmode="lin" valueType="num">
                                      <p:cBhvr additive="base">
                                        <p:cTn dur="750"/>
                                        <p:tgtEl>
                                          <p:spTgt spid="31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121"/>
                                        </p:tgtEl>
                                        <p:attrNameLst>
                                          <p:attrName>style.visibility</p:attrName>
                                        </p:attrNameLst>
                                      </p:cBhvr>
                                      <p:to>
                                        <p:strVal val="visible"/>
                                      </p:to>
                                    </p:set>
                                    <p:anim calcmode="lin" valueType="num">
                                      <p:cBhvr additive="base">
                                        <p:cTn dur="750"/>
                                        <p:tgtEl>
                                          <p:spTgt spid="31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123"/>
                                        </p:tgtEl>
                                        <p:attrNameLst>
                                          <p:attrName>style.visibility</p:attrName>
                                        </p:attrNameLst>
                                      </p:cBhvr>
                                      <p:to>
                                        <p:strVal val="visible"/>
                                      </p:to>
                                    </p:set>
                                    <p:anim calcmode="lin" valueType="num">
                                      <p:cBhvr additive="base">
                                        <p:cTn dur="750"/>
                                        <p:tgtEl>
                                          <p:spTgt spid="3123"/>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125"/>
                                        </p:tgtEl>
                                        <p:attrNameLst>
                                          <p:attrName>style.visibility</p:attrName>
                                        </p:attrNameLst>
                                      </p:cBhvr>
                                      <p:to>
                                        <p:strVal val="visible"/>
                                      </p:to>
                                    </p:set>
                                    <p:animEffect filter="fade" transition="in">
                                      <p:cBhvr>
                                        <p:cTn dur="500"/>
                                        <p:tgtEl>
                                          <p:spTgt spid="3125"/>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126"/>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127"/>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129"/>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130"/>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131"/>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132"/>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133"/>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134"/>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135"/>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136"/>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137"/>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138"/>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139"/>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140"/>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141"/>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142"/>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143"/>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144"/>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145"/>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146"/>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147"/>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154" name="Shape 3154"/>
        <p:cNvGrpSpPr/>
        <p:nvPr/>
      </p:nvGrpSpPr>
      <p:grpSpPr>
        <a:xfrm>
          <a:off x="0" y="0"/>
          <a:ext cx="0" cy="0"/>
          <a:chOff x="0" y="0"/>
          <a:chExt cx="0" cy="0"/>
        </a:xfrm>
      </p:grpSpPr>
      <p:sp>
        <p:nvSpPr>
          <p:cNvPr id="3155" name="Google Shape;3155;g2580e301964_0_96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BORDER樣式</a:t>
            </a:r>
            <a:endParaRPr sz="1400">
              <a:solidFill>
                <a:schemeClr val="lt1"/>
              </a:solidFill>
              <a:latin typeface="Arial"/>
              <a:ea typeface="Arial"/>
              <a:cs typeface="Arial"/>
              <a:sym typeface="Arial"/>
            </a:endParaRPr>
          </a:p>
        </p:txBody>
      </p:sp>
      <p:grpSp>
        <p:nvGrpSpPr>
          <p:cNvPr id="3156" name="Google Shape;3156;g2580e301964_0_964"/>
          <p:cNvGrpSpPr/>
          <p:nvPr/>
        </p:nvGrpSpPr>
        <p:grpSpPr>
          <a:xfrm>
            <a:off x="5826806" y="1018339"/>
            <a:ext cx="538327" cy="59700"/>
            <a:chOff x="5607050" y="1793751"/>
            <a:chExt cx="538327" cy="59700"/>
          </a:xfrm>
        </p:grpSpPr>
        <p:sp>
          <p:nvSpPr>
            <p:cNvPr id="3157" name="Google Shape;3157;g2580e301964_0_96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8" name="Google Shape;3158;g2580e301964_0_96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9" name="Google Shape;3159;g2580e301964_0_96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60" name="Google Shape;3160;g2580e301964_0_964"/>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1" name="Google Shape;3161;g2580e301964_0_964"/>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2" name="Google Shape;3162;g2580e301964_0_964"/>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3" name="Google Shape;3163;g2580e301964_0_964"/>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164" name="Google Shape;3164;g2580e301964_0_964"/>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165" name="Google Shape;3165;g2580e301964_0_964"/>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6" name="Google Shape;3166;g2580e301964_0_964"/>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7" name="Google Shape;3167;g2580e301964_0_964"/>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8" name="Google Shape;3168;g2580e301964_0_964"/>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9" name="Google Shape;3169;g2580e301964_0_964"/>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0" name="Google Shape;3170;g2580e301964_0_964"/>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1" name="Google Shape;3171;g2580e301964_0_964"/>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2" name="Google Shape;3172;g2580e301964_0_964"/>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3" name="Google Shape;3173;g2580e301964_0_964"/>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4" name="Google Shape;3174;g2580e301964_0_964"/>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5" name="Google Shape;3175;g2580e301964_0_964"/>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6" name="Google Shape;3176;g2580e301964_0_964"/>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7" name="Google Shape;3177;g2580e301964_0_964"/>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8" name="Google Shape;3178;g2580e301964_0_964"/>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9" name="Google Shape;3179;g2580e301964_0_964"/>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0" name="Google Shape;3180;g2580e301964_0_964"/>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1" name="Google Shape;3181;g2580e301964_0_964"/>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2" name="Google Shape;3182;g2580e301964_0_964"/>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3" name="Google Shape;3183;g2580e301964_0_964"/>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4" name="Google Shape;3184;g2580e301964_0_964"/>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5" name="Google Shape;3185;g2580e301964_0_964"/>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6" name="Google Shape;3186;g2580e301964_0_964"/>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7" name="Google Shape;3187;g2580e301964_0_964"/>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88" name="Google Shape;3188;g2580e301964_0_964"/>
          <p:cNvPicPr preferRelativeResize="0"/>
          <p:nvPr/>
        </p:nvPicPr>
        <p:blipFill rotWithShape="1">
          <a:blip r:embed="rId3">
            <a:alphaModFix/>
          </a:blip>
          <a:srcRect b="0" l="0" r="0" t="0"/>
          <a:stretch/>
        </p:blipFill>
        <p:spPr>
          <a:xfrm>
            <a:off x="828675" y="1571625"/>
            <a:ext cx="10534650" cy="3714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163"/>
                                        </p:tgtEl>
                                        <p:attrNameLst>
                                          <p:attrName>style.visibility</p:attrName>
                                        </p:attrNameLst>
                                      </p:cBhvr>
                                      <p:to>
                                        <p:strVal val="visible"/>
                                      </p:to>
                                    </p:set>
                                    <p:anim calcmode="lin" valueType="num">
                                      <p:cBhvr additive="base">
                                        <p:cTn dur="750"/>
                                        <p:tgtEl>
                                          <p:spTgt spid="31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167"/>
                                        </p:tgtEl>
                                        <p:attrNameLst>
                                          <p:attrName>style.visibility</p:attrName>
                                        </p:attrNameLst>
                                      </p:cBhvr>
                                      <p:to>
                                        <p:strVal val="visible"/>
                                      </p:to>
                                    </p:set>
                                    <p:anim calcmode="lin" valueType="num">
                                      <p:cBhvr additive="base">
                                        <p:cTn dur="750"/>
                                        <p:tgtEl>
                                          <p:spTgt spid="31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161"/>
                                        </p:tgtEl>
                                        <p:attrNameLst>
                                          <p:attrName>style.visibility</p:attrName>
                                        </p:attrNameLst>
                                      </p:cBhvr>
                                      <p:to>
                                        <p:strVal val="visible"/>
                                      </p:to>
                                    </p:set>
                                    <p:anim calcmode="lin" valueType="num">
                                      <p:cBhvr additive="base">
                                        <p:cTn dur="750"/>
                                        <p:tgtEl>
                                          <p:spTgt spid="31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160"/>
                                        </p:tgtEl>
                                        <p:attrNameLst>
                                          <p:attrName>style.visibility</p:attrName>
                                        </p:attrNameLst>
                                      </p:cBhvr>
                                      <p:to>
                                        <p:strVal val="visible"/>
                                      </p:to>
                                    </p:set>
                                    <p:anim calcmode="lin" valueType="num">
                                      <p:cBhvr additive="base">
                                        <p:cTn dur="750"/>
                                        <p:tgtEl>
                                          <p:spTgt spid="31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162"/>
                                        </p:tgtEl>
                                        <p:attrNameLst>
                                          <p:attrName>style.visibility</p:attrName>
                                        </p:attrNameLst>
                                      </p:cBhvr>
                                      <p:to>
                                        <p:strVal val="visible"/>
                                      </p:to>
                                    </p:set>
                                    <p:anim calcmode="lin" valueType="num">
                                      <p:cBhvr additive="base">
                                        <p:cTn dur="750"/>
                                        <p:tgtEl>
                                          <p:spTgt spid="3162"/>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164"/>
                                        </p:tgtEl>
                                        <p:attrNameLst>
                                          <p:attrName>style.visibility</p:attrName>
                                        </p:attrNameLst>
                                      </p:cBhvr>
                                      <p:to>
                                        <p:strVal val="visible"/>
                                      </p:to>
                                    </p:set>
                                    <p:animEffect filter="fade" transition="in">
                                      <p:cBhvr>
                                        <p:cTn dur="500"/>
                                        <p:tgtEl>
                                          <p:spTgt spid="3164"/>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165"/>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166"/>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168"/>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169"/>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170"/>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171"/>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172"/>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173"/>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174"/>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175"/>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176"/>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177"/>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178"/>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179"/>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180"/>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181"/>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182"/>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183"/>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184"/>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185"/>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186"/>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193" name="Shape 3193"/>
        <p:cNvGrpSpPr/>
        <p:nvPr/>
      </p:nvGrpSpPr>
      <p:grpSpPr>
        <a:xfrm>
          <a:off x="0" y="0"/>
          <a:ext cx="0" cy="0"/>
          <a:chOff x="0" y="0"/>
          <a:chExt cx="0" cy="0"/>
        </a:xfrm>
      </p:grpSpPr>
      <p:sp>
        <p:nvSpPr>
          <p:cNvPr id="3194" name="Google Shape;3194;g2580e301964_0_100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BORDER樣式</a:t>
            </a:r>
            <a:endParaRPr sz="1400">
              <a:solidFill>
                <a:schemeClr val="lt1"/>
              </a:solidFill>
              <a:latin typeface="Arial"/>
              <a:ea typeface="Arial"/>
              <a:cs typeface="Arial"/>
              <a:sym typeface="Arial"/>
            </a:endParaRPr>
          </a:p>
        </p:txBody>
      </p:sp>
      <p:grpSp>
        <p:nvGrpSpPr>
          <p:cNvPr id="3195" name="Google Shape;3195;g2580e301964_0_1002"/>
          <p:cNvGrpSpPr/>
          <p:nvPr/>
        </p:nvGrpSpPr>
        <p:grpSpPr>
          <a:xfrm>
            <a:off x="5826806" y="1018339"/>
            <a:ext cx="538327" cy="59700"/>
            <a:chOff x="5607050" y="1793751"/>
            <a:chExt cx="538327" cy="59700"/>
          </a:xfrm>
        </p:grpSpPr>
        <p:sp>
          <p:nvSpPr>
            <p:cNvPr id="3196" name="Google Shape;3196;g2580e301964_0_100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7" name="Google Shape;3197;g2580e301964_0_100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8" name="Google Shape;3198;g2580e301964_0_100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99" name="Google Shape;3199;g2580e301964_0_1002"/>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0" name="Google Shape;3200;g2580e301964_0_1002"/>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1" name="Google Shape;3201;g2580e301964_0_1002"/>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2" name="Google Shape;3202;g2580e301964_0_1002"/>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203" name="Google Shape;3203;g2580e301964_0_1002"/>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204" name="Google Shape;3204;g2580e301964_0_1002"/>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5" name="Google Shape;3205;g2580e301964_0_1002"/>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6" name="Google Shape;3206;g2580e301964_0_1002"/>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7" name="Google Shape;3207;g2580e301964_0_1002"/>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8" name="Google Shape;3208;g2580e301964_0_1002"/>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9" name="Google Shape;3209;g2580e301964_0_1002"/>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0" name="Google Shape;3210;g2580e301964_0_1002"/>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1" name="Google Shape;3211;g2580e301964_0_1002"/>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2" name="Google Shape;3212;g2580e301964_0_1002"/>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3" name="Google Shape;3213;g2580e301964_0_1002"/>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4" name="Google Shape;3214;g2580e301964_0_1002"/>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5" name="Google Shape;3215;g2580e301964_0_1002"/>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6" name="Google Shape;3216;g2580e301964_0_1002"/>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7" name="Google Shape;3217;g2580e301964_0_1002"/>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8" name="Google Shape;3218;g2580e301964_0_1002"/>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9" name="Google Shape;3219;g2580e301964_0_1002"/>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0" name="Google Shape;3220;g2580e301964_0_1002"/>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1" name="Google Shape;3221;g2580e301964_0_1002"/>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2" name="Google Shape;3222;g2580e301964_0_1002"/>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3" name="Google Shape;3223;g2580e301964_0_1002"/>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4" name="Google Shape;3224;g2580e301964_0_1002"/>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5" name="Google Shape;3225;g2580e301964_0_1002"/>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6" name="Google Shape;3226;g2580e301964_0_1002"/>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27" name="Google Shape;3227;g2580e301964_0_1002"/>
          <p:cNvPicPr preferRelativeResize="0"/>
          <p:nvPr/>
        </p:nvPicPr>
        <p:blipFill rotWithShape="1">
          <a:blip r:embed="rId3">
            <a:alphaModFix/>
          </a:blip>
          <a:srcRect b="0" l="0" r="0" t="0"/>
          <a:stretch/>
        </p:blipFill>
        <p:spPr>
          <a:xfrm>
            <a:off x="1971955" y="1827380"/>
            <a:ext cx="8307848" cy="38147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202"/>
                                        </p:tgtEl>
                                        <p:attrNameLst>
                                          <p:attrName>style.visibility</p:attrName>
                                        </p:attrNameLst>
                                      </p:cBhvr>
                                      <p:to>
                                        <p:strVal val="visible"/>
                                      </p:to>
                                    </p:set>
                                    <p:anim calcmode="lin" valueType="num">
                                      <p:cBhvr additive="base">
                                        <p:cTn dur="750"/>
                                        <p:tgtEl>
                                          <p:spTgt spid="32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06"/>
                                        </p:tgtEl>
                                        <p:attrNameLst>
                                          <p:attrName>style.visibility</p:attrName>
                                        </p:attrNameLst>
                                      </p:cBhvr>
                                      <p:to>
                                        <p:strVal val="visible"/>
                                      </p:to>
                                    </p:set>
                                    <p:anim calcmode="lin" valueType="num">
                                      <p:cBhvr additive="base">
                                        <p:cTn dur="750"/>
                                        <p:tgtEl>
                                          <p:spTgt spid="32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200"/>
                                        </p:tgtEl>
                                        <p:attrNameLst>
                                          <p:attrName>style.visibility</p:attrName>
                                        </p:attrNameLst>
                                      </p:cBhvr>
                                      <p:to>
                                        <p:strVal val="visible"/>
                                      </p:to>
                                    </p:set>
                                    <p:anim calcmode="lin" valueType="num">
                                      <p:cBhvr additive="base">
                                        <p:cTn dur="750"/>
                                        <p:tgtEl>
                                          <p:spTgt spid="32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199"/>
                                        </p:tgtEl>
                                        <p:attrNameLst>
                                          <p:attrName>style.visibility</p:attrName>
                                        </p:attrNameLst>
                                      </p:cBhvr>
                                      <p:to>
                                        <p:strVal val="visible"/>
                                      </p:to>
                                    </p:set>
                                    <p:anim calcmode="lin" valueType="num">
                                      <p:cBhvr additive="base">
                                        <p:cTn dur="750"/>
                                        <p:tgtEl>
                                          <p:spTgt spid="31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201"/>
                                        </p:tgtEl>
                                        <p:attrNameLst>
                                          <p:attrName>style.visibility</p:attrName>
                                        </p:attrNameLst>
                                      </p:cBhvr>
                                      <p:to>
                                        <p:strVal val="visible"/>
                                      </p:to>
                                    </p:set>
                                    <p:anim calcmode="lin" valueType="num">
                                      <p:cBhvr additive="base">
                                        <p:cTn dur="750"/>
                                        <p:tgtEl>
                                          <p:spTgt spid="320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203"/>
                                        </p:tgtEl>
                                        <p:attrNameLst>
                                          <p:attrName>style.visibility</p:attrName>
                                        </p:attrNameLst>
                                      </p:cBhvr>
                                      <p:to>
                                        <p:strVal val="visible"/>
                                      </p:to>
                                    </p:set>
                                    <p:animEffect filter="fade" transition="in">
                                      <p:cBhvr>
                                        <p:cTn dur="500"/>
                                        <p:tgtEl>
                                          <p:spTgt spid="3203"/>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204"/>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205"/>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207"/>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208"/>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209"/>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210"/>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211"/>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212"/>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213"/>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214"/>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215"/>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216"/>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217"/>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218"/>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219"/>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220"/>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221"/>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222"/>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223"/>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224"/>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225"/>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232" name="Shape 3232"/>
        <p:cNvGrpSpPr/>
        <p:nvPr/>
      </p:nvGrpSpPr>
      <p:grpSpPr>
        <a:xfrm>
          <a:off x="0" y="0"/>
          <a:ext cx="0" cy="0"/>
          <a:chOff x="0" y="0"/>
          <a:chExt cx="0" cy="0"/>
        </a:xfrm>
      </p:grpSpPr>
      <p:sp>
        <p:nvSpPr>
          <p:cNvPr id="3233" name="Google Shape;3233;g2580e301964_0_140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CSS在開發時一定會遇到的問題</a:t>
            </a:r>
            <a:endParaRPr sz="1400">
              <a:solidFill>
                <a:schemeClr val="lt1"/>
              </a:solidFill>
              <a:latin typeface="Arial"/>
              <a:ea typeface="Arial"/>
              <a:cs typeface="Arial"/>
              <a:sym typeface="Arial"/>
            </a:endParaRPr>
          </a:p>
        </p:txBody>
      </p:sp>
      <p:grpSp>
        <p:nvGrpSpPr>
          <p:cNvPr id="3234" name="Google Shape;3234;g2580e301964_0_1404"/>
          <p:cNvGrpSpPr/>
          <p:nvPr/>
        </p:nvGrpSpPr>
        <p:grpSpPr>
          <a:xfrm>
            <a:off x="5826806" y="1018339"/>
            <a:ext cx="538327" cy="59700"/>
            <a:chOff x="5607050" y="1793751"/>
            <a:chExt cx="538327" cy="59700"/>
          </a:xfrm>
        </p:grpSpPr>
        <p:sp>
          <p:nvSpPr>
            <p:cNvPr id="3235" name="Google Shape;3235;g2580e301964_0_140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6" name="Google Shape;3236;g2580e301964_0_140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7" name="Google Shape;3237;g2580e301964_0_140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38" name="Google Shape;3238;g2580e301964_0_1404"/>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9" name="Google Shape;3239;g2580e301964_0_1404"/>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0" name="Google Shape;3240;g2580e301964_0_1404"/>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1" name="Google Shape;3241;g2580e301964_0_1404"/>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242" name="Google Shape;3242;g2580e301964_0_1404"/>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243" name="Google Shape;3243;g2580e301964_0_1404"/>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4" name="Google Shape;3244;g2580e301964_0_1404"/>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5" name="Google Shape;3245;g2580e301964_0_1404"/>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6" name="Google Shape;3246;g2580e301964_0_1404"/>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7" name="Google Shape;3247;g2580e301964_0_1404"/>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8" name="Google Shape;3248;g2580e301964_0_1404"/>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9" name="Google Shape;3249;g2580e301964_0_1404"/>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0" name="Google Shape;3250;g2580e301964_0_1404"/>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1" name="Google Shape;3251;g2580e301964_0_1404"/>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2" name="Google Shape;3252;g2580e301964_0_1404"/>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3" name="Google Shape;3253;g2580e301964_0_1404"/>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4" name="Google Shape;3254;g2580e301964_0_1404"/>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5" name="Google Shape;3255;g2580e301964_0_1404"/>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6" name="Google Shape;3256;g2580e301964_0_1404"/>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7" name="Google Shape;3257;g2580e301964_0_1404"/>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8" name="Google Shape;3258;g2580e301964_0_1404"/>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9" name="Google Shape;3259;g2580e301964_0_1404"/>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0" name="Google Shape;3260;g2580e301964_0_1404"/>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1" name="Google Shape;3261;g2580e301964_0_1404"/>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2" name="Google Shape;3262;g2580e301964_0_1404"/>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3" name="Google Shape;3263;g2580e301964_0_1404"/>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4" name="Google Shape;3264;g2580e301964_0_1404"/>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5" name="Google Shape;3265;g2580e301964_0_1404"/>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6" name="Google Shape;3266;g2580e301964_0_1404"/>
          <p:cNvSpPr txBox="1"/>
          <p:nvPr/>
        </p:nvSpPr>
        <p:spPr>
          <a:xfrm>
            <a:off x="1278209" y="995645"/>
            <a:ext cx="8205900" cy="2447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CSS有以下常見的問題：</a:t>
            </a:r>
            <a:endParaRPr sz="1800">
              <a:solidFill>
                <a:schemeClr val="lt1"/>
              </a:solidFill>
              <a:latin typeface="Calibri"/>
              <a:ea typeface="Calibri"/>
              <a:cs typeface="Calibri"/>
              <a:sym typeface="Calibri"/>
            </a:endParaRPr>
          </a:p>
          <a:p>
            <a:pPr indent="-285750" lvl="1" marL="7429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載入速度緩慢</a:t>
            </a:r>
            <a:endParaRPr/>
          </a:p>
          <a:p>
            <a:pPr indent="-285750" lvl="1" marL="7429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遇到不會解的問題</a:t>
            </a:r>
            <a:endParaRPr/>
          </a:p>
          <a:p>
            <a:pPr indent="-285750" lvl="1" marL="7429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接別人寫的 CSS，然後還看不懂在寫什麼</a:t>
            </a:r>
            <a:endParaRPr/>
          </a:p>
          <a:p>
            <a:pPr indent="-285750" lvl="1" marL="7429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兩個月後維護自己寫的 CSS ，然後還看不懂在寫什麼</a:t>
            </a:r>
            <a:endParaRPr b="0" i="0" sz="1800" u="none" cap="none" strike="noStrike">
              <a:solidFill>
                <a:schemeClr val="lt1"/>
              </a:solidFill>
              <a:latin typeface="Calibri"/>
              <a:ea typeface="Calibri"/>
              <a:cs typeface="Calibri"/>
              <a:sym typeface="Calibri"/>
            </a:endParaRPr>
          </a:p>
          <a:p>
            <a:pPr indent="-171450" lvl="0" marL="285750" marR="0" rtl="0" algn="l">
              <a:lnSpc>
                <a:spcPct val="150000"/>
              </a:lnSpc>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sp>
        <p:nvSpPr>
          <p:cNvPr id="3267" name="Google Shape;3267;g2580e301964_0_1404"/>
          <p:cNvSpPr txBox="1"/>
          <p:nvPr/>
        </p:nvSpPr>
        <p:spPr>
          <a:xfrm>
            <a:off x="1258845" y="3728678"/>
            <a:ext cx="81993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有時在撰寫CSS時不會考慮的那麼多，導致CSS 濫用優先值、important 也是很常見的事情，接下來就會遇到：</a:t>
            </a:r>
            <a:endParaRPr/>
          </a:p>
          <a:p>
            <a:pPr indent="-285750" lvl="1" marL="7429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奇怪，樣式怎麼寫不上去</a:t>
            </a:r>
            <a:endParaRPr/>
          </a:p>
          <a:p>
            <a:pPr indent="-285750" lvl="1" marL="7429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頁面上的色彩與整體設計不相同</a:t>
            </a:r>
            <a:endParaRPr/>
          </a:p>
          <a:p>
            <a:pPr indent="-285750" lvl="1" marL="7429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啃，字體怎麼無法調整</a:t>
            </a:r>
            <a:endParaRPr/>
          </a:p>
          <a:p>
            <a:pPr indent="-285750" lvl="1" marL="7429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不同的框架相互影響</a:t>
            </a:r>
            <a:endParaRPr/>
          </a:p>
          <a:p>
            <a:pPr indent="-285750" lvl="1" marL="7429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這麼低能的解法絕對不是我寫的</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241"/>
                                        </p:tgtEl>
                                        <p:attrNameLst>
                                          <p:attrName>style.visibility</p:attrName>
                                        </p:attrNameLst>
                                      </p:cBhvr>
                                      <p:to>
                                        <p:strVal val="visible"/>
                                      </p:to>
                                    </p:set>
                                    <p:anim calcmode="lin" valueType="num">
                                      <p:cBhvr additive="base">
                                        <p:cTn dur="750"/>
                                        <p:tgtEl>
                                          <p:spTgt spid="32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45"/>
                                        </p:tgtEl>
                                        <p:attrNameLst>
                                          <p:attrName>style.visibility</p:attrName>
                                        </p:attrNameLst>
                                      </p:cBhvr>
                                      <p:to>
                                        <p:strVal val="visible"/>
                                      </p:to>
                                    </p:set>
                                    <p:anim calcmode="lin" valueType="num">
                                      <p:cBhvr additive="base">
                                        <p:cTn dur="750"/>
                                        <p:tgtEl>
                                          <p:spTgt spid="32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239"/>
                                        </p:tgtEl>
                                        <p:attrNameLst>
                                          <p:attrName>style.visibility</p:attrName>
                                        </p:attrNameLst>
                                      </p:cBhvr>
                                      <p:to>
                                        <p:strVal val="visible"/>
                                      </p:to>
                                    </p:set>
                                    <p:anim calcmode="lin" valueType="num">
                                      <p:cBhvr additive="base">
                                        <p:cTn dur="750"/>
                                        <p:tgtEl>
                                          <p:spTgt spid="32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238"/>
                                        </p:tgtEl>
                                        <p:attrNameLst>
                                          <p:attrName>style.visibility</p:attrName>
                                        </p:attrNameLst>
                                      </p:cBhvr>
                                      <p:to>
                                        <p:strVal val="visible"/>
                                      </p:to>
                                    </p:set>
                                    <p:anim calcmode="lin" valueType="num">
                                      <p:cBhvr additive="base">
                                        <p:cTn dur="750"/>
                                        <p:tgtEl>
                                          <p:spTgt spid="32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240"/>
                                        </p:tgtEl>
                                        <p:attrNameLst>
                                          <p:attrName>style.visibility</p:attrName>
                                        </p:attrNameLst>
                                      </p:cBhvr>
                                      <p:to>
                                        <p:strVal val="visible"/>
                                      </p:to>
                                    </p:set>
                                    <p:anim calcmode="lin" valueType="num">
                                      <p:cBhvr additive="base">
                                        <p:cTn dur="750"/>
                                        <p:tgtEl>
                                          <p:spTgt spid="3240"/>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242"/>
                                        </p:tgtEl>
                                        <p:attrNameLst>
                                          <p:attrName>style.visibility</p:attrName>
                                        </p:attrNameLst>
                                      </p:cBhvr>
                                      <p:to>
                                        <p:strVal val="visible"/>
                                      </p:to>
                                    </p:set>
                                    <p:animEffect filter="fade" transition="in">
                                      <p:cBhvr>
                                        <p:cTn dur="500"/>
                                        <p:tgtEl>
                                          <p:spTgt spid="3242"/>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243"/>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244"/>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246"/>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247"/>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248"/>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249"/>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250"/>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251"/>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252"/>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253"/>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254"/>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255"/>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256"/>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257"/>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258"/>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259"/>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260"/>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261"/>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262"/>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263"/>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264"/>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272" name="Shape 3272"/>
        <p:cNvGrpSpPr/>
        <p:nvPr/>
      </p:nvGrpSpPr>
      <p:grpSpPr>
        <a:xfrm>
          <a:off x="0" y="0"/>
          <a:ext cx="0" cy="0"/>
          <a:chOff x="0" y="0"/>
          <a:chExt cx="0" cy="0"/>
        </a:xfrm>
      </p:grpSpPr>
      <p:sp>
        <p:nvSpPr>
          <p:cNvPr id="3273" name="Google Shape;3273;g2580e301964_0_144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CSS專案大小的區別</a:t>
            </a:r>
            <a:endParaRPr sz="1400">
              <a:solidFill>
                <a:schemeClr val="lt1"/>
              </a:solidFill>
              <a:latin typeface="Arial"/>
              <a:ea typeface="Arial"/>
              <a:cs typeface="Arial"/>
              <a:sym typeface="Arial"/>
            </a:endParaRPr>
          </a:p>
        </p:txBody>
      </p:sp>
      <p:grpSp>
        <p:nvGrpSpPr>
          <p:cNvPr id="3274" name="Google Shape;3274;g2580e301964_0_1443"/>
          <p:cNvGrpSpPr/>
          <p:nvPr/>
        </p:nvGrpSpPr>
        <p:grpSpPr>
          <a:xfrm>
            <a:off x="5826806" y="1018339"/>
            <a:ext cx="538327" cy="59700"/>
            <a:chOff x="5607050" y="1793751"/>
            <a:chExt cx="538327" cy="59700"/>
          </a:xfrm>
        </p:grpSpPr>
        <p:sp>
          <p:nvSpPr>
            <p:cNvPr id="3275" name="Google Shape;3275;g2580e301964_0_144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6" name="Google Shape;3276;g2580e301964_0_144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7" name="Google Shape;3277;g2580e301964_0_144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78" name="Google Shape;3278;g2580e301964_0_1443"/>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9" name="Google Shape;3279;g2580e301964_0_1443"/>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0" name="Google Shape;3280;g2580e301964_0_1443"/>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1" name="Google Shape;3281;g2580e301964_0_1443"/>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282" name="Google Shape;3282;g2580e301964_0_1443"/>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283" name="Google Shape;3283;g2580e301964_0_1443"/>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4" name="Google Shape;3284;g2580e301964_0_1443"/>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5" name="Google Shape;3285;g2580e301964_0_1443"/>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6" name="Google Shape;3286;g2580e301964_0_1443"/>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7" name="Google Shape;3287;g2580e301964_0_1443"/>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8" name="Google Shape;3288;g2580e301964_0_1443"/>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9" name="Google Shape;3289;g2580e301964_0_1443"/>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0" name="Google Shape;3290;g2580e301964_0_1443"/>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1" name="Google Shape;3291;g2580e301964_0_1443"/>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2" name="Google Shape;3292;g2580e301964_0_1443"/>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3" name="Google Shape;3293;g2580e301964_0_1443"/>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4" name="Google Shape;3294;g2580e301964_0_1443"/>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5" name="Google Shape;3295;g2580e301964_0_1443"/>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6" name="Google Shape;3296;g2580e301964_0_1443"/>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7" name="Google Shape;3297;g2580e301964_0_1443"/>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8" name="Google Shape;3298;g2580e301964_0_1443"/>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9" name="Google Shape;3299;g2580e301964_0_1443"/>
          <p:cNvSpPr/>
          <p:nvPr/>
        </p:nvSpPr>
        <p:spPr>
          <a:xfrm>
            <a:off x="9302263" y="4762365"/>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0" name="Google Shape;3300;g2580e301964_0_1443"/>
          <p:cNvSpPr/>
          <p:nvPr/>
        </p:nvSpPr>
        <p:spPr>
          <a:xfrm>
            <a:off x="8920571" y="396649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1" name="Google Shape;3301;g2580e301964_0_1443"/>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2" name="Google Shape;3302;g2580e301964_0_1443"/>
          <p:cNvSpPr/>
          <p:nvPr/>
        </p:nvSpPr>
        <p:spPr>
          <a:xfrm>
            <a:off x="9711923" y="4611083"/>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3" name="Google Shape;3303;g2580e301964_0_1443"/>
          <p:cNvSpPr/>
          <p:nvPr/>
        </p:nvSpPr>
        <p:spPr>
          <a:xfrm>
            <a:off x="10384217" y="457098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4" name="Google Shape;3304;g2580e301964_0_1443"/>
          <p:cNvSpPr/>
          <p:nvPr/>
        </p:nvSpPr>
        <p:spPr>
          <a:xfrm>
            <a:off x="10984469" y="3410779"/>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5" name="Google Shape;3305;g2580e301964_0_1443"/>
          <p:cNvSpPr/>
          <p:nvPr/>
        </p:nvSpPr>
        <p:spPr>
          <a:xfrm>
            <a:off x="11151708" y="4772347"/>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6" name="Google Shape;3306;g2580e301964_0_1443"/>
          <p:cNvSpPr/>
          <p:nvPr/>
        </p:nvSpPr>
        <p:spPr>
          <a:xfrm>
            <a:off x="1191204" y="3989306"/>
            <a:ext cx="9793200" cy="106110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7" name="Google Shape;3307;g2580e301964_0_1443"/>
          <p:cNvSpPr txBox="1"/>
          <p:nvPr/>
        </p:nvSpPr>
        <p:spPr>
          <a:xfrm>
            <a:off x="1295881" y="4316984"/>
            <a:ext cx="1195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初學者</a:t>
            </a:r>
            <a:endParaRPr/>
          </a:p>
        </p:txBody>
      </p:sp>
      <p:sp>
        <p:nvSpPr>
          <p:cNvPr id="3308" name="Google Shape;3308;g2580e301964_0_1443"/>
          <p:cNvSpPr txBox="1"/>
          <p:nvPr/>
        </p:nvSpPr>
        <p:spPr>
          <a:xfrm>
            <a:off x="8532359" y="4316975"/>
            <a:ext cx="2195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進階衍生與應用</a:t>
            </a:r>
            <a:endParaRPr/>
          </a:p>
        </p:txBody>
      </p:sp>
      <p:pic>
        <p:nvPicPr>
          <p:cNvPr id="3309" name="Google Shape;3309;g2580e301964_0_1443"/>
          <p:cNvPicPr preferRelativeResize="0"/>
          <p:nvPr/>
        </p:nvPicPr>
        <p:blipFill rotWithShape="1">
          <a:blip r:embed="rId3">
            <a:alphaModFix/>
          </a:blip>
          <a:srcRect b="0" l="0" r="0" t="0"/>
          <a:stretch/>
        </p:blipFill>
        <p:spPr>
          <a:xfrm>
            <a:off x="1147785" y="2127608"/>
            <a:ext cx="1343212" cy="1705213"/>
          </a:xfrm>
          <a:prstGeom prst="rect">
            <a:avLst/>
          </a:prstGeom>
          <a:noFill/>
          <a:ln>
            <a:noFill/>
          </a:ln>
        </p:spPr>
      </p:pic>
      <p:sp>
        <p:nvSpPr>
          <p:cNvPr id="3310" name="Google Shape;3310;g2580e301964_0_1443"/>
          <p:cNvSpPr txBox="1"/>
          <p:nvPr/>
        </p:nvSpPr>
        <p:spPr>
          <a:xfrm>
            <a:off x="4293112" y="3891310"/>
            <a:ext cx="2216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模組化</a:t>
            </a:r>
            <a:endParaRPr/>
          </a:p>
        </p:txBody>
      </p:sp>
      <p:pic>
        <p:nvPicPr>
          <p:cNvPr id="3311" name="Google Shape;3311;g2580e301964_0_1443"/>
          <p:cNvPicPr preferRelativeResize="0"/>
          <p:nvPr/>
        </p:nvPicPr>
        <p:blipFill rotWithShape="1">
          <a:blip r:embed="rId4">
            <a:alphaModFix/>
          </a:blip>
          <a:srcRect b="0" l="0" r="0" t="0"/>
          <a:stretch/>
        </p:blipFill>
        <p:spPr>
          <a:xfrm>
            <a:off x="3517717" y="2156187"/>
            <a:ext cx="2505425" cy="1648055"/>
          </a:xfrm>
          <a:prstGeom prst="rect">
            <a:avLst/>
          </a:prstGeom>
          <a:noFill/>
          <a:ln>
            <a:noFill/>
          </a:ln>
        </p:spPr>
      </p:pic>
      <p:pic>
        <p:nvPicPr>
          <p:cNvPr id="3312" name="Google Shape;3312;g2580e301964_0_1443"/>
          <p:cNvPicPr preferRelativeResize="0"/>
          <p:nvPr/>
        </p:nvPicPr>
        <p:blipFill rotWithShape="1">
          <a:blip r:embed="rId5">
            <a:alphaModFix/>
          </a:blip>
          <a:srcRect b="0" l="0" r="0" t="0"/>
          <a:stretch/>
        </p:blipFill>
        <p:spPr>
          <a:xfrm>
            <a:off x="7187418" y="2329436"/>
            <a:ext cx="2114845" cy="1438476"/>
          </a:xfrm>
          <a:prstGeom prst="rect">
            <a:avLst/>
          </a:prstGeom>
          <a:noFill/>
          <a:ln>
            <a:noFill/>
          </a:ln>
        </p:spPr>
      </p:pic>
      <p:pic>
        <p:nvPicPr>
          <p:cNvPr id="3313" name="Google Shape;3313;g2580e301964_0_1443"/>
          <p:cNvPicPr preferRelativeResize="0"/>
          <p:nvPr/>
        </p:nvPicPr>
        <p:blipFill rotWithShape="1">
          <a:blip r:embed="rId6">
            <a:alphaModFix/>
          </a:blip>
          <a:srcRect b="0" l="0" r="0" t="0"/>
          <a:stretch/>
        </p:blipFill>
        <p:spPr>
          <a:xfrm>
            <a:off x="9310608" y="2328199"/>
            <a:ext cx="2036140" cy="1453835"/>
          </a:xfrm>
          <a:prstGeom prst="rect">
            <a:avLst/>
          </a:prstGeom>
          <a:noFill/>
          <a:ln>
            <a:noFill/>
          </a:ln>
        </p:spPr>
      </p:pic>
      <p:sp>
        <p:nvSpPr>
          <p:cNvPr id="3314" name="Google Shape;3314;g2580e301964_0_1443"/>
          <p:cNvSpPr txBox="1"/>
          <p:nvPr/>
        </p:nvSpPr>
        <p:spPr>
          <a:xfrm>
            <a:off x="8845959" y="3852923"/>
            <a:ext cx="2216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SASS、SCSS</a:t>
            </a:r>
            <a:endParaRPr sz="1800">
              <a:solidFill>
                <a:schemeClr val="lt1"/>
              </a:solidFill>
              <a:latin typeface="Calibri"/>
              <a:ea typeface="Calibri"/>
              <a:cs typeface="Calibri"/>
              <a:sym typeface="Calibri"/>
            </a:endParaRPr>
          </a:p>
        </p:txBody>
      </p:sp>
      <p:sp>
        <p:nvSpPr>
          <p:cNvPr id="3315" name="Google Shape;3315;g2580e301964_0_1443"/>
          <p:cNvSpPr txBox="1"/>
          <p:nvPr/>
        </p:nvSpPr>
        <p:spPr>
          <a:xfrm>
            <a:off x="1382675" y="3864810"/>
            <a:ext cx="2216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CSS3</a:t>
            </a:r>
            <a:endParaRPr sz="1800">
              <a:solidFill>
                <a:schemeClr val="lt1"/>
              </a:solidFill>
              <a:latin typeface="Calibri"/>
              <a:ea typeface="Calibri"/>
              <a:cs typeface="Calibri"/>
              <a:sym typeface="Calibri"/>
            </a:endParaRPr>
          </a:p>
        </p:txBody>
      </p:sp>
      <p:sp>
        <p:nvSpPr>
          <p:cNvPr id="3316" name="Google Shape;3316;g2580e301964_0_1443"/>
          <p:cNvSpPr txBox="1"/>
          <p:nvPr/>
        </p:nvSpPr>
        <p:spPr>
          <a:xfrm>
            <a:off x="3530250" y="3237488"/>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BEM、SMACSS、OOCSS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281"/>
                                        </p:tgtEl>
                                        <p:attrNameLst>
                                          <p:attrName>style.visibility</p:attrName>
                                        </p:attrNameLst>
                                      </p:cBhvr>
                                      <p:to>
                                        <p:strVal val="visible"/>
                                      </p:to>
                                    </p:set>
                                    <p:anim calcmode="lin" valueType="num">
                                      <p:cBhvr additive="base">
                                        <p:cTn dur="750"/>
                                        <p:tgtEl>
                                          <p:spTgt spid="32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85"/>
                                        </p:tgtEl>
                                        <p:attrNameLst>
                                          <p:attrName>style.visibility</p:attrName>
                                        </p:attrNameLst>
                                      </p:cBhvr>
                                      <p:to>
                                        <p:strVal val="visible"/>
                                      </p:to>
                                    </p:set>
                                    <p:anim calcmode="lin" valueType="num">
                                      <p:cBhvr additive="base">
                                        <p:cTn dur="750"/>
                                        <p:tgtEl>
                                          <p:spTgt spid="32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279"/>
                                        </p:tgtEl>
                                        <p:attrNameLst>
                                          <p:attrName>style.visibility</p:attrName>
                                        </p:attrNameLst>
                                      </p:cBhvr>
                                      <p:to>
                                        <p:strVal val="visible"/>
                                      </p:to>
                                    </p:set>
                                    <p:anim calcmode="lin" valueType="num">
                                      <p:cBhvr additive="base">
                                        <p:cTn dur="750"/>
                                        <p:tgtEl>
                                          <p:spTgt spid="32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278"/>
                                        </p:tgtEl>
                                        <p:attrNameLst>
                                          <p:attrName>style.visibility</p:attrName>
                                        </p:attrNameLst>
                                      </p:cBhvr>
                                      <p:to>
                                        <p:strVal val="visible"/>
                                      </p:to>
                                    </p:set>
                                    <p:anim calcmode="lin" valueType="num">
                                      <p:cBhvr additive="base">
                                        <p:cTn dur="750"/>
                                        <p:tgtEl>
                                          <p:spTgt spid="32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280"/>
                                        </p:tgtEl>
                                        <p:attrNameLst>
                                          <p:attrName>style.visibility</p:attrName>
                                        </p:attrNameLst>
                                      </p:cBhvr>
                                      <p:to>
                                        <p:strVal val="visible"/>
                                      </p:to>
                                    </p:set>
                                    <p:anim calcmode="lin" valueType="num">
                                      <p:cBhvr additive="base">
                                        <p:cTn dur="750"/>
                                        <p:tgtEl>
                                          <p:spTgt spid="3280"/>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282"/>
                                        </p:tgtEl>
                                        <p:attrNameLst>
                                          <p:attrName>style.visibility</p:attrName>
                                        </p:attrNameLst>
                                      </p:cBhvr>
                                      <p:to>
                                        <p:strVal val="visible"/>
                                      </p:to>
                                    </p:set>
                                    <p:animEffect filter="fade" transition="in">
                                      <p:cBhvr>
                                        <p:cTn dur="500"/>
                                        <p:tgtEl>
                                          <p:spTgt spid="3282"/>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283"/>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284"/>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286"/>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287"/>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288"/>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289"/>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290"/>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291"/>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292"/>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293"/>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294"/>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295"/>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296"/>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297"/>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298"/>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299"/>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300"/>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301"/>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302"/>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303"/>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304"/>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321" name="Shape 3321"/>
        <p:cNvGrpSpPr/>
        <p:nvPr/>
      </p:nvGrpSpPr>
      <p:grpSpPr>
        <a:xfrm>
          <a:off x="0" y="0"/>
          <a:ext cx="0" cy="0"/>
          <a:chOff x="0" y="0"/>
          <a:chExt cx="0" cy="0"/>
        </a:xfrm>
      </p:grpSpPr>
      <p:sp>
        <p:nvSpPr>
          <p:cNvPr id="3322" name="Google Shape;3322;g2580e301964_0_162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CSS模組化 - BEM</a:t>
            </a:r>
            <a:endParaRPr sz="1400">
              <a:solidFill>
                <a:schemeClr val="lt1"/>
              </a:solidFill>
              <a:latin typeface="Arial"/>
              <a:ea typeface="Arial"/>
              <a:cs typeface="Arial"/>
              <a:sym typeface="Arial"/>
            </a:endParaRPr>
          </a:p>
        </p:txBody>
      </p:sp>
      <p:grpSp>
        <p:nvGrpSpPr>
          <p:cNvPr id="3323" name="Google Shape;3323;g2580e301964_0_1622"/>
          <p:cNvGrpSpPr/>
          <p:nvPr/>
        </p:nvGrpSpPr>
        <p:grpSpPr>
          <a:xfrm>
            <a:off x="5826806" y="1018339"/>
            <a:ext cx="538327" cy="59700"/>
            <a:chOff x="5607050" y="1793751"/>
            <a:chExt cx="538327" cy="59700"/>
          </a:xfrm>
        </p:grpSpPr>
        <p:sp>
          <p:nvSpPr>
            <p:cNvPr id="3324" name="Google Shape;3324;g2580e301964_0_162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5" name="Google Shape;3325;g2580e301964_0_162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6" name="Google Shape;3326;g2580e301964_0_162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27" name="Google Shape;3327;g2580e301964_0_1622"/>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8" name="Google Shape;3328;g2580e301964_0_1622"/>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9" name="Google Shape;3329;g2580e301964_0_1622"/>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0" name="Google Shape;3330;g2580e301964_0_1622"/>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331" name="Google Shape;3331;g2580e301964_0_1622"/>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332" name="Google Shape;3332;g2580e301964_0_1622"/>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3" name="Google Shape;3333;g2580e301964_0_1622"/>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4" name="Google Shape;3334;g2580e301964_0_1622"/>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5" name="Google Shape;3335;g2580e301964_0_1622"/>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6" name="Google Shape;3336;g2580e301964_0_1622"/>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7" name="Google Shape;3337;g2580e301964_0_1622"/>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8" name="Google Shape;3338;g2580e301964_0_1622"/>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9" name="Google Shape;3339;g2580e301964_0_1622"/>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0" name="Google Shape;3340;g2580e301964_0_1622"/>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1" name="Google Shape;3341;g2580e301964_0_1622"/>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2" name="Google Shape;3342;g2580e301964_0_1622"/>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3" name="Google Shape;3343;g2580e301964_0_1622"/>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4" name="Google Shape;3344;g2580e301964_0_1622"/>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5" name="Google Shape;3345;g2580e301964_0_1622"/>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6" name="Google Shape;3346;g2580e301964_0_1622"/>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7" name="Google Shape;3347;g2580e301964_0_1622"/>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8" name="Google Shape;3348;g2580e301964_0_1622"/>
          <p:cNvSpPr/>
          <p:nvPr/>
        </p:nvSpPr>
        <p:spPr>
          <a:xfrm>
            <a:off x="9302263" y="4762365"/>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9" name="Google Shape;3349;g2580e301964_0_1622"/>
          <p:cNvSpPr/>
          <p:nvPr/>
        </p:nvSpPr>
        <p:spPr>
          <a:xfrm>
            <a:off x="8920571" y="396649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0" name="Google Shape;3350;g2580e301964_0_1622"/>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1" name="Google Shape;3351;g2580e301964_0_1622"/>
          <p:cNvSpPr/>
          <p:nvPr/>
        </p:nvSpPr>
        <p:spPr>
          <a:xfrm>
            <a:off x="9711923" y="4611083"/>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2" name="Google Shape;3352;g2580e301964_0_1622"/>
          <p:cNvSpPr/>
          <p:nvPr/>
        </p:nvSpPr>
        <p:spPr>
          <a:xfrm>
            <a:off x="10384217" y="457098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3" name="Google Shape;3353;g2580e301964_0_1622"/>
          <p:cNvSpPr/>
          <p:nvPr/>
        </p:nvSpPr>
        <p:spPr>
          <a:xfrm>
            <a:off x="10984469" y="3410779"/>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4" name="Google Shape;3354;g2580e301964_0_1622"/>
          <p:cNvSpPr/>
          <p:nvPr/>
        </p:nvSpPr>
        <p:spPr>
          <a:xfrm>
            <a:off x="11151708" y="4772347"/>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5" name="Google Shape;3355;g2580e301964_0_1622"/>
          <p:cNvSpPr txBox="1"/>
          <p:nvPr/>
        </p:nvSpPr>
        <p:spPr>
          <a:xfrm>
            <a:off x="281959" y="1326263"/>
            <a:ext cx="11664900" cy="10773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3200"/>
              <a:buFont typeface="Arial"/>
              <a:buChar char="•"/>
            </a:pPr>
            <a:r>
              <a:rPr b="1" lang="en-US" sz="3200">
                <a:solidFill>
                  <a:schemeClr val="lt1"/>
                </a:solidFill>
                <a:latin typeface="Arial"/>
                <a:ea typeface="Arial"/>
                <a:cs typeface="Arial"/>
                <a:sym typeface="Arial"/>
              </a:rPr>
              <a:t>BEM - </a:t>
            </a:r>
            <a:r>
              <a:rPr b="1" i="1" lang="en-US" sz="3200">
                <a:solidFill>
                  <a:schemeClr val="lt1"/>
                </a:solidFill>
                <a:latin typeface="Arial"/>
                <a:ea typeface="Arial"/>
                <a:cs typeface="Arial"/>
                <a:sym typeface="Arial"/>
              </a:rPr>
              <a:t>Block( 區塊 )、Element( 元素 )、Modifier( 修飾符 )</a:t>
            </a:r>
            <a:r>
              <a:rPr b="0" i="1" lang="en-US" sz="3200">
                <a:solidFill>
                  <a:schemeClr val="lt1"/>
                </a:solidFill>
                <a:latin typeface="Arial"/>
                <a:ea typeface="Arial"/>
                <a:cs typeface="Arial"/>
                <a:sym typeface="Arial"/>
              </a:rPr>
              <a:t>。</a:t>
            </a:r>
            <a:endParaRPr sz="3200">
              <a:solidFill>
                <a:schemeClr val="lt1"/>
              </a:solidFill>
              <a:latin typeface="Calibri"/>
              <a:ea typeface="Calibri"/>
              <a:cs typeface="Calibri"/>
              <a:sym typeface="Calibri"/>
            </a:endParaRPr>
          </a:p>
        </p:txBody>
      </p:sp>
      <p:sp>
        <p:nvSpPr>
          <p:cNvPr id="3356" name="Google Shape;3356;g2580e301964_0_1622"/>
          <p:cNvSpPr txBox="1"/>
          <p:nvPr/>
        </p:nvSpPr>
        <p:spPr>
          <a:xfrm>
            <a:off x="769557" y="2030004"/>
            <a:ext cx="8199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chemeClr val="lt1"/>
                </a:solidFill>
                <a:latin typeface="Arial"/>
                <a:ea typeface="Arial"/>
                <a:cs typeface="Arial"/>
                <a:sym typeface="Arial"/>
              </a:rPr>
              <a:t>Block</a:t>
            </a:r>
            <a:r>
              <a:rPr b="0" i="0" lang="en-US" sz="1800">
                <a:solidFill>
                  <a:schemeClr val="lt1"/>
                </a:solidFill>
                <a:latin typeface="Arial"/>
                <a:ea typeface="Arial"/>
                <a:cs typeface="Arial"/>
                <a:sym typeface="Arial"/>
              </a:rPr>
              <a:t> — 通常表示可獨立的元件，也可以存在於其他</a:t>
            </a:r>
            <a:r>
              <a:rPr b="1" i="0" lang="en-US" sz="1800">
                <a:solidFill>
                  <a:schemeClr val="lt1"/>
                </a:solidFill>
                <a:latin typeface="Arial"/>
                <a:ea typeface="Arial"/>
                <a:cs typeface="Arial"/>
                <a:sym typeface="Arial"/>
              </a:rPr>
              <a:t> Block</a:t>
            </a:r>
            <a:r>
              <a:rPr b="0" i="0" lang="en-US" sz="1800">
                <a:solidFill>
                  <a:schemeClr val="lt1"/>
                </a:solidFill>
                <a:latin typeface="Arial"/>
                <a:ea typeface="Arial"/>
                <a:cs typeface="Arial"/>
                <a:sym typeface="Arial"/>
              </a:rPr>
              <a:t> 當中。</a:t>
            </a:r>
            <a:endParaRPr sz="1800">
              <a:solidFill>
                <a:schemeClr val="lt1"/>
              </a:solidFill>
              <a:latin typeface="Calibri"/>
              <a:ea typeface="Calibri"/>
              <a:cs typeface="Calibri"/>
              <a:sym typeface="Calibri"/>
            </a:endParaRPr>
          </a:p>
        </p:txBody>
      </p:sp>
      <p:pic>
        <p:nvPicPr>
          <p:cNvPr id="3357" name="Google Shape;3357;g2580e301964_0_1622"/>
          <p:cNvPicPr preferRelativeResize="0"/>
          <p:nvPr/>
        </p:nvPicPr>
        <p:blipFill rotWithShape="1">
          <a:blip r:embed="rId3">
            <a:alphaModFix/>
          </a:blip>
          <a:srcRect b="0" l="0" r="0" t="0"/>
          <a:stretch/>
        </p:blipFill>
        <p:spPr>
          <a:xfrm>
            <a:off x="2583476" y="2868178"/>
            <a:ext cx="6648450" cy="325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330"/>
                                        </p:tgtEl>
                                        <p:attrNameLst>
                                          <p:attrName>style.visibility</p:attrName>
                                        </p:attrNameLst>
                                      </p:cBhvr>
                                      <p:to>
                                        <p:strVal val="visible"/>
                                      </p:to>
                                    </p:set>
                                    <p:anim calcmode="lin" valueType="num">
                                      <p:cBhvr additive="base">
                                        <p:cTn dur="750"/>
                                        <p:tgtEl>
                                          <p:spTgt spid="33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334"/>
                                        </p:tgtEl>
                                        <p:attrNameLst>
                                          <p:attrName>style.visibility</p:attrName>
                                        </p:attrNameLst>
                                      </p:cBhvr>
                                      <p:to>
                                        <p:strVal val="visible"/>
                                      </p:to>
                                    </p:set>
                                    <p:anim calcmode="lin" valueType="num">
                                      <p:cBhvr additive="base">
                                        <p:cTn dur="750"/>
                                        <p:tgtEl>
                                          <p:spTgt spid="33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328"/>
                                        </p:tgtEl>
                                        <p:attrNameLst>
                                          <p:attrName>style.visibility</p:attrName>
                                        </p:attrNameLst>
                                      </p:cBhvr>
                                      <p:to>
                                        <p:strVal val="visible"/>
                                      </p:to>
                                    </p:set>
                                    <p:anim calcmode="lin" valueType="num">
                                      <p:cBhvr additive="base">
                                        <p:cTn dur="750"/>
                                        <p:tgtEl>
                                          <p:spTgt spid="33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327"/>
                                        </p:tgtEl>
                                        <p:attrNameLst>
                                          <p:attrName>style.visibility</p:attrName>
                                        </p:attrNameLst>
                                      </p:cBhvr>
                                      <p:to>
                                        <p:strVal val="visible"/>
                                      </p:to>
                                    </p:set>
                                    <p:anim calcmode="lin" valueType="num">
                                      <p:cBhvr additive="base">
                                        <p:cTn dur="750"/>
                                        <p:tgtEl>
                                          <p:spTgt spid="33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329"/>
                                        </p:tgtEl>
                                        <p:attrNameLst>
                                          <p:attrName>style.visibility</p:attrName>
                                        </p:attrNameLst>
                                      </p:cBhvr>
                                      <p:to>
                                        <p:strVal val="visible"/>
                                      </p:to>
                                    </p:set>
                                    <p:anim calcmode="lin" valueType="num">
                                      <p:cBhvr additive="base">
                                        <p:cTn dur="750"/>
                                        <p:tgtEl>
                                          <p:spTgt spid="3329"/>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331"/>
                                        </p:tgtEl>
                                        <p:attrNameLst>
                                          <p:attrName>style.visibility</p:attrName>
                                        </p:attrNameLst>
                                      </p:cBhvr>
                                      <p:to>
                                        <p:strVal val="visible"/>
                                      </p:to>
                                    </p:set>
                                    <p:animEffect filter="fade" transition="in">
                                      <p:cBhvr>
                                        <p:cTn dur="500"/>
                                        <p:tgtEl>
                                          <p:spTgt spid="3331"/>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332"/>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333"/>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335"/>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336"/>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337"/>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338"/>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339"/>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340"/>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341"/>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342"/>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343"/>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344"/>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345"/>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346"/>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347"/>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348"/>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349"/>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350"/>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351"/>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352"/>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353"/>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362" name="Shape 3362"/>
        <p:cNvGrpSpPr/>
        <p:nvPr/>
      </p:nvGrpSpPr>
      <p:grpSpPr>
        <a:xfrm>
          <a:off x="0" y="0"/>
          <a:ext cx="0" cy="0"/>
          <a:chOff x="0" y="0"/>
          <a:chExt cx="0" cy="0"/>
        </a:xfrm>
      </p:grpSpPr>
      <p:sp>
        <p:nvSpPr>
          <p:cNvPr id="3363" name="Google Shape;3363;g2580e301964_0_166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CSS模組化 - BEM</a:t>
            </a:r>
            <a:endParaRPr sz="1400">
              <a:solidFill>
                <a:schemeClr val="lt1"/>
              </a:solidFill>
              <a:latin typeface="Arial"/>
              <a:ea typeface="Arial"/>
              <a:cs typeface="Arial"/>
              <a:sym typeface="Arial"/>
            </a:endParaRPr>
          </a:p>
        </p:txBody>
      </p:sp>
      <p:grpSp>
        <p:nvGrpSpPr>
          <p:cNvPr id="3364" name="Google Shape;3364;g2580e301964_0_1662"/>
          <p:cNvGrpSpPr/>
          <p:nvPr/>
        </p:nvGrpSpPr>
        <p:grpSpPr>
          <a:xfrm>
            <a:off x="5826806" y="1018339"/>
            <a:ext cx="538327" cy="59700"/>
            <a:chOff x="5607050" y="1793751"/>
            <a:chExt cx="538327" cy="59700"/>
          </a:xfrm>
        </p:grpSpPr>
        <p:sp>
          <p:nvSpPr>
            <p:cNvPr id="3365" name="Google Shape;3365;g2580e301964_0_166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6" name="Google Shape;3366;g2580e301964_0_166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7" name="Google Shape;3367;g2580e301964_0_166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68" name="Google Shape;3368;g2580e301964_0_1662"/>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9" name="Google Shape;3369;g2580e301964_0_1662"/>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0" name="Google Shape;3370;g2580e301964_0_1662"/>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1" name="Google Shape;3371;g2580e301964_0_1662"/>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372" name="Google Shape;3372;g2580e301964_0_1662"/>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373" name="Google Shape;3373;g2580e301964_0_1662"/>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4" name="Google Shape;3374;g2580e301964_0_1662"/>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5" name="Google Shape;3375;g2580e301964_0_1662"/>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6" name="Google Shape;3376;g2580e301964_0_1662"/>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7" name="Google Shape;3377;g2580e301964_0_1662"/>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8" name="Google Shape;3378;g2580e301964_0_1662"/>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9" name="Google Shape;3379;g2580e301964_0_1662"/>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0" name="Google Shape;3380;g2580e301964_0_1662"/>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1" name="Google Shape;3381;g2580e301964_0_1662"/>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2" name="Google Shape;3382;g2580e301964_0_1662"/>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3" name="Google Shape;3383;g2580e301964_0_1662"/>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4" name="Google Shape;3384;g2580e301964_0_1662"/>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5" name="Google Shape;3385;g2580e301964_0_1662"/>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6" name="Google Shape;3386;g2580e301964_0_1662"/>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7" name="Google Shape;3387;g2580e301964_0_1662"/>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8" name="Google Shape;3388;g2580e301964_0_1662"/>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9" name="Google Shape;3389;g2580e301964_0_1662"/>
          <p:cNvSpPr/>
          <p:nvPr/>
        </p:nvSpPr>
        <p:spPr>
          <a:xfrm>
            <a:off x="9302263" y="4762365"/>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0" name="Google Shape;3390;g2580e301964_0_1662"/>
          <p:cNvSpPr/>
          <p:nvPr/>
        </p:nvSpPr>
        <p:spPr>
          <a:xfrm>
            <a:off x="8920571" y="396649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1" name="Google Shape;3391;g2580e301964_0_1662"/>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2" name="Google Shape;3392;g2580e301964_0_1662"/>
          <p:cNvSpPr/>
          <p:nvPr/>
        </p:nvSpPr>
        <p:spPr>
          <a:xfrm>
            <a:off x="9711923" y="4611083"/>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3" name="Google Shape;3393;g2580e301964_0_1662"/>
          <p:cNvSpPr/>
          <p:nvPr/>
        </p:nvSpPr>
        <p:spPr>
          <a:xfrm>
            <a:off x="10384217" y="457098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4" name="Google Shape;3394;g2580e301964_0_1662"/>
          <p:cNvSpPr/>
          <p:nvPr/>
        </p:nvSpPr>
        <p:spPr>
          <a:xfrm>
            <a:off x="10984469" y="3410779"/>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5" name="Google Shape;3395;g2580e301964_0_1662"/>
          <p:cNvSpPr/>
          <p:nvPr/>
        </p:nvSpPr>
        <p:spPr>
          <a:xfrm>
            <a:off x="11151708" y="4772347"/>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6" name="Google Shape;3396;g2580e301964_0_1662"/>
          <p:cNvSpPr txBox="1"/>
          <p:nvPr/>
        </p:nvSpPr>
        <p:spPr>
          <a:xfrm>
            <a:off x="281959" y="1326263"/>
            <a:ext cx="11664900" cy="10773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3200"/>
              <a:buFont typeface="Arial"/>
              <a:buChar char="•"/>
            </a:pPr>
            <a:r>
              <a:rPr b="1" lang="en-US" sz="3200">
                <a:solidFill>
                  <a:schemeClr val="lt1"/>
                </a:solidFill>
                <a:latin typeface="Arial"/>
                <a:ea typeface="Arial"/>
                <a:cs typeface="Arial"/>
                <a:sym typeface="Arial"/>
              </a:rPr>
              <a:t>BEM - </a:t>
            </a:r>
            <a:r>
              <a:rPr b="1" i="1" lang="en-US" sz="3200">
                <a:solidFill>
                  <a:schemeClr val="lt1"/>
                </a:solidFill>
                <a:latin typeface="Arial"/>
                <a:ea typeface="Arial"/>
                <a:cs typeface="Arial"/>
                <a:sym typeface="Arial"/>
              </a:rPr>
              <a:t>Block( 區塊 )、Element( 元素 )、Modifier( 修飾符 )</a:t>
            </a:r>
            <a:r>
              <a:rPr b="0" i="1" lang="en-US" sz="3200">
                <a:solidFill>
                  <a:schemeClr val="lt1"/>
                </a:solidFill>
                <a:latin typeface="Arial"/>
                <a:ea typeface="Arial"/>
                <a:cs typeface="Arial"/>
                <a:sym typeface="Arial"/>
              </a:rPr>
              <a:t>。</a:t>
            </a:r>
            <a:endParaRPr sz="3200">
              <a:solidFill>
                <a:schemeClr val="lt1"/>
              </a:solidFill>
              <a:latin typeface="Calibri"/>
              <a:ea typeface="Calibri"/>
              <a:cs typeface="Calibri"/>
              <a:sym typeface="Calibri"/>
            </a:endParaRPr>
          </a:p>
        </p:txBody>
      </p:sp>
      <p:sp>
        <p:nvSpPr>
          <p:cNvPr id="3397" name="Google Shape;3397;g2580e301964_0_1662"/>
          <p:cNvSpPr txBox="1"/>
          <p:nvPr/>
        </p:nvSpPr>
        <p:spPr>
          <a:xfrm>
            <a:off x="769557" y="2030004"/>
            <a:ext cx="8199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chemeClr val="lt1"/>
                </a:solidFill>
                <a:latin typeface="Arial"/>
                <a:ea typeface="Arial"/>
                <a:cs typeface="Arial"/>
                <a:sym typeface="Arial"/>
              </a:rPr>
              <a:t>Element — </a:t>
            </a:r>
            <a:r>
              <a:rPr b="0" i="0" lang="en-US" sz="1800">
                <a:solidFill>
                  <a:schemeClr val="lt1"/>
                </a:solidFill>
                <a:latin typeface="Arial"/>
                <a:ea typeface="Arial"/>
                <a:cs typeface="Arial"/>
                <a:sym typeface="Arial"/>
              </a:rPr>
              <a:t>這是存在於</a:t>
            </a:r>
            <a:r>
              <a:rPr b="1" i="0" lang="en-US" sz="1800">
                <a:solidFill>
                  <a:schemeClr val="lt1"/>
                </a:solidFill>
                <a:latin typeface="Arial"/>
                <a:ea typeface="Arial"/>
                <a:cs typeface="Arial"/>
                <a:sym typeface="Arial"/>
              </a:rPr>
              <a:t> Block</a:t>
            </a:r>
            <a:r>
              <a:rPr b="0" i="0" lang="en-US" sz="1800">
                <a:solidFill>
                  <a:schemeClr val="lt1"/>
                </a:solidFill>
                <a:latin typeface="Arial"/>
                <a:ea typeface="Arial"/>
                <a:cs typeface="Arial"/>
                <a:sym typeface="Arial"/>
              </a:rPr>
              <a:t> 之中的小元件，並且不可單獨分離出來</a:t>
            </a:r>
            <a:endParaRPr sz="1800">
              <a:solidFill>
                <a:schemeClr val="lt1"/>
              </a:solidFill>
              <a:latin typeface="Calibri"/>
              <a:ea typeface="Calibri"/>
              <a:cs typeface="Calibri"/>
              <a:sym typeface="Calibri"/>
            </a:endParaRPr>
          </a:p>
        </p:txBody>
      </p:sp>
      <p:pic>
        <p:nvPicPr>
          <p:cNvPr id="3398" name="Google Shape;3398;g2580e301964_0_1662"/>
          <p:cNvPicPr preferRelativeResize="0"/>
          <p:nvPr/>
        </p:nvPicPr>
        <p:blipFill rotWithShape="1">
          <a:blip r:embed="rId3">
            <a:alphaModFix/>
          </a:blip>
          <a:srcRect b="0" l="0" r="0" t="0"/>
          <a:stretch/>
        </p:blipFill>
        <p:spPr>
          <a:xfrm>
            <a:off x="3206128" y="2757682"/>
            <a:ext cx="5401429" cy="3219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371"/>
                                        </p:tgtEl>
                                        <p:attrNameLst>
                                          <p:attrName>style.visibility</p:attrName>
                                        </p:attrNameLst>
                                      </p:cBhvr>
                                      <p:to>
                                        <p:strVal val="visible"/>
                                      </p:to>
                                    </p:set>
                                    <p:anim calcmode="lin" valueType="num">
                                      <p:cBhvr additive="base">
                                        <p:cTn dur="750"/>
                                        <p:tgtEl>
                                          <p:spTgt spid="33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375"/>
                                        </p:tgtEl>
                                        <p:attrNameLst>
                                          <p:attrName>style.visibility</p:attrName>
                                        </p:attrNameLst>
                                      </p:cBhvr>
                                      <p:to>
                                        <p:strVal val="visible"/>
                                      </p:to>
                                    </p:set>
                                    <p:anim calcmode="lin" valueType="num">
                                      <p:cBhvr additive="base">
                                        <p:cTn dur="750"/>
                                        <p:tgtEl>
                                          <p:spTgt spid="33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369"/>
                                        </p:tgtEl>
                                        <p:attrNameLst>
                                          <p:attrName>style.visibility</p:attrName>
                                        </p:attrNameLst>
                                      </p:cBhvr>
                                      <p:to>
                                        <p:strVal val="visible"/>
                                      </p:to>
                                    </p:set>
                                    <p:anim calcmode="lin" valueType="num">
                                      <p:cBhvr additive="base">
                                        <p:cTn dur="750"/>
                                        <p:tgtEl>
                                          <p:spTgt spid="33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368"/>
                                        </p:tgtEl>
                                        <p:attrNameLst>
                                          <p:attrName>style.visibility</p:attrName>
                                        </p:attrNameLst>
                                      </p:cBhvr>
                                      <p:to>
                                        <p:strVal val="visible"/>
                                      </p:to>
                                    </p:set>
                                    <p:anim calcmode="lin" valueType="num">
                                      <p:cBhvr additive="base">
                                        <p:cTn dur="750"/>
                                        <p:tgtEl>
                                          <p:spTgt spid="33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370"/>
                                        </p:tgtEl>
                                        <p:attrNameLst>
                                          <p:attrName>style.visibility</p:attrName>
                                        </p:attrNameLst>
                                      </p:cBhvr>
                                      <p:to>
                                        <p:strVal val="visible"/>
                                      </p:to>
                                    </p:set>
                                    <p:anim calcmode="lin" valueType="num">
                                      <p:cBhvr additive="base">
                                        <p:cTn dur="750"/>
                                        <p:tgtEl>
                                          <p:spTgt spid="3370"/>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372"/>
                                        </p:tgtEl>
                                        <p:attrNameLst>
                                          <p:attrName>style.visibility</p:attrName>
                                        </p:attrNameLst>
                                      </p:cBhvr>
                                      <p:to>
                                        <p:strVal val="visible"/>
                                      </p:to>
                                    </p:set>
                                    <p:animEffect filter="fade" transition="in">
                                      <p:cBhvr>
                                        <p:cTn dur="500"/>
                                        <p:tgtEl>
                                          <p:spTgt spid="3372"/>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373"/>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374"/>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376"/>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377"/>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378"/>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379"/>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380"/>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381"/>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382"/>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383"/>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384"/>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385"/>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386"/>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387"/>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388"/>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389"/>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390"/>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391"/>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392"/>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393"/>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394"/>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403" name="Shape 3403"/>
        <p:cNvGrpSpPr/>
        <p:nvPr/>
      </p:nvGrpSpPr>
      <p:grpSpPr>
        <a:xfrm>
          <a:off x="0" y="0"/>
          <a:ext cx="0" cy="0"/>
          <a:chOff x="0" y="0"/>
          <a:chExt cx="0" cy="0"/>
        </a:xfrm>
      </p:grpSpPr>
      <p:sp>
        <p:nvSpPr>
          <p:cNvPr id="3404" name="Google Shape;3404;g2580e301964_0_170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CSS模組化 - BEM</a:t>
            </a:r>
            <a:endParaRPr sz="1400">
              <a:solidFill>
                <a:schemeClr val="lt1"/>
              </a:solidFill>
              <a:latin typeface="Arial"/>
              <a:ea typeface="Arial"/>
              <a:cs typeface="Arial"/>
              <a:sym typeface="Arial"/>
            </a:endParaRPr>
          </a:p>
        </p:txBody>
      </p:sp>
      <p:grpSp>
        <p:nvGrpSpPr>
          <p:cNvPr id="3405" name="Google Shape;3405;g2580e301964_0_1702"/>
          <p:cNvGrpSpPr/>
          <p:nvPr/>
        </p:nvGrpSpPr>
        <p:grpSpPr>
          <a:xfrm>
            <a:off x="5826806" y="1018339"/>
            <a:ext cx="538327" cy="59700"/>
            <a:chOff x="5607050" y="1793751"/>
            <a:chExt cx="538327" cy="59700"/>
          </a:xfrm>
        </p:grpSpPr>
        <p:sp>
          <p:nvSpPr>
            <p:cNvPr id="3406" name="Google Shape;3406;g2580e301964_0_170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7" name="Google Shape;3407;g2580e301964_0_170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8" name="Google Shape;3408;g2580e301964_0_170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09" name="Google Shape;3409;g2580e301964_0_1702"/>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0" name="Google Shape;3410;g2580e301964_0_1702"/>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1" name="Google Shape;3411;g2580e301964_0_1702"/>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Calibri"/>
              <a:ea typeface="Calibri"/>
              <a:cs typeface="Calibri"/>
              <a:sym typeface="Calibri"/>
            </a:endParaRPr>
          </a:p>
        </p:txBody>
      </p:sp>
      <p:sp>
        <p:nvSpPr>
          <p:cNvPr id="3412" name="Google Shape;3412;g2580e301964_0_1702"/>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413" name="Google Shape;3413;g2580e301964_0_1702"/>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414" name="Google Shape;3414;g2580e301964_0_1702"/>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5" name="Google Shape;3415;g2580e301964_0_1702"/>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6" name="Google Shape;3416;g2580e301964_0_1702"/>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7" name="Google Shape;3417;g2580e301964_0_1702"/>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8" name="Google Shape;3418;g2580e301964_0_1702"/>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9" name="Google Shape;3419;g2580e301964_0_1702"/>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0" name="Google Shape;3420;g2580e301964_0_1702"/>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1" name="Google Shape;3421;g2580e301964_0_1702"/>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2" name="Google Shape;3422;g2580e301964_0_1702"/>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3" name="Google Shape;3423;g2580e301964_0_1702"/>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4" name="Google Shape;3424;g2580e301964_0_1702"/>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5" name="Google Shape;3425;g2580e301964_0_1702"/>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6" name="Google Shape;3426;g2580e301964_0_1702"/>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7" name="Google Shape;3427;g2580e301964_0_1702"/>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8" name="Google Shape;3428;g2580e301964_0_1702"/>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9" name="Google Shape;3429;g2580e301964_0_1702"/>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0" name="Google Shape;3430;g2580e301964_0_1702"/>
          <p:cNvSpPr/>
          <p:nvPr/>
        </p:nvSpPr>
        <p:spPr>
          <a:xfrm>
            <a:off x="9302263" y="4762365"/>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1" name="Google Shape;3431;g2580e301964_0_1702"/>
          <p:cNvSpPr/>
          <p:nvPr/>
        </p:nvSpPr>
        <p:spPr>
          <a:xfrm>
            <a:off x="8920571" y="396649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2" name="Google Shape;3432;g2580e301964_0_1702"/>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3" name="Google Shape;3433;g2580e301964_0_1702"/>
          <p:cNvSpPr/>
          <p:nvPr/>
        </p:nvSpPr>
        <p:spPr>
          <a:xfrm>
            <a:off x="9711923" y="4611083"/>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4" name="Google Shape;3434;g2580e301964_0_1702"/>
          <p:cNvSpPr/>
          <p:nvPr/>
        </p:nvSpPr>
        <p:spPr>
          <a:xfrm>
            <a:off x="10384217" y="457098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5" name="Google Shape;3435;g2580e301964_0_1702"/>
          <p:cNvSpPr/>
          <p:nvPr/>
        </p:nvSpPr>
        <p:spPr>
          <a:xfrm>
            <a:off x="10984469" y="3410779"/>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6" name="Google Shape;3436;g2580e301964_0_1702"/>
          <p:cNvSpPr/>
          <p:nvPr/>
        </p:nvSpPr>
        <p:spPr>
          <a:xfrm>
            <a:off x="11151708" y="4772347"/>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7" name="Google Shape;3437;g2580e301964_0_1702"/>
          <p:cNvSpPr txBox="1"/>
          <p:nvPr/>
        </p:nvSpPr>
        <p:spPr>
          <a:xfrm>
            <a:off x="281959" y="1326263"/>
            <a:ext cx="11664900" cy="10773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3200"/>
              <a:buFont typeface="Arial"/>
              <a:buChar char="•"/>
            </a:pPr>
            <a:r>
              <a:rPr b="1" lang="en-US" sz="3200">
                <a:solidFill>
                  <a:schemeClr val="lt1"/>
                </a:solidFill>
                <a:latin typeface="Arial"/>
                <a:ea typeface="Arial"/>
                <a:cs typeface="Arial"/>
                <a:sym typeface="Arial"/>
              </a:rPr>
              <a:t>BEM - </a:t>
            </a:r>
            <a:r>
              <a:rPr b="1" i="1" lang="en-US" sz="3200">
                <a:solidFill>
                  <a:schemeClr val="lt1"/>
                </a:solidFill>
                <a:latin typeface="Arial"/>
                <a:ea typeface="Arial"/>
                <a:cs typeface="Arial"/>
                <a:sym typeface="Arial"/>
              </a:rPr>
              <a:t>Block( 區塊 )、Element( 元素 )、Modifier( 修飾符 )</a:t>
            </a:r>
            <a:r>
              <a:rPr b="0" i="1" lang="en-US" sz="3200">
                <a:solidFill>
                  <a:schemeClr val="lt1"/>
                </a:solidFill>
                <a:latin typeface="Arial"/>
                <a:ea typeface="Arial"/>
                <a:cs typeface="Arial"/>
                <a:sym typeface="Arial"/>
              </a:rPr>
              <a:t>。</a:t>
            </a:r>
            <a:endParaRPr sz="3200">
              <a:solidFill>
                <a:schemeClr val="lt1"/>
              </a:solidFill>
              <a:latin typeface="Calibri"/>
              <a:ea typeface="Calibri"/>
              <a:cs typeface="Calibri"/>
              <a:sym typeface="Calibri"/>
            </a:endParaRPr>
          </a:p>
        </p:txBody>
      </p:sp>
      <p:sp>
        <p:nvSpPr>
          <p:cNvPr id="3438" name="Google Shape;3438;g2580e301964_0_1702"/>
          <p:cNvSpPr txBox="1"/>
          <p:nvPr/>
        </p:nvSpPr>
        <p:spPr>
          <a:xfrm>
            <a:off x="769557" y="2030004"/>
            <a:ext cx="8199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chemeClr val="lt1"/>
                </a:solidFill>
                <a:latin typeface="Arial"/>
                <a:ea typeface="Arial"/>
                <a:cs typeface="Arial"/>
                <a:sym typeface="Arial"/>
              </a:rPr>
              <a:t>Modifier</a:t>
            </a:r>
            <a:r>
              <a:rPr b="1" i="0" lang="en-US" sz="1800">
                <a:solidFill>
                  <a:schemeClr val="lt1"/>
                </a:solidFill>
                <a:latin typeface="Arial"/>
                <a:ea typeface="Arial"/>
                <a:cs typeface="Arial"/>
                <a:sym typeface="Arial"/>
              </a:rPr>
              <a:t> — </a:t>
            </a:r>
            <a:r>
              <a:rPr b="0" i="0" lang="en-US" sz="1800">
                <a:solidFill>
                  <a:schemeClr val="lt1"/>
                </a:solidFill>
                <a:latin typeface="Arial"/>
                <a:ea typeface="Arial"/>
                <a:cs typeface="Arial"/>
                <a:sym typeface="Arial"/>
              </a:rPr>
              <a:t>這是表述組建的狀態或行為</a:t>
            </a:r>
            <a:endParaRPr sz="1800">
              <a:solidFill>
                <a:schemeClr val="lt1"/>
              </a:solidFill>
              <a:latin typeface="Calibri"/>
              <a:ea typeface="Calibri"/>
              <a:cs typeface="Calibri"/>
              <a:sym typeface="Calibri"/>
            </a:endParaRPr>
          </a:p>
        </p:txBody>
      </p:sp>
      <p:pic>
        <p:nvPicPr>
          <p:cNvPr id="3439" name="Google Shape;3439;g2580e301964_0_1702"/>
          <p:cNvPicPr preferRelativeResize="0"/>
          <p:nvPr/>
        </p:nvPicPr>
        <p:blipFill>
          <a:blip r:embed="rId3">
            <a:alphaModFix/>
          </a:blip>
          <a:stretch>
            <a:fillRect/>
          </a:stretch>
        </p:blipFill>
        <p:spPr>
          <a:xfrm>
            <a:off x="2647950" y="2536863"/>
            <a:ext cx="6896100" cy="3209925"/>
          </a:xfrm>
          <a:prstGeom prst="rect">
            <a:avLst/>
          </a:prstGeom>
          <a:noFill/>
          <a:ln>
            <a:noFill/>
          </a:ln>
        </p:spPr>
      </p:pic>
      <p:sp>
        <p:nvSpPr>
          <p:cNvPr id="3440" name="Google Shape;3440;g2580e301964_0_1702"/>
          <p:cNvSpPr txBox="1"/>
          <p:nvPr/>
        </p:nvSpPr>
        <p:spPr>
          <a:xfrm>
            <a:off x="2647950" y="5880100"/>
            <a:ext cx="5502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b="1" lang="en-US">
                <a:solidFill>
                  <a:schemeClr val="lt1"/>
                </a:solidFill>
              </a:rPr>
              <a:t>card__title — big 卡片(區塊)__標題(元素) — 大(修飾子)</a:t>
            </a:r>
            <a:endParaRPr b="1">
              <a:solidFill>
                <a:schemeClr val="lt1"/>
              </a:solidFill>
            </a:endParaRPr>
          </a:p>
          <a:p>
            <a:pPr indent="-317500" lvl="0" marL="457200" rtl="0" algn="l">
              <a:spcBef>
                <a:spcPts val="0"/>
              </a:spcBef>
              <a:spcAft>
                <a:spcPts val="0"/>
              </a:spcAft>
              <a:buClr>
                <a:schemeClr val="lt1"/>
              </a:buClr>
              <a:buSzPts val="1400"/>
              <a:buChar char="●"/>
            </a:pPr>
            <a:r>
              <a:rPr b="1" lang="en-US">
                <a:solidFill>
                  <a:schemeClr val="lt1"/>
                </a:solidFill>
              </a:rPr>
              <a:t>card__title — small 卡片(區塊)__標題(元素) — 小(修飾子)</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412"/>
                                        </p:tgtEl>
                                        <p:attrNameLst>
                                          <p:attrName>style.visibility</p:attrName>
                                        </p:attrNameLst>
                                      </p:cBhvr>
                                      <p:to>
                                        <p:strVal val="visible"/>
                                      </p:to>
                                    </p:set>
                                    <p:anim calcmode="lin" valueType="num">
                                      <p:cBhvr additive="base">
                                        <p:cTn dur="750"/>
                                        <p:tgtEl>
                                          <p:spTgt spid="34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416"/>
                                        </p:tgtEl>
                                        <p:attrNameLst>
                                          <p:attrName>style.visibility</p:attrName>
                                        </p:attrNameLst>
                                      </p:cBhvr>
                                      <p:to>
                                        <p:strVal val="visible"/>
                                      </p:to>
                                    </p:set>
                                    <p:anim calcmode="lin" valueType="num">
                                      <p:cBhvr additive="base">
                                        <p:cTn dur="750"/>
                                        <p:tgtEl>
                                          <p:spTgt spid="34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410"/>
                                        </p:tgtEl>
                                        <p:attrNameLst>
                                          <p:attrName>style.visibility</p:attrName>
                                        </p:attrNameLst>
                                      </p:cBhvr>
                                      <p:to>
                                        <p:strVal val="visible"/>
                                      </p:to>
                                    </p:set>
                                    <p:anim calcmode="lin" valueType="num">
                                      <p:cBhvr additive="base">
                                        <p:cTn dur="750"/>
                                        <p:tgtEl>
                                          <p:spTgt spid="34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409"/>
                                        </p:tgtEl>
                                        <p:attrNameLst>
                                          <p:attrName>style.visibility</p:attrName>
                                        </p:attrNameLst>
                                      </p:cBhvr>
                                      <p:to>
                                        <p:strVal val="visible"/>
                                      </p:to>
                                    </p:set>
                                    <p:anim calcmode="lin" valueType="num">
                                      <p:cBhvr additive="base">
                                        <p:cTn dur="750"/>
                                        <p:tgtEl>
                                          <p:spTgt spid="34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411"/>
                                        </p:tgtEl>
                                        <p:attrNameLst>
                                          <p:attrName>style.visibility</p:attrName>
                                        </p:attrNameLst>
                                      </p:cBhvr>
                                      <p:to>
                                        <p:strVal val="visible"/>
                                      </p:to>
                                    </p:set>
                                    <p:anim calcmode="lin" valueType="num">
                                      <p:cBhvr additive="base">
                                        <p:cTn dur="750"/>
                                        <p:tgtEl>
                                          <p:spTgt spid="341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413"/>
                                        </p:tgtEl>
                                        <p:attrNameLst>
                                          <p:attrName>style.visibility</p:attrName>
                                        </p:attrNameLst>
                                      </p:cBhvr>
                                      <p:to>
                                        <p:strVal val="visible"/>
                                      </p:to>
                                    </p:set>
                                    <p:animEffect filter="fade" transition="in">
                                      <p:cBhvr>
                                        <p:cTn dur="500"/>
                                        <p:tgtEl>
                                          <p:spTgt spid="3413"/>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414"/>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415"/>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417"/>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418"/>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419"/>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420"/>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421"/>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422"/>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423"/>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424"/>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425"/>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426"/>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427"/>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428"/>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429"/>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430"/>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431"/>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432"/>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433"/>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434"/>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435"/>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445" name="Shape 3445"/>
        <p:cNvGrpSpPr/>
        <p:nvPr/>
      </p:nvGrpSpPr>
      <p:grpSpPr>
        <a:xfrm>
          <a:off x="0" y="0"/>
          <a:ext cx="0" cy="0"/>
          <a:chOff x="0" y="0"/>
          <a:chExt cx="0" cy="0"/>
        </a:xfrm>
      </p:grpSpPr>
      <p:sp>
        <p:nvSpPr>
          <p:cNvPr id="3446" name="Google Shape;3446;g2580e301964_0_149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CSS模組化 - SMACSS</a:t>
            </a:r>
            <a:endParaRPr sz="1400">
              <a:solidFill>
                <a:schemeClr val="lt1"/>
              </a:solidFill>
              <a:latin typeface="Arial"/>
              <a:ea typeface="Arial"/>
              <a:cs typeface="Arial"/>
              <a:sym typeface="Arial"/>
            </a:endParaRPr>
          </a:p>
        </p:txBody>
      </p:sp>
      <p:grpSp>
        <p:nvGrpSpPr>
          <p:cNvPr id="3447" name="Google Shape;3447;g2580e301964_0_1490"/>
          <p:cNvGrpSpPr/>
          <p:nvPr/>
        </p:nvGrpSpPr>
        <p:grpSpPr>
          <a:xfrm>
            <a:off x="5826806" y="1018339"/>
            <a:ext cx="538327" cy="59700"/>
            <a:chOff x="5607050" y="1793751"/>
            <a:chExt cx="538327" cy="59700"/>
          </a:xfrm>
        </p:grpSpPr>
        <p:sp>
          <p:nvSpPr>
            <p:cNvPr id="3448" name="Google Shape;3448;g2580e301964_0_149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9" name="Google Shape;3449;g2580e301964_0_149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0" name="Google Shape;3450;g2580e301964_0_149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51" name="Google Shape;3451;g2580e301964_0_1490"/>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2" name="Google Shape;3452;g2580e301964_0_1490"/>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3" name="Google Shape;3453;g2580e301964_0_1490"/>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4" name="Google Shape;3454;g2580e301964_0_1490"/>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455" name="Google Shape;3455;g2580e301964_0_1490"/>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456" name="Google Shape;3456;g2580e301964_0_1490"/>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7" name="Google Shape;3457;g2580e301964_0_1490"/>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8" name="Google Shape;3458;g2580e301964_0_1490"/>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9" name="Google Shape;3459;g2580e301964_0_1490"/>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0" name="Google Shape;3460;g2580e301964_0_1490"/>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1" name="Google Shape;3461;g2580e301964_0_1490"/>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2" name="Google Shape;3462;g2580e301964_0_1490"/>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3" name="Google Shape;3463;g2580e301964_0_1490"/>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4" name="Google Shape;3464;g2580e301964_0_1490"/>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5" name="Google Shape;3465;g2580e301964_0_1490"/>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6" name="Google Shape;3466;g2580e301964_0_1490"/>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7" name="Google Shape;3467;g2580e301964_0_1490"/>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8" name="Google Shape;3468;g2580e301964_0_1490"/>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9" name="Google Shape;3469;g2580e301964_0_1490"/>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0" name="Google Shape;3470;g2580e301964_0_1490"/>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1" name="Google Shape;3471;g2580e301964_0_1490"/>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2" name="Google Shape;3472;g2580e301964_0_1490"/>
          <p:cNvSpPr/>
          <p:nvPr/>
        </p:nvSpPr>
        <p:spPr>
          <a:xfrm>
            <a:off x="9302263" y="4762365"/>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3" name="Google Shape;3473;g2580e301964_0_1490"/>
          <p:cNvSpPr/>
          <p:nvPr/>
        </p:nvSpPr>
        <p:spPr>
          <a:xfrm>
            <a:off x="8920571" y="396649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4" name="Google Shape;3474;g2580e301964_0_1490"/>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5" name="Google Shape;3475;g2580e301964_0_1490"/>
          <p:cNvSpPr/>
          <p:nvPr/>
        </p:nvSpPr>
        <p:spPr>
          <a:xfrm>
            <a:off x="9711923" y="4611083"/>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6" name="Google Shape;3476;g2580e301964_0_1490"/>
          <p:cNvSpPr/>
          <p:nvPr/>
        </p:nvSpPr>
        <p:spPr>
          <a:xfrm>
            <a:off x="10384217" y="457098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7" name="Google Shape;3477;g2580e301964_0_1490"/>
          <p:cNvSpPr/>
          <p:nvPr/>
        </p:nvSpPr>
        <p:spPr>
          <a:xfrm>
            <a:off x="10984469" y="3410779"/>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8" name="Google Shape;3478;g2580e301964_0_1490"/>
          <p:cNvSpPr/>
          <p:nvPr/>
        </p:nvSpPr>
        <p:spPr>
          <a:xfrm>
            <a:off x="11151708" y="4772347"/>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9" name="Google Shape;3479;g2580e301964_0_1490"/>
          <p:cNvSpPr txBox="1"/>
          <p:nvPr/>
        </p:nvSpPr>
        <p:spPr>
          <a:xfrm>
            <a:off x="281959" y="1326263"/>
            <a:ext cx="11664900" cy="10773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3200"/>
              <a:buFont typeface="Arial"/>
              <a:buChar char="•"/>
            </a:pPr>
            <a:r>
              <a:rPr b="1" lang="en-US" sz="3200">
                <a:solidFill>
                  <a:schemeClr val="lt1"/>
                </a:solidFill>
                <a:latin typeface="Arial"/>
                <a:ea typeface="Arial"/>
                <a:cs typeface="Arial"/>
                <a:sym typeface="Arial"/>
              </a:rPr>
              <a:t>SMACSS -可模組化且具結構分類有命名規則的方式，其中的精神就是</a:t>
            </a:r>
            <a:r>
              <a:rPr b="1" lang="en-US" sz="3200">
                <a:solidFill>
                  <a:srgbClr val="FF0000"/>
                </a:solidFill>
                <a:latin typeface="Arial"/>
                <a:ea typeface="Arial"/>
                <a:cs typeface="Arial"/>
                <a:sym typeface="Arial"/>
              </a:rPr>
              <a:t>容易擴展及模組化</a:t>
            </a:r>
            <a:r>
              <a:rPr b="1" lang="en-US" sz="3200">
                <a:solidFill>
                  <a:schemeClr val="lt1"/>
                </a:solidFill>
                <a:latin typeface="Arial"/>
                <a:ea typeface="Arial"/>
                <a:cs typeface="Arial"/>
                <a:sym typeface="Arial"/>
              </a:rPr>
              <a:t>。 </a:t>
            </a:r>
            <a:endParaRPr sz="3200">
              <a:solidFill>
                <a:schemeClr val="lt1"/>
              </a:solidFill>
              <a:latin typeface="Calibri"/>
              <a:ea typeface="Calibri"/>
              <a:cs typeface="Calibri"/>
              <a:sym typeface="Calibri"/>
            </a:endParaRPr>
          </a:p>
        </p:txBody>
      </p:sp>
      <p:pic>
        <p:nvPicPr>
          <p:cNvPr id="3480" name="Google Shape;3480;g2580e301964_0_1490"/>
          <p:cNvPicPr preferRelativeResize="0"/>
          <p:nvPr/>
        </p:nvPicPr>
        <p:blipFill rotWithShape="1">
          <a:blip r:embed="rId3">
            <a:alphaModFix/>
          </a:blip>
          <a:srcRect b="0" l="0" r="0" t="0"/>
          <a:stretch/>
        </p:blipFill>
        <p:spPr>
          <a:xfrm>
            <a:off x="260557" y="284040"/>
            <a:ext cx="4285919" cy="762641"/>
          </a:xfrm>
          <a:prstGeom prst="rect">
            <a:avLst/>
          </a:prstGeom>
          <a:noFill/>
          <a:ln>
            <a:noFill/>
          </a:ln>
        </p:spPr>
      </p:pic>
      <p:pic>
        <p:nvPicPr>
          <p:cNvPr id="3481" name="Google Shape;3481;g2580e301964_0_1490"/>
          <p:cNvPicPr preferRelativeResize="0"/>
          <p:nvPr/>
        </p:nvPicPr>
        <p:blipFill rotWithShape="1">
          <a:blip r:embed="rId4">
            <a:alphaModFix/>
          </a:blip>
          <a:srcRect b="0" l="0" r="0" t="0"/>
          <a:stretch/>
        </p:blipFill>
        <p:spPr>
          <a:xfrm>
            <a:off x="2457097" y="2826267"/>
            <a:ext cx="6773221" cy="35152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454"/>
                                        </p:tgtEl>
                                        <p:attrNameLst>
                                          <p:attrName>style.visibility</p:attrName>
                                        </p:attrNameLst>
                                      </p:cBhvr>
                                      <p:to>
                                        <p:strVal val="visible"/>
                                      </p:to>
                                    </p:set>
                                    <p:anim calcmode="lin" valueType="num">
                                      <p:cBhvr additive="base">
                                        <p:cTn dur="750"/>
                                        <p:tgtEl>
                                          <p:spTgt spid="34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458"/>
                                        </p:tgtEl>
                                        <p:attrNameLst>
                                          <p:attrName>style.visibility</p:attrName>
                                        </p:attrNameLst>
                                      </p:cBhvr>
                                      <p:to>
                                        <p:strVal val="visible"/>
                                      </p:to>
                                    </p:set>
                                    <p:anim calcmode="lin" valueType="num">
                                      <p:cBhvr additive="base">
                                        <p:cTn dur="750"/>
                                        <p:tgtEl>
                                          <p:spTgt spid="34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452"/>
                                        </p:tgtEl>
                                        <p:attrNameLst>
                                          <p:attrName>style.visibility</p:attrName>
                                        </p:attrNameLst>
                                      </p:cBhvr>
                                      <p:to>
                                        <p:strVal val="visible"/>
                                      </p:to>
                                    </p:set>
                                    <p:anim calcmode="lin" valueType="num">
                                      <p:cBhvr additive="base">
                                        <p:cTn dur="750"/>
                                        <p:tgtEl>
                                          <p:spTgt spid="34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451"/>
                                        </p:tgtEl>
                                        <p:attrNameLst>
                                          <p:attrName>style.visibility</p:attrName>
                                        </p:attrNameLst>
                                      </p:cBhvr>
                                      <p:to>
                                        <p:strVal val="visible"/>
                                      </p:to>
                                    </p:set>
                                    <p:anim calcmode="lin" valueType="num">
                                      <p:cBhvr additive="base">
                                        <p:cTn dur="750"/>
                                        <p:tgtEl>
                                          <p:spTgt spid="34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453"/>
                                        </p:tgtEl>
                                        <p:attrNameLst>
                                          <p:attrName>style.visibility</p:attrName>
                                        </p:attrNameLst>
                                      </p:cBhvr>
                                      <p:to>
                                        <p:strVal val="visible"/>
                                      </p:to>
                                    </p:set>
                                    <p:anim calcmode="lin" valueType="num">
                                      <p:cBhvr additive="base">
                                        <p:cTn dur="750"/>
                                        <p:tgtEl>
                                          <p:spTgt spid="3453"/>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455"/>
                                        </p:tgtEl>
                                        <p:attrNameLst>
                                          <p:attrName>style.visibility</p:attrName>
                                        </p:attrNameLst>
                                      </p:cBhvr>
                                      <p:to>
                                        <p:strVal val="visible"/>
                                      </p:to>
                                    </p:set>
                                    <p:animEffect filter="fade" transition="in">
                                      <p:cBhvr>
                                        <p:cTn dur="500"/>
                                        <p:tgtEl>
                                          <p:spTgt spid="3455"/>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456"/>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457"/>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459"/>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460"/>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461"/>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462"/>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463"/>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464"/>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465"/>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466"/>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467"/>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468"/>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469"/>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470"/>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471"/>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472"/>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473"/>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474"/>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475"/>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476"/>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477"/>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00" scaled="0"/>
        </a:gradFill>
      </p:bgPr>
    </p:bg>
    <p:spTree>
      <p:nvGrpSpPr>
        <p:cNvPr id="977" name="Shape 977"/>
        <p:cNvGrpSpPr/>
        <p:nvPr/>
      </p:nvGrpSpPr>
      <p:grpSpPr>
        <a:xfrm>
          <a:off x="0" y="0"/>
          <a:ext cx="0" cy="0"/>
          <a:chOff x="0" y="0"/>
          <a:chExt cx="0" cy="0"/>
        </a:xfrm>
      </p:grpSpPr>
      <p:sp>
        <p:nvSpPr>
          <p:cNvPr id="978" name="Google Shape;978;p6"/>
          <p:cNvSpPr/>
          <p:nvPr/>
        </p:nvSpPr>
        <p:spPr>
          <a:xfrm>
            <a:off x="1813513" y="1312752"/>
            <a:ext cx="7661400" cy="1574700"/>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9" name="Google Shape;979;p6"/>
          <p:cNvSpPr txBox="1"/>
          <p:nvPr/>
        </p:nvSpPr>
        <p:spPr>
          <a:xfrm>
            <a:off x="4315460" y="516517"/>
            <a:ext cx="35610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前端與後端</a:t>
            </a:r>
            <a:endParaRPr sz="1400">
              <a:solidFill>
                <a:schemeClr val="lt1"/>
              </a:solidFill>
              <a:latin typeface="Arial"/>
              <a:ea typeface="Arial"/>
              <a:cs typeface="Arial"/>
              <a:sym typeface="Arial"/>
            </a:endParaRPr>
          </a:p>
        </p:txBody>
      </p:sp>
      <p:grpSp>
        <p:nvGrpSpPr>
          <p:cNvPr id="980" name="Google Shape;980;p6"/>
          <p:cNvGrpSpPr/>
          <p:nvPr/>
        </p:nvGrpSpPr>
        <p:grpSpPr>
          <a:xfrm>
            <a:off x="5826806" y="1018339"/>
            <a:ext cx="538388" cy="59761"/>
            <a:chOff x="5607050" y="1793751"/>
            <a:chExt cx="538388" cy="59761"/>
          </a:xfrm>
        </p:grpSpPr>
        <p:sp>
          <p:nvSpPr>
            <p:cNvPr id="981" name="Google Shape;981;p6"/>
            <p:cNvSpPr/>
            <p:nvPr/>
          </p:nvSpPr>
          <p:spPr>
            <a:xfrm>
              <a:off x="5607050"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2" name="Google Shape;982;p6"/>
            <p:cNvSpPr/>
            <p:nvPr/>
          </p:nvSpPr>
          <p:spPr>
            <a:xfrm>
              <a:off x="5846363"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3" name="Google Shape;983;p6"/>
            <p:cNvSpPr/>
            <p:nvPr/>
          </p:nvSpPr>
          <p:spPr>
            <a:xfrm>
              <a:off x="6085677" y="1793751"/>
              <a:ext cx="59761" cy="5976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84" name="Google Shape;984;p6"/>
          <p:cNvSpPr txBox="1"/>
          <p:nvPr/>
        </p:nvSpPr>
        <p:spPr>
          <a:xfrm>
            <a:off x="9981417" y="-52578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985" name="Google Shape;985;p6"/>
          <p:cNvSpPr/>
          <p:nvPr/>
        </p:nvSpPr>
        <p:spPr>
          <a:xfrm>
            <a:off x="2198339" y="-434315"/>
            <a:ext cx="7721014" cy="7721014"/>
          </a:xfrm>
          <a:prstGeom prst="ellipse">
            <a:avLst/>
          </a:prstGeom>
          <a:noFill/>
          <a:ln cap="flat" cmpd="sng" w="12700">
            <a:solidFill>
              <a:srgbClr val="0756A7">
                <a:alpha val="7372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6" name="Google Shape;986;p6"/>
          <p:cNvSpPr/>
          <p:nvPr/>
        </p:nvSpPr>
        <p:spPr>
          <a:xfrm>
            <a:off x="2905109" y="275263"/>
            <a:ext cx="6307475" cy="6307475"/>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6"/>
          <p:cNvSpPr/>
          <p:nvPr/>
        </p:nvSpPr>
        <p:spPr>
          <a:xfrm>
            <a:off x="1455281" y="-1211719"/>
            <a:ext cx="9281438" cy="9281438"/>
          </a:xfrm>
          <a:prstGeom prst="ellipse">
            <a:avLst/>
          </a:prstGeom>
          <a:noFill/>
          <a:ln cap="flat" cmpd="sng" w="9525">
            <a:solidFill>
              <a:srgbClr val="0756A7">
                <a:alpha val="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88" name="Google Shape;988;p6"/>
          <p:cNvPicPr preferRelativeResize="0"/>
          <p:nvPr/>
        </p:nvPicPr>
        <p:blipFill rotWithShape="1">
          <a:blip r:embed="rId3">
            <a:alphaModFix/>
          </a:blip>
          <a:srcRect b="0" l="0" r="0" t="0"/>
          <a:stretch/>
        </p:blipFill>
        <p:spPr>
          <a:xfrm>
            <a:off x="2209012" y="1606167"/>
            <a:ext cx="630000" cy="720000"/>
          </a:xfrm>
          <a:prstGeom prst="rect">
            <a:avLst/>
          </a:prstGeom>
          <a:noFill/>
          <a:ln>
            <a:noFill/>
          </a:ln>
        </p:spPr>
      </p:pic>
      <p:pic>
        <p:nvPicPr>
          <p:cNvPr id="989" name="Google Shape;989;p6"/>
          <p:cNvPicPr preferRelativeResize="0"/>
          <p:nvPr/>
        </p:nvPicPr>
        <p:blipFill rotWithShape="1">
          <a:blip r:embed="rId4">
            <a:alphaModFix/>
          </a:blip>
          <a:srcRect b="0" l="0" r="0" t="0"/>
          <a:stretch/>
        </p:blipFill>
        <p:spPr>
          <a:xfrm>
            <a:off x="3662200" y="1534217"/>
            <a:ext cx="843931" cy="791950"/>
          </a:xfrm>
          <a:prstGeom prst="rect">
            <a:avLst/>
          </a:prstGeom>
          <a:noFill/>
          <a:ln>
            <a:noFill/>
          </a:ln>
        </p:spPr>
      </p:pic>
      <p:pic>
        <p:nvPicPr>
          <p:cNvPr id="990" name="Google Shape;990;p6"/>
          <p:cNvPicPr preferRelativeResize="0"/>
          <p:nvPr/>
        </p:nvPicPr>
        <p:blipFill rotWithShape="1">
          <a:blip r:embed="rId5">
            <a:alphaModFix/>
          </a:blip>
          <a:srcRect b="0" l="0" r="0" t="0"/>
          <a:stretch/>
        </p:blipFill>
        <p:spPr>
          <a:xfrm>
            <a:off x="5240135" y="1475603"/>
            <a:ext cx="922165" cy="887727"/>
          </a:xfrm>
          <a:prstGeom prst="rect">
            <a:avLst/>
          </a:prstGeom>
          <a:noFill/>
          <a:ln>
            <a:noFill/>
          </a:ln>
        </p:spPr>
      </p:pic>
      <p:pic>
        <p:nvPicPr>
          <p:cNvPr id="991" name="Google Shape;991;p6"/>
          <p:cNvPicPr preferRelativeResize="0"/>
          <p:nvPr/>
        </p:nvPicPr>
        <p:blipFill rotWithShape="1">
          <a:blip r:embed="rId6">
            <a:alphaModFix/>
          </a:blip>
          <a:srcRect b="0" l="0" r="0" t="0"/>
          <a:stretch/>
        </p:blipFill>
        <p:spPr>
          <a:xfrm>
            <a:off x="6999725" y="1507910"/>
            <a:ext cx="1941106" cy="727915"/>
          </a:xfrm>
          <a:prstGeom prst="rect">
            <a:avLst/>
          </a:prstGeom>
          <a:noFill/>
          <a:ln>
            <a:noFill/>
          </a:ln>
        </p:spPr>
      </p:pic>
      <p:sp>
        <p:nvSpPr>
          <p:cNvPr id="992" name="Google Shape;992;p6"/>
          <p:cNvSpPr txBox="1"/>
          <p:nvPr/>
        </p:nvSpPr>
        <p:spPr>
          <a:xfrm>
            <a:off x="1127396" y="1956835"/>
            <a:ext cx="14261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前端</a:t>
            </a:r>
            <a:endParaRPr/>
          </a:p>
        </p:txBody>
      </p:sp>
      <p:sp>
        <p:nvSpPr>
          <p:cNvPr id="993" name="Google Shape;993;p6"/>
          <p:cNvSpPr txBox="1"/>
          <p:nvPr/>
        </p:nvSpPr>
        <p:spPr>
          <a:xfrm>
            <a:off x="1132111" y="4124549"/>
            <a:ext cx="14261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後端</a:t>
            </a:r>
            <a:endParaRPr/>
          </a:p>
        </p:txBody>
      </p:sp>
      <p:pic>
        <p:nvPicPr>
          <p:cNvPr id="994" name="Google Shape;994;p6"/>
          <p:cNvPicPr preferRelativeResize="0"/>
          <p:nvPr/>
        </p:nvPicPr>
        <p:blipFill rotWithShape="1">
          <a:blip r:embed="rId7">
            <a:alphaModFix/>
          </a:blip>
          <a:srcRect b="0" l="0" r="0" t="0"/>
          <a:stretch/>
        </p:blipFill>
        <p:spPr>
          <a:xfrm>
            <a:off x="1987312" y="3567312"/>
            <a:ext cx="2205767" cy="1176073"/>
          </a:xfrm>
          <a:prstGeom prst="rect">
            <a:avLst/>
          </a:prstGeom>
          <a:noFill/>
          <a:ln>
            <a:noFill/>
          </a:ln>
        </p:spPr>
      </p:pic>
      <p:pic>
        <p:nvPicPr>
          <p:cNvPr id="995" name="Google Shape;995;p6"/>
          <p:cNvPicPr preferRelativeResize="0"/>
          <p:nvPr/>
        </p:nvPicPr>
        <p:blipFill rotWithShape="1">
          <a:blip r:embed="rId8">
            <a:alphaModFix/>
          </a:blip>
          <a:srcRect b="0" l="0" r="0" t="0"/>
          <a:stretch/>
        </p:blipFill>
        <p:spPr>
          <a:xfrm>
            <a:off x="7961196" y="3470257"/>
            <a:ext cx="1058383" cy="1273127"/>
          </a:xfrm>
          <a:prstGeom prst="rect">
            <a:avLst/>
          </a:prstGeom>
          <a:noFill/>
          <a:ln>
            <a:noFill/>
          </a:ln>
        </p:spPr>
      </p:pic>
      <p:pic>
        <p:nvPicPr>
          <p:cNvPr id="996" name="Google Shape;996;p6"/>
          <p:cNvPicPr preferRelativeResize="0"/>
          <p:nvPr/>
        </p:nvPicPr>
        <p:blipFill rotWithShape="1">
          <a:blip r:embed="rId9">
            <a:alphaModFix/>
          </a:blip>
          <a:srcRect b="0" l="0" r="0" t="0"/>
          <a:stretch/>
        </p:blipFill>
        <p:spPr>
          <a:xfrm>
            <a:off x="4849764" y="3567311"/>
            <a:ext cx="1978570" cy="1176073"/>
          </a:xfrm>
          <a:prstGeom prst="rect">
            <a:avLst/>
          </a:prstGeom>
          <a:noFill/>
          <a:ln>
            <a:noFill/>
          </a:ln>
        </p:spPr>
      </p:pic>
      <p:sp>
        <p:nvSpPr>
          <p:cNvPr id="997" name="Google Shape;997;p6"/>
          <p:cNvSpPr txBox="1"/>
          <p:nvPr/>
        </p:nvSpPr>
        <p:spPr>
          <a:xfrm>
            <a:off x="2209012" y="2438400"/>
            <a:ext cx="899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Html5</a:t>
            </a:r>
            <a:endParaRPr sz="1800">
              <a:solidFill>
                <a:schemeClr val="lt1"/>
              </a:solidFill>
              <a:latin typeface="Calibri"/>
              <a:ea typeface="Calibri"/>
              <a:cs typeface="Calibri"/>
              <a:sym typeface="Calibri"/>
            </a:endParaRPr>
          </a:p>
        </p:txBody>
      </p:sp>
      <p:sp>
        <p:nvSpPr>
          <p:cNvPr id="998" name="Google Shape;998;p6"/>
          <p:cNvSpPr txBox="1"/>
          <p:nvPr/>
        </p:nvSpPr>
        <p:spPr>
          <a:xfrm>
            <a:off x="3743105" y="2414960"/>
            <a:ext cx="899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CSS3</a:t>
            </a:r>
            <a:endParaRPr sz="1800">
              <a:solidFill>
                <a:schemeClr val="lt1"/>
              </a:solidFill>
              <a:latin typeface="Calibri"/>
              <a:ea typeface="Calibri"/>
              <a:cs typeface="Calibri"/>
              <a:sym typeface="Calibri"/>
            </a:endParaRPr>
          </a:p>
        </p:txBody>
      </p:sp>
      <p:sp>
        <p:nvSpPr>
          <p:cNvPr id="999" name="Google Shape;999;p6"/>
          <p:cNvSpPr txBox="1"/>
          <p:nvPr/>
        </p:nvSpPr>
        <p:spPr>
          <a:xfrm>
            <a:off x="5173149" y="2419350"/>
            <a:ext cx="12472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JavaScript</a:t>
            </a:r>
            <a:endParaRPr sz="1800">
              <a:solidFill>
                <a:schemeClr val="lt1"/>
              </a:solidFill>
              <a:latin typeface="Calibri"/>
              <a:ea typeface="Calibri"/>
              <a:cs typeface="Calibri"/>
              <a:sym typeface="Calibri"/>
            </a:endParaRPr>
          </a:p>
        </p:txBody>
      </p:sp>
      <p:sp>
        <p:nvSpPr>
          <p:cNvPr id="1000" name="Google Shape;1000;p6"/>
          <p:cNvSpPr txBox="1"/>
          <p:nvPr/>
        </p:nvSpPr>
        <p:spPr>
          <a:xfrm>
            <a:off x="7132276" y="2373225"/>
            <a:ext cx="194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Bootstrap(套件)</a:t>
            </a:r>
            <a:endParaRPr sz="1800">
              <a:solidFill>
                <a:schemeClr val="lt1"/>
              </a:solidFill>
              <a:latin typeface="Calibri"/>
              <a:ea typeface="Calibri"/>
              <a:cs typeface="Calibri"/>
              <a:sym typeface="Calibri"/>
            </a:endParaRPr>
          </a:p>
        </p:txBody>
      </p:sp>
      <p:sp>
        <p:nvSpPr>
          <p:cNvPr id="1001" name="Google Shape;1001;p6"/>
          <p:cNvSpPr txBox="1"/>
          <p:nvPr/>
        </p:nvSpPr>
        <p:spPr>
          <a:xfrm>
            <a:off x="2148192" y="4802707"/>
            <a:ext cx="2126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Node.js + Express</a:t>
            </a:r>
            <a:endParaRPr sz="1800">
              <a:solidFill>
                <a:schemeClr val="lt1"/>
              </a:solidFill>
              <a:latin typeface="Calibri"/>
              <a:ea typeface="Calibri"/>
              <a:cs typeface="Calibri"/>
              <a:sym typeface="Calibri"/>
            </a:endParaRPr>
          </a:p>
        </p:txBody>
      </p:sp>
      <p:sp>
        <p:nvSpPr>
          <p:cNvPr id="1002" name="Google Shape;1002;p6"/>
          <p:cNvSpPr txBox="1"/>
          <p:nvPr/>
        </p:nvSpPr>
        <p:spPr>
          <a:xfrm>
            <a:off x="5193661" y="4802707"/>
            <a:ext cx="14261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RESTful API</a:t>
            </a:r>
            <a:endParaRPr sz="1800">
              <a:solidFill>
                <a:schemeClr val="lt1"/>
              </a:solidFill>
              <a:latin typeface="Calibri"/>
              <a:ea typeface="Calibri"/>
              <a:cs typeface="Calibri"/>
              <a:sym typeface="Calibri"/>
            </a:endParaRPr>
          </a:p>
        </p:txBody>
      </p:sp>
      <p:sp>
        <p:nvSpPr>
          <p:cNvPr id="1003" name="Google Shape;1003;p6"/>
          <p:cNvSpPr txBox="1"/>
          <p:nvPr/>
        </p:nvSpPr>
        <p:spPr>
          <a:xfrm>
            <a:off x="8139867" y="4802707"/>
            <a:ext cx="14261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AJAX</a:t>
            </a:r>
            <a:endParaRPr sz="1800">
              <a:solidFill>
                <a:schemeClr val="lt1"/>
              </a:solidFill>
              <a:latin typeface="Calibri"/>
              <a:ea typeface="Calibri"/>
              <a:cs typeface="Calibri"/>
              <a:sym typeface="Calibri"/>
            </a:endParaRPr>
          </a:p>
        </p:txBody>
      </p:sp>
      <p:sp>
        <p:nvSpPr>
          <p:cNvPr id="1004" name="Google Shape;1004;p6"/>
          <p:cNvSpPr txBox="1"/>
          <p:nvPr/>
        </p:nvSpPr>
        <p:spPr>
          <a:xfrm>
            <a:off x="10252616" y="4850727"/>
            <a:ext cx="14261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DATABASE</a:t>
            </a:r>
            <a:endParaRPr sz="1800">
              <a:solidFill>
                <a:schemeClr val="lt1"/>
              </a:solidFill>
              <a:latin typeface="Calibri"/>
              <a:ea typeface="Calibri"/>
              <a:cs typeface="Calibri"/>
              <a:sym typeface="Calibri"/>
            </a:endParaRPr>
          </a:p>
        </p:txBody>
      </p:sp>
      <p:sp>
        <p:nvSpPr>
          <p:cNvPr id="1005" name="Google Shape;1005;p6"/>
          <p:cNvSpPr/>
          <p:nvPr/>
        </p:nvSpPr>
        <p:spPr>
          <a:xfrm>
            <a:off x="1787991" y="3378413"/>
            <a:ext cx="10081101" cy="1873419"/>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06" name="Google Shape;1006;p6"/>
          <p:cNvPicPr preferRelativeResize="0"/>
          <p:nvPr/>
        </p:nvPicPr>
        <p:blipFill rotWithShape="1">
          <a:blip r:embed="rId10">
            <a:alphaModFix/>
          </a:blip>
          <a:srcRect b="0" l="0" r="0" t="0"/>
          <a:stretch/>
        </p:blipFill>
        <p:spPr>
          <a:xfrm>
            <a:off x="10101986" y="3470257"/>
            <a:ext cx="1450392" cy="145039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984"/>
                                        </p:tgtEl>
                                        <p:attrNameLst>
                                          <p:attrName>style.visibility</p:attrName>
                                        </p:attrNameLst>
                                      </p:cBhvr>
                                      <p:to>
                                        <p:strVal val="visible"/>
                                      </p:to>
                                    </p:set>
                                    <p:animEffect filter="fade" transition="in">
                                      <p:cBhvr>
                                        <p:cTn dur="750"/>
                                        <p:tgtEl>
                                          <p:spTgt spid="984"/>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985"/>
                                        </p:tgtEl>
                                        <p:attrNameLst>
                                          <p:attrName>style.visibility</p:attrName>
                                        </p:attrNameLst>
                                      </p:cBhvr>
                                      <p:to>
                                        <p:strVal val="visible"/>
                                      </p:to>
                                    </p:set>
                                    <p:anim calcmode="lin" valueType="num">
                                      <p:cBhvr additive="base">
                                        <p:cTn dur="750"/>
                                        <p:tgtEl>
                                          <p:spTgt spid="985"/>
                                        </p:tgtEl>
                                        <p:attrNameLst>
                                          <p:attrName>ppt_w</p:attrName>
                                        </p:attrNameLst>
                                      </p:cBhvr>
                                      <p:tavLst>
                                        <p:tav fmla="" tm="0">
                                          <p:val>
                                            <p:strVal val="0"/>
                                          </p:val>
                                        </p:tav>
                                        <p:tav fmla="" tm="100000">
                                          <p:val>
                                            <p:strVal val="#ppt_w"/>
                                          </p:val>
                                        </p:tav>
                                      </p:tavLst>
                                    </p:anim>
                                    <p:anim calcmode="lin" valueType="num">
                                      <p:cBhvr additive="base">
                                        <p:cTn dur="750"/>
                                        <p:tgtEl>
                                          <p:spTgt spid="98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986"/>
                                        </p:tgtEl>
                                        <p:attrNameLst>
                                          <p:attrName>style.visibility</p:attrName>
                                        </p:attrNameLst>
                                      </p:cBhvr>
                                      <p:to>
                                        <p:strVal val="visible"/>
                                      </p:to>
                                    </p:set>
                                    <p:anim calcmode="lin" valueType="num">
                                      <p:cBhvr additive="base">
                                        <p:cTn dur="750"/>
                                        <p:tgtEl>
                                          <p:spTgt spid="986"/>
                                        </p:tgtEl>
                                        <p:attrNameLst>
                                          <p:attrName>ppt_w</p:attrName>
                                        </p:attrNameLst>
                                      </p:cBhvr>
                                      <p:tavLst>
                                        <p:tav fmla="" tm="0">
                                          <p:val>
                                            <p:strVal val="0"/>
                                          </p:val>
                                        </p:tav>
                                        <p:tav fmla="" tm="100000">
                                          <p:val>
                                            <p:strVal val="#ppt_w"/>
                                          </p:val>
                                        </p:tav>
                                      </p:tavLst>
                                    </p:anim>
                                    <p:anim calcmode="lin" valueType="num">
                                      <p:cBhvr additive="base">
                                        <p:cTn dur="750"/>
                                        <p:tgtEl>
                                          <p:spTgt spid="98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750"/>
                                        <p:tgtEl>
                                          <p:spTgt spid="987"/>
                                        </p:tgtEl>
                                        <p:attrNameLst>
                                          <p:attrName>ppt_w</p:attrName>
                                        </p:attrNameLst>
                                      </p:cBhvr>
                                      <p:tavLst>
                                        <p:tav fmla="" tm="0">
                                          <p:val>
                                            <p:strVal val="0"/>
                                          </p:val>
                                        </p:tav>
                                        <p:tav fmla="" tm="100000">
                                          <p:val>
                                            <p:strVal val="#ppt_w"/>
                                          </p:val>
                                        </p:tav>
                                      </p:tavLst>
                                    </p:anim>
                                    <p:anim calcmode="lin" valueType="num">
                                      <p:cBhvr additive="base">
                                        <p:cTn dur="750"/>
                                        <p:tgtEl>
                                          <p:spTgt spid="98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486" name="Shape 3486"/>
        <p:cNvGrpSpPr/>
        <p:nvPr/>
      </p:nvGrpSpPr>
      <p:grpSpPr>
        <a:xfrm>
          <a:off x="0" y="0"/>
          <a:ext cx="0" cy="0"/>
          <a:chOff x="0" y="0"/>
          <a:chExt cx="0" cy="0"/>
        </a:xfrm>
      </p:grpSpPr>
      <p:sp>
        <p:nvSpPr>
          <p:cNvPr id="3487" name="Google Shape;3487;g2580e301964_0_153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CSS模組化 - OOCSS</a:t>
            </a:r>
            <a:endParaRPr sz="1400">
              <a:solidFill>
                <a:schemeClr val="lt1"/>
              </a:solidFill>
              <a:latin typeface="Arial"/>
              <a:ea typeface="Arial"/>
              <a:cs typeface="Arial"/>
              <a:sym typeface="Arial"/>
            </a:endParaRPr>
          </a:p>
        </p:txBody>
      </p:sp>
      <p:grpSp>
        <p:nvGrpSpPr>
          <p:cNvPr id="3488" name="Google Shape;3488;g2580e301964_0_1530"/>
          <p:cNvGrpSpPr/>
          <p:nvPr/>
        </p:nvGrpSpPr>
        <p:grpSpPr>
          <a:xfrm>
            <a:off x="5826806" y="1018339"/>
            <a:ext cx="538327" cy="59700"/>
            <a:chOff x="5607050" y="1793751"/>
            <a:chExt cx="538327" cy="59700"/>
          </a:xfrm>
        </p:grpSpPr>
        <p:sp>
          <p:nvSpPr>
            <p:cNvPr id="3489" name="Google Shape;3489;g2580e301964_0_153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0" name="Google Shape;3490;g2580e301964_0_153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1" name="Google Shape;3491;g2580e301964_0_153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92" name="Google Shape;3492;g2580e301964_0_1530"/>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3" name="Google Shape;3493;g2580e301964_0_1530"/>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4" name="Google Shape;3494;g2580e301964_0_1530"/>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5" name="Google Shape;3495;g2580e301964_0_1530"/>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496" name="Google Shape;3496;g2580e301964_0_1530"/>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497" name="Google Shape;3497;g2580e301964_0_1530"/>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8" name="Google Shape;3498;g2580e301964_0_1530"/>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9" name="Google Shape;3499;g2580e301964_0_1530"/>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0" name="Google Shape;3500;g2580e301964_0_1530"/>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1" name="Google Shape;3501;g2580e301964_0_1530"/>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2" name="Google Shape;3502;g2580e301964_0_1530"/>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3" name="Google Shape;3503;g2580e301964_0_1530"/>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4" name="Google Shape;3504;g2580e301964_0_1530"/>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5" name="Google Shape;3505;g2580e301964_0_1530"/>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6" name="Google Shape;3506;g2580e301964_0_1530"/>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7" name="Google Shape;3507;g2580e301964_0_1530"/>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8" name="Google Shape;3508;g2580e301964_0_1530"/>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9" name="Google Shape;3509;g2580e301964_0_1530"/>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0" name="Google Shape;3510;g2580e301964_0_1530"/>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1" name="Google Shape;3511;g2580e301964_0_1530"/>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2" name="Google Shape;3512;g2580e301964_0_1530"/>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3" name="Google Shape;3513;g2580e301964_0_1530"/>
          <p:cNvSpPr/>
          <p:nvPr/>
        </p:nvSpPr>
        <p:spPr>
          <a:xfrm>
            <a:off x="9302263" y="4762365"/>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4" name="Google Shape;3514;g2580e301964_0_1530"/>
          <p:cNvSpPr/>
          <p:nvPr/>
        </p:nvSpPr>
        <p:spPr>
          <a:xfrm>
            <a:off x="8920571" y="396649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5" name="Google Shape;3515;g2580e301964_0_1530"/>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6" name="Google Shape;3516;g2580e301964_0_1530"/>
          <p:cNvSpPr/>
          <p:nvPr/>
        </p:nvSpPr>
        <p:spPr>
          <a:xfrm>
            <a:off x="9711923" y="4611083"/>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7" name="Google Shape;3517;g2580e301964_0_1530"/>
          <p:cNvSpPr/>
          <p:nvPr/>
        </p:nvSpPr>
        <p:spPr>
          <a:xfrm>
            <a:off x="10384217" y="457098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8" name="Google Shape;3518;g2580e301964_0_1530"/>
          <p:cNvSpPr/>
          <p:nvPr/>
        </p:nvSpPr>
        <p:spPr>
          <a:xfrm>
            <a:off x="10984469" y="3410779"/>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9" name="Google Shape;3519;g2580e301964_0_1530"/>
          <p:cNvSpPr/>
          <p:nvPr/>
        </p:nvSpPr>
        <p:spPr>
          <a:xfrm>
            <a:off x="11151708" y="4772347"/>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0" name="Google Shape;3520;g2580e301964_0_1530"/>
          <p:cNvSpPr txBox="1"/>
          <p:nvPr/>
        </p:nvSpPr>
        <p:spPr>
          <a:xfrm>
            <a:off x="281958" y="1299027"/>
            <a:ext cx="8791200" cy="5850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3200"/>
              <a:buFont typeface="Arial"/>
              <a:buChar char="•"/>
            </a:pPr>
            <a:r>
              <a:rPr lang="en-US" sz="3200">
                <a:solidFill>
                  <a:schemeClr val="lt1"/>
                </a:solidFill>
                <a:latin typeface="Calibri"/>
                <a:ea typeface="Calibri"/>
                <a:cs typeface="Calibri"/>
                <a:sym typeface="Calibri"/>
              </a:rPr>
              <a:t>OOCSS - </a:t>
            </a:r>
            <a:r>
              <a:rPr b="0" i="0" lang="en-US" sz="3200">
                <a:solidFill>
                  <a:schemeClr val="lt1"/>
                </a:solidFill>
                <a:latin typeface="Arial"/>
                <a:ea typeface="Arial"/>
                <a:cs typeface="Arial"/>
                <a:sym typeface="Arial"/>
              </a:rPr>
              <a:t>使用物件導向方式管理 </a:t>
            </a:r>
            <a:r>
              <a:rPr b="1" i="0" lang="en-US" sz="3200">
                <a:solidFill>
                  <a:schemeClr val="lt1"/>
                </a:solidFill>
                <a:latin typeface="Arial"/>
                <a:ea typeface="Arial"/>
                <a:cs typeface="Arial"/>
                <a:sym typeface="Arial"/>
              </a:rPr>
              <a:t>CSS </a:t>
            </a:r>
            <a:r>
              <a:rPr b="0" i="0" lang="en-US" sz="3200">
                <a:solidFill>
                  <a:schemeClr val="lt1"/>
                </a:solidFill>
                <a:latin typeface="Arial"/>
                <a:ea typeface="Arial"/>
                <a:cs typeface="Arial"/>
                <a:sym typeface="Arial"/>
              </a:rPr>
              <a:t>的 </a:t>
            </a:r>
            <a:r>
              <a:rPr b="1" i="0" lang="en-US" sz="3200">
                <a:solidFill>
                  <a:schemeClr val="lt1"/>
                </a:solidFill>
                <a:latin typeface="Arial"/>
                <a:ea typeface="Arial"/>
                <a:cs typeface="Arial"/>
                <a:sym typeface="Arial"/>
              </a:rPr>
              <a:t>Style</a:t>
            </a:r>
            <a:endParaRPr sz="3200">
              <a:solidFill>
                <a:schemeClr val="lt1"/>
              </a:solidFill>
              <a:latin typeface="Calibri"/>
              <a:ea typeface="Calibri"/>
              <a:cs typeface="Calibri"/>
              <a:sym typeface="Calibri"/>
            </a:endParaRPr>
          </a:p>
        </p:txBody>
      </p:sp>
      <p:sp>
        <p:nvSpPr>
          <p:cNvPr id="3521" name="Google Shape;3521;g2580e301964_0_1530"/>
          <p:cNvSpPr txBox="1"/>
          <p:nvPr/>
        </p:nvSpPr>
        <p:spPr>
          <a:xfrm>
            <a:off x="700457" y="2056844"/>
            <a:ext cx="8199300" cy="400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1"/>
              </a:buClr>
              <a:buSzPts val="2000"/>
              <a:buFont typeface="Arial"/>
              <a:buChar char="•"/>
            </a:pPr>
            <a:r>
              <a:rPr lang="en-US" sz="2000">
                <a:solidFill>
                  <a:schemeClr val="lt1"/>
                </a:solidFill>
                <a:latin typeface="Calibri"/>
                <a:ea typeface="Calibri"/>
                <a:cs typeface="Calibri"/>
                <a:sym typeface="Calibri"/>
              </a:rPr>
              <a:t>結構與樣式的分離</a:t>
            </a:r>
            <a:endParaRPr/>
          </a:p>
        </p:txBody>
      </p:sp>
      <p:pic>
        <p:nvPicPr>
          <p:cNvPr id="3522" name="Google Shape;3522;g2580e301964_0_1530"/>
          <p:cNvPicPr preferRelativeResize="0"/>
          <p:nvPr/>
        </p:nvPicPr>
        <p:blipFill rotWithShape="1">
          <a:blip r:embed="rId3">
            <a:alphaModFix/>
          </a:blip>
          <a:srcRect b="0" l="0" r="0" t="0"/>
          <a:stretch/>
        </p:blipFill>
        <p:spPr>
          <a:xfrm>
            <a:off x="3634980" y="1945244"/>
            <a:ext cx="3380263" cy="1767786"/>
          </a:xfrm>
          <a:prstGeom prst="rect">
            <a:avLst/>
          </a:prstGeom>
          <a:noFill/>
          <a:ln>
            <a:noFill/>
          </a:ln>
        </p:spPr>
      </p:pic>
      <p:pic>
        <p:nvPicPr>
          <p:cNvPr id="3523" name="Google Shape;3523;g2580e301964_0_1530"/>
          <p:cNvPicPr preferRelativeResize="0"/>
          <p:nvPr/>
        </p:nvPicPr>
        <p:blipFill rotWithShape="1">
          <a:blip r:embed="rId4">
            <a:alphaModFix/>
          </a:blip>
          <a:srcRect b="0" l="0" r="0" t="0"/>
          <a:stretch/>
        </p:blipFill>
        <p:spPr>
          <a:xfrm>
            <a:off x="3923617" y="4111412"/>
            <a:ext cx="2360445" cy="1103741"/>
          </a:xfrm>
          <a:prstGeom prst="rect">
            <a:avLst/>
          </a:prstGeom>
          <a:noFill/>
          <a:ln>
            <a:noFill/>
          </a:ln>
        </p:spPr>
      </p:pic>
      <p:sp>
        <p:nvSpPr>
          <p:cNvPr id="3524" name="Google Shape;3524;g2580e301964_0_1530"/>
          <p:cNvSpPr txBox="1"/>
          <p:nvPr/>
        </p:nvSpPr>
        <p:spPr>
          <a:xfrm>
            <a:off x="825466" y="4751500"/>
            <a:ext cx="8199300" cy="369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內容與容器的分離</a:t>
            </a:r>
            <a:endParaRPr/>
          </a:p>
        </p:txBody>
      </p:sp>
      <p:sp>
        <p:nvSpPr>
          <p:cNvPr id="3525" name="Google Shape;3525;g2580e301964_0_1530"/>
          <p:cNvSpPr/>
          <p:nvPr/>
        </p:nvSpPr>
        <p:spPr>
          <a:xfrm>
            <a:off x="6685595" y="5125572"/>
            <a:ext cx="888600" cy="2040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6" name="Google Shape;3526;g2580e301964_0_1530"/>
          <p:cNvSpPr/>
          <p:nvPr/>
        </p:nvSpPr>
        <p:spPr>
          <a:xfrm>
            <a:off x="4875039" y="5332854"/>
            <a:ext cx="626400" cy="584700"/>
          </a:xfrm>
          <a:prstGeom prst="plus">
            <a:avLst>
              <a:gd fmla="val 39754"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27" name="Google Shape;3527;g2580e301964_0_1530"/>
          <p:cNvPicPr preferRelativeResize="0"/>
          <p:nvPr/>
        </p:nvPicPr>
        <p:blipFill rotWithShape="1">
          <a:blip r:embed="rId5">
            <a:alphaModFix/>
          </a:blip>
          <a:srcRect b="0" l="0" r="0" t="0"/>
          <a:stretch/>
        </p:blipFill>
        <p:spPr>
          <a:xfrm>
            <a:off x="3774271" y="5991592"/>
            <a:ext cx="2827944" cy="805035"/>
          </a:xfrm>
          <a:prstGeom prst="rect">
            <a:avLst/>
          </a:prstGeom>
          <a:noFill/>
          <a:ln>
            <a:noFill/>
          </a:ln>
        </p:spPr>
      </p:pic>
      <p:pic>
        <p:nvPicPr>
          <p:cNvPr id="3528" name="Google Shape;3528;g2580e301964_0_1530"/>
          <p:cNvPicPr preferRelativeResize="0"/>
          <p:nvPr/>
        </p:nvPicPr>
        <p:blipFill rotWithShape="1">
          <a:blip r:embed="rId6">
            <a:alphaModFix/>
          </a:blip>
          <a:srcRect b="0" l="0" r="0" t="0"/>
          <a:stretch/>
        </p:blipFill>
        <p:spPr>
          <a:xfrm>
            <a:off x="7793766" y="4333890"/>
            <a:ext cx="3630803" cy="1689225"/>
          </a:xfrm>
          <a:prstGeom prst="rect">
            <a:avLst/>
          </a:prstGeom>
          <a:noFill/>
          <a:ln>
            <a:noFill/>
          </a:ln>
        </p:spPr>
      </p:pic>
      <p:pic>
        <p:nvPicPr>
          <p:cNvPr id="3529" name="Google Shape;3529;g2580e301964_0_1530"/>
          <p:cNvPicPr preferRelativeResize="0"/>
          <p:nvPr/>
        </p:nvPicPr>
        <p:blipFill rotWithShape="1">
          <a:blip r:embed="rId7">
            <a:alphaModFix/>
          </a:blip>
          <a:srcRect b="0" l="0" r="0" t="0"/>
          <a:stretch/>
        </p:blipFill>
        <p:spPr>
          <a:xfrm>
            <a:off x="281958" y="238961"/>
            <a:ext cx="1982944" cy="10575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495"/>
                                        </p:tgtEl>
                                        <p:attrNameLst>
                                          <p:attrName>style.visibility</p:attrName>
                                        </p:attrNameLst>
                                      </p:cBhvr>
                                      <p:to>
                                        <p:strVal val="visible"/>
                                      </p:to>
                                    </p:set>
                                    <p:anim calcmode="lin" valueType="num">
                                      <p:cBhvr additive="base">
                                        <p:cTn dur="750"/>
                                        <p:tgtEl>
                                          <p:spTgt spid="34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499"/>
                                        </p:tgtEl>
                                        <p:attrNameLst>
                                          <p:attrName>style.visibility</p:attrName>
                                        </p:attrNameLst>
                                      </p:cBhvr>
                                      <p:to>
                                        <p:strVal val="visible"/>
                                      </p:to>
                                    </p:set>
                                    <p:anim calcmode="lin" valueType="num">
                                      <p:cBhvr additive="base">
                                        <p:cTn dur="750"/>
                                        <p:tgtEl>
                                          <p:spTgt spid="34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493"/>
                                        </p:tgtEl>
                                        <p:attrNameLst>
                                          <p:attrName>style.visibility</p:attrName>
                                        </p:attrNameLst>
                                      </p:cBhvr>
                                      <p:to>
                                        <p:strVal val="visible"/>
                                      </p:to>
                                    </p:set>
                                    <p:anim calcmode="lin" valueType="num">
                                      <p:cBhvr additive="base">
                                        <p:cTn dur="750"/>
                                        <p:tgtEl>
                                          <p:spTgt spid="34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492"/>
                                        </p:tgtEl>
                                        <p:attrNameLst>
                                          <p:attrName>style.visibility</p:attrName>
                                        </p:attrNameLst>
                                      </p:cBhvr>
                                      <p:to>
                                        <p:strVal val="visible"/>
                                      </p:to>
                                    </p:set>
                                    <p:anim calcmode="lin" valueType="num">
                                      <p:cBhvr additive="base">
                                        <p:cTn dur="750"/>
                                        <p:tgtEl>
                                          <p:spTgt spid="34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494"/>
                                        </p:tgtEl>
                                        <p:attrNameLst>
                                          <p:attrName>style.visibility</p:attrName>
                                        </p:attrNameLst>
                                      </p:cBhvr>
                                      <p:to>
                                        <p:strVal val="visible"/>
                                      </p:to>
                                    </p:set>
                                    <p:anim calcmode="lin" valueType="num">
                                      <p:cBhvr additive="base">
                                        <p:cTn dur="750"/>
                                        <p:tgtEl>
                                          <p:spTgt spid="3494"/>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496"/>
                                        </p:tgtEl>
                                        <p:attrNameLst>
                                          <p:attrName>style.visibility</p:attrName>
                                        </p:attrNameLst>
                                      </p:cBhvr>
                                      <p:to>
                                        <p:strVal val="visible"/>
                                      </p:to>
                                    </p:set>
                                    <p:animEffect filter="fade" transition="in">
                                      <p:cBhvr>
                                        <p:cTn dur="500"/>
                                        <p:tgtEl>
                                          <p:spTgt spid="3496"/>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497"/>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498"/>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500"/>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501"/>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502"/>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503"/>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504"/>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505"/>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506"/>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507"/>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508"/>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509"/>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510"/>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511"/>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512"/>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513"/>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514"/>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515"/>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516"/>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517"/>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518"/>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534" name="Shape 3534"/>
        <p:cNvGrpSpPr/>
        <p:nvPr/>
      </p:nvGrpSpPr>
      <p:grpSpPr>
        <a:xfrm>
          <a:off x="0" y="0"/>
          <a:ext cx="0" cy="0"/>
          <a:chOff x="0" y="0"/>
          <a:chExt cx="0" cy="0"/>
        </a:xfrm>
      </p:grpSpPr>
      <p:sp>
        <p:nvSpPr>
          <p:cNvPr id="3535" name="Google Shape;3535;g2580e301964_0_157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CSS模組化 - OOCSS</a:t>
            </a:r>
            <a:endParaRPr sz="1400">
              <a:solidFill>
                <a:schemeClr val="lt1"/>
              </a:solidFill>
              <a:latin typeface="Arial"/>
              <a:ea typeface="Arial"/>
              <a:cs typeface="Arial"/>
              <a:sym typeface="Arial"/>
            </a:endParaRPr>
          </a:p>
        </p:txBody>
      </p:sp>
      <p:grpSp>
        <p:nvGrpSpPr>
          <p:cNvPr id="3536" name="Google Shape;3536;g2580e301964_0_1577"/>
          <p:cNvGrpSpPr/>
          <p:nvPr/>
        </p:nvGrpSpPr>
        <p:grpSpPr>
          <a:xfrm>
            <a:off x="5826806" y="1018339"/>
            <a:ext cx="538327" cy="59700"/>
            <a:chOff x="5607050" y="1793751"/>
            <a:chExt cx="538327" cy="59700"/>
          </a:xfrm>
        </p:grpSpPr>
        <p:sp>
          <p:nvSpPr>
            <p:cNvPr id="3537" name="Google Shape;3537;g2580e301964_0_157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8" name="Google Shape;3538;g2580e301964_0_157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9" name="Google Shape;3539;g2580e301964_0_157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40" name="Google Shape;3540;g2580e301964_0_1577"/>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1" name="Google Shape;3541;g2580e301964_0_1577"/>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2" name="Google Shape;3542;g2580e301964_0_1577"/>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3" name="Google Shape;3543;g2580e301964_0_1577"/>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544" name="Google Shape;3544;g2580e301964_0_1577"/>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545" name="Google Shape;3545;g2580e301964_0_1577"/>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6" name="Google Shape;3546;g2580e301964_0_1577"/>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7" name="Google Shape;3547;g2580e301964_0_1577"/>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8" name="Google Shape;3548;g2580e301964_0_1577"/>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9" name="Google Shape;3549;g2580e301964_0_1577"/>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0" name="Google Shape;3550;g2580e301964_0_1577"/>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1" name="Google Shape;3551;g2580e301964_0_1577"/>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2" name="Google Shape;3552;g2580e301964_0_1577"/>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3" name="Google Shape;3553;g2580e301964_0_1577"/>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4" name="Google Shape;3554;g2580e301964_0_1577"/>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5" name="Google Shape;3555;g2580e301964_0_1577"/>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6" name="Google Shape;3556;g2580e301964_0_1577"/>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7" name="Google Shape;3557;g2580e301964_0_1577"/>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8" name="Google Shape;3558;g2580e301964_0_1577"/>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9" name="Google Shape;3559;g2580e301964_0_1577"/>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0" name="Google Shape;3560;g2580e301964_0_1577"/>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1" name="Google Shape;3561;g2580e301964_0_1577"/>
          <p:cNvSpPr/>
          <p:nvPr/>
        </p:nvSpPr>
        <p:spPr>
          <a:xfrm>
            <a:off x="9302263" y="4762365"/>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2" name="Google Shape;3562;g2580e301964_0_1577"/>
          <p:cNvSpPr/>
          <p:nvPr/>
        </p:nvSpPr>
        <p:spPr>
          <a:xfrm>
            <a:off x="8920571" y="396649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3" name="Google Shape;3563;g2580e301964_0_1577"/>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4" name="Google Shape;3564;g2580e301964_0_1577"/>
          <p:cNvSpPr/>
          <p:nvPr/>
        </p:nvSpPr>
        <p:spPr>
          <a:xfrm>
            <a:off x="9711923" y="4611083"/>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5" name="Google Shape;3565;g2580e301964_0_1577"/>
          <p:cNvSpPr/>
          <p:nvPr/>
        </p:nvSpPr>
        <p:spPr>
          <a:xfrm>
            <a:off x="10384217" y="457098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6" name="Google Shape;3566;g2580e301964_0_1577"/>
          <p:cNvSpPr/>
          <p:nvPr/>
        </p:nvSpPr>
        <p:spPr>
          <a:xfrm>
            <a:off x="10984469" y="3410779"/>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7" name="Google Shape;3567;g2580e301964_0_1577"/>
          <p:cNvSpPr/>
          <p:nvPr/>
        </p:nvSpPr>
        <p:spPr>
          <a:xfrm>
            <a:off x="11151708" y="4772347"/>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8" name="Google Shape;3568;g2580e301964_0_1577"/>
          <p:cNvSpPr txBox="1"/>
          <p:nvPr/>
        </p:nvSpPr>
        <p:spPr>
          <a:xfrm>
            <a:off x="281958" y="1299027"/>
            <a:ext cx="8791200" cy="5850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3200"/>
              <a:buFont typeface="Arial"/>
              <a:buChar char="•"/>
            </a:pPr>
            <a:r>
              <a:rPr lang="en-US" sz="3200">
                <a:solidFill>
                  <a:schemeClr val="lt1"/>
                </a:solidFill>
                <a:latin typeface="Calibri"/>
                <a:ea typeface="Calibri"/>
                <a:cs typeface="Calibri"/>
                <a:sym typeface="Calibri"/>
              </a:rPr>
              <a:t>分類：</a:t>
            </a:r>
            <a:endParaRPr/>
          </a:p>
        </p:txBody>
      </p:sp>
      <p:sp>
        <p:nvSpPr>
          <p:cNvPr id="3569" name="Google Shape;3569;g2580e301964_0_1577"/>
          <p:cNvSpPr txBox="1"/>
          <p:nvPr/>
        </p:nvSpPr>
        <p:spPr>
          <a:xfrm>
            <a:off x="492878" y="2013392"/>
            <a:ext cx="8199300" cy="3694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結構：</a:t>
            </a:r>
            <a:endParaRPr sz="1800">
              <a:solidFill>
                <a:schemeClr val="lt1"/>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margin、padding、display、vertical-align</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樣式：</a:t>
            </a:r>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色彩樣式：color、background-color、border-color</a:t>
            </a:r>
            <a:endParaRPr/>
          </a:p>
          <a:p>
            <a:pPr indent="-285750" lvl="0" marL="285750" marR="0" rtl="0" algn="l">
              <a:lnSpc>
                <a:spcPct val="15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尺寸樣式：font-size、height</a:t>
            </a:r>
            <a:endParaRPr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容器型元件：如 grid、card、form</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內容型元件：如 button、input、progress-bar</a:t>
            </a:r>
            <a:endParaRPr/>
          </a:p>
          <a:p>
            <a:pPr indent="-171450" lvl="0" marL="285750" marR="0" rtl="0" algn="l">
              <a:lnSpc>
                <a:spcPct val="150000"/>
              </a:lnSpc>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3570" name="Google Shape;3570;g2580e301964_0_1577"/>
          <p:cNvPicPr preferRelativeResize="0"/>
          <p:nvPr/>
        </p:nvPicPr>
        <p:blipFill rotWithShape="1">
          <a:blip r:embed="rId3">
            <a:alphaModFix/>
          </a:blip>
          <a:srcRect b="0" l="0" r="0" t="0"/>
          <a:stretch/>
        </p:blipFill>
        <p:spPr>
          <a:xfrm>
            <a:off x="7273038" y="1121538"/>
            <a:ext cx="4083001" cy="2303660"/>
          </a:xfrm>
          <a:prstGeom prst="rect">
            <a:avLst/>
          </a:prstGeom>
          <a:noFill/>
          <a:ln>
            <a:noFill/>
          </a:ln>
        </p:spPr>
      </p:pic>
      <p:sp>
        <p:nvSpPr>
          <p:cNvPr id="3571" name="Google Shape;3571;g2580e301964_0_1577"/>
          <p:cNvSpPr txBox="1"/>
          <p:nvPr/>
        </p:nvSpPr>
        <p:spPr>
          <a:xfrm>
            <a:off x="6322659" y="1273450"/>
            <a:ext cx="3003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Before</a:t>
            </a:r>
            <a:endParaRPr sz="1800">
              <a:solidFill>
                <a:schemeClr val="lt1"/>
              </a:solidFill>
              <a:latin typeface="Calibri"/>
              <a:ea typeface="Calibri"/>
              <a:cs typeface="Calibri"/>
              <a:sym typeface="Calibri"/>
            </a:endParaRPr>
          </a:p>
        </p:txBody>
      </p:sp>
      <p:pic>
        <p:nvPicPr>
          <p:cNvPr id="3572" name="Google Shape;3572;g2580e301964_0_1577"/>
          <p:cNvPicPr preferRelativeResize="0"/>
          <p:nvPr/>
        </p:nvPicPr>
        <p:blipFill rotWithShape="1">
          <a:blip r:embed="rId4">
            <a:alphaModFix/>
          </a:blip>
          <a:srcRect b="0" l="0" r="0" t="0"/>
          <a:stretch/>
        </p:blipFill>
        <p:spPr>
          <a:xfrm>
            <a:off x="7294516" y="3723814"/>
            <a:ext cx="4198468" cy="3014133"/>
          </a:xfrm>
          <a:prstGeom prst="rect">
            <a:avLst/>
          </a:prstGeom>
          <a:noFill/>
          <a:ln>
            <a:noFill/>
          </a:ln>
        </p:spPr>
      </p:pic>
      <p:sp>
        <p:nvSpPr>
          <p:cNvPr id="3573" name="Google Shape;3573;g2580e301964_0_1577"/>
          <p:cNvSpPr txBox="1"/>
          <p:nvPr/>
        </p:nvSpPr>
        <p:spPr>
          <a:xfrm>
            <a:off x="6468039" y="3755120"/>
            <a:ext cx="3003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After</a:t>
            </a:r>
            <a:endParaRPr sz="1800">
              <a:solidFill>
                <a:schemeClr val="lt1"/>
              </a:solidFill>
              <a:latin typeface="Calibri"/>
              <a:ea typeface="Calibri"/>
              <a:cs typeface="Calibri"/>
              <a:sym typeface="Calibri"/>
            </a:endParaRPr>
          </a:p>
        </p:txBody>
      </p:sp>
      <p:sp>
        <p:nvSpPr>
          <p:cNvPr id="3574" name="Google Shape;3574;g2580e301964_0_1577"/>
          <p:cNvSpPr txBox="1"/>
          <p:nvPr/>
        </p:nvSpPr>
        <p:spPr>
          <a:xfrm>
            <a:off x="11441715" y="3936893"/>
            <a:ext cx="658800" cy="369300"/>
          </a:xfrm>
          <a:prstGeom prst="rect">
            <a:avLst/>
          </a:prstGeom>
          <a:noFill/>
          <a:ln cap="flat" cmpd="sng" w="381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結構</a:t>
            </a:r>
            <a:endParaRPr/>
          </a:p>
        </p:txBody>
      </p:sp>
      <p:sp>
        <p:nvSpPr>
          <p:cNvPr id="3575" name="Google Shape;3575;g2580e301964_0_1577"/>
          <p:cNvSpPr txBox="1"/>
          <p:nvPr/>
        </p:nvSpPr>
        <p:spPr>
          <a:xfrm>
            <a:off x="10911285" y="4626441"/>
            <a:ext cx="877800" cy="369300"/>
          </a:xfrm>
          <a:prstGeom prst="rect">
            <a:avLst/>
          </a:prstGeom>
          <a:noFill/>
          <a:ln cap="flat" cmpd="sng" w="381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樣式</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543"/>
                                        </p:tgtEl>
                                        <p:attrNameLst>
                                          <p:attrName>style.visibility</p:attrName>
                                        </p:attrNameLst>
                                      </p:cBhvr>
                                      <p:to>
                                        <p:strVal val="visible"/>
                                      </p:to>
                                    </p:set>
                                    <p:anim calcmode="lin" valueType="num">
                                      <p:cBhvr additive="base">
                                        <p:cTn dur="750"/>
                                        <p:tgtEl>
                                          <p:spTgt spid="35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547"/>
                                        </p:tgtEl>
                                        <p:attrNameLst>
                                          <p:attrName>style.visibility</p:attrName>
                                        </p:attrNameLst>
                                      </p:cBhvr>
                                      <p:to>
                                        <p:strVal val="visible"/>
                                      </p:to>
                                    </p:set>
                                    <p:anim calcmode="lin" valueType="num">
                                      <p:cBhvr additive="base">
                                        <p:cTn dur="750"/>
                                        <p:tgtEl>
                                          <p:spTgt spid="35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541"/>
                                        </p:tgtEl>
                                        <p:attrNameLst>
                                          <p:attrName>style.visibility</p:attrName>
                                        </p:attrNameLst>
                                      </p:cBhvr>
                                      <p:to>
                                        <p:strVal val="visible"/>
                                      </p:to>
                                    </p:set>
                                    <p:anim calcmode="lin" valueType="num">
                                      <p:cBhvr additive="base">
                                        <p:cTn dur="750"/>
                                        <p:tgtEl>
                                          <p:spTgt spid="35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540"/>
                                        </p:tgtEl>
                                        <p:attrNameLst>
                                          <p:attrName>style.visibility</p:attrName>
                                        </p:attrNameLst>
                                      </p:cBhvr>
                                      <p:to>
                                        <p:strVal val="visible"/>
                                      </p:to>
                                    </p:set>
                                    <p:anim calcmode="lin" valueType="num">
                                      <p:cBhvr additive="base">
                                        <p:cTn dur="750"/>
                                        <p:tgtEl>
                                          <p:spTgt spid="35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3542"/>
                                        </p:tgtEl>
                                        <p:attrNameLst>
                                          <p:attrName>style.visibility</p:attrName>
                                        </p:attrNameLst>
                                      </p:cBhvr>
                                      <p:to>
                                        <p:strVal val="visible"/>
                                      </p:to>
                                    </p:set>
                                    <p:anim calcmode="lin" valueType="num">
                                      <p:cBhvr additive="base">
                                        <p:cTn dur="750"/>
                                        <p:tgtEl>
                                          <p:spTgt spid="3542"/>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544"/>
                                        </p:tgtEl>
                                        <p:attrNameLst>
                                          <p:attrName>style.visibility</p:attrName>
                                        </p:attrNameLst>
                                      </p:cBhvr>
                                      <p:to>
                                        <p:strVal val="visible"/>
                                      </p:to>
                                    </p:set>
                                    <p:animEffect filter="fade" transition="in">
                                      <p:cBhvr>
                                        <p:cTn dur="500"/>
                                        <p:tgtEl>
                                          <p:spTgt spid="3544"/>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545"/>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3546"/>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3548"/>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3549"/>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3550"/>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3551"/>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3552"/>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3553"/>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3554"/>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3555"/>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3556"/>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3557"/>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3558"/>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3559"/>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3560"/>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3561"/>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3562"/>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3563"/>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3564"/>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3565"/>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3566"/>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3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1000">
              <a:srgbClr val="082241"/>
            </a:gs>
            <a:gs pos="100000">
              <a:schemeClr val="dk1"/>
            </a:gs>
          </a:gsLst>
          <a:lin ang="5400012" scaled="0"/>
        </a:gradFill>
      </p:bgPr>
    </p:bg>
    <p:spTree>
      <p:nvGrpSpPr>
        <p:cNvPr id="3580" name="Shape 3580"/>
        <p:cNvGrpSpPr/>
        <p:nvPr/>
      </p:nvGrpSpPr>
      <p:grpSpPr>
        <a:xfrm>
          <a:off x="0" y="0"/>
          <a:ext cx="0" cy="0"/>
          <a:chOff x="0" y="0"/>
          <a:chExt cx="0" cy="0"/>
        </a:xfrm>
      </p:grpSpPr>
      <p:sp>
        <p:nvSpPr>
          <p:cNvPr id="3581" name="Google Shape;3581;g2580e301964_0_1801"/>
          <p:cNvSpPr/>
          <p:nvPr/>
        </p:nvSpPr>
        <p:spPr>
          <a:xfrm>
            <a:off x="-2362701" y="1070727"/>
            <a:ext cx="4710900" cy="4710900"/>
          </a:xfrm>
          <a:prstGeom prst="ellipse">
            <a:avLst/>
          </a:prstGeom>
          <a:solidFill>
            <a:schemeClr val="lt1"/>
          </a:solidFill>
          <a:ln>
            <a:noFill/>
          </a:ln>
          <a:effectLst>
            <a:outerShdw blurRad="901700" sx="102000" rotWithShape="0" dir="16200000" dist="38100" sy="102000">
              <a:srgbClr val="00B0F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582" name="Google Shape;3582;g2580e301964_0_1801"/>
          <p:cNvSpPr/>
          <p:nvPr/>
        </p:nvSpPr>
        <p:spPr>
          <a:xfrm>
            <a:off x="-1796180" y="1637248"/>
            <a:ext cx="3577800" cy="3577800"/>
          </a:xfrm>
          <a:prstGeom prst="ellipse">
            <a:avLst/>
          </a:prstGeom>
          <a:solidFill>
            <a:schemeClr val="lt1"/>
          </a:solidFill>
          <a:ln>
            <a:noFill/>
          </a:ln>
          <a:effectLst>
            <a:outerShdw blurRad="317500" sx="118000" rotWithShape="0" algn="ctr" sy="118000">
              <a:srgbClr val="0070C0">
                <a:alpha val="168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583" name="Google Shape;3583;g2580e301964_0_1801"/>
          <p:cNvSpPr/>
          <p:nvPr/>
        </p:nvSpPr>
        <p:spPr>
          <a:xfrm>
            <a:off x="-1191861" y="2241567"/>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3584" name="Google Shape;3584;g2580e301964_0_1801"/>
          <p:cNvSpPr/>
          <p:nvPr/>
        </p:nvSpPr>
        <p:spPr>
          <a:xfrm>
            <a:off x="-50834" y="5743431"/>
            <a:ext cx="98700" cy="98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85" name="Google Shape;3585;g2580e301964_0_1801"/>
          <p:cNvGrpSpPr/>
          <p:nvPr/>
        </p:nvGrpSpPr>
        <p:grpSpPr>
          <a:xfrm>
            <a:off x="-2926033" y="0"/>
            <a:ext cx="5852092" cy="6429243"/>
            <a:chOff x="-2926033" y="0"/>
            <a:chExt cx="5852092" cy="6429243"/>
          </a:xfrm>
        </p:grpSpPr>
        <p:sp>
          <p:nvSpPr>
            <p:cNvPr id="3586" name="Google Shape;3586;g2580e301964_0_1801"/>
            <p:cNvSpPr/>
            <p:nvPr/>
          </p:nvSpPr>
          <p:spPr>
            <a:xfrm>
              <a:off x="-1773806" y="4996058"/>
              <a:ext cx="59400" cy="59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7" name="Google Shape;3587;g2580e301964_0_1801"/>
            <p:cNvSpPr/>
            <p:nvPr/>
          </p:nvSpPr>
          <p:spPr>
            <a:xfrm>
              <a:off x="-2181620" y="2302487"/>
              <a:ext cx="90300" cy="90300"/>
            </a:xfrm>
            <a:prstGeom prst="ellipse">
              <a:avLst/>
            </a:prstGeom>
            <a:solidFill>
              <a:srgbClr val="057D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8" name="Google Shape;3588;g2580e301964_0_1801"/>
            <p:cNvSpPr/>
            <p:nvPr/>
          </p:nvSpPr>
          <p:spPr>
            <a:xfrm>
              <a:off x="395847" y="5969581"/>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9" name="Google Shape;3589;g2580e301964_0_1801"/>
            <p:cNvSpPr/>
            <p:nvPr/>
          </p:nvSpPr>
          <p:spPr>
            <a:xfrm>
              <a:off x="657782" y="5945447"/>
              <a:ext cx="52200" cy="522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0" name="Google Shape;3590;g2580e301964_0_1801"/>
            <p:cNvSpPr/>
            <p:nvPr/>
          </p:nvSpPr>
          <p:spPr>
            <a:xfrm flipH="1">
              <a:off x="343754" y="5841366"/>
              <a:ext cx="58500" cy="58500"/>
            </a:xfrm>
            <a:prstGeom prst="ellipse">
              <a:avLst/>
            </a:prstGeom>
            <a:solidFill>
              <a:srgbClr val="D8D8D8">
                <a:alpha val="56860"/>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1" name="Google Shape;3591;g2580e301964_0_1801"/>
            <p:cNvSpPr/>
            <p:nvPr/>
          </p:nvSpPr>
          <p:spPr>
            <a:xfrm>
              <a:off x="939765" y="5571757"/>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2" name="Google Shape;3592;g2580e301964_0_1801"/>
            <p:cNvSpPr/>
            <p:nvPr/>
          </p:nvSpPr>
          <p:spPr>
            <a:xfrm>
              <a:off x="749628" y="5754385"/>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3" name="Google Shape;3593;g2580e301964_0_1801"/>
            <p:cNvSpPr/>
            <p:nvPr/>
          </p:nvSpPr>
          <p:spPr>
            <a:xfrm>
              <a:off x="804176" y="580017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4" name="Google Shape;3594;g2580e301964_0_1801"/>
            <p:cNvSpPr/>
            <p:nvPr/>
          </p:nvSpPr>
          <p:spPr>
            <a:xfrm>
              <a:off x="543622" y="6048549"/>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5" name="Google Shape;3595;g2580e301964_0_1801"/>
            <p:cNvSpPr/>
            <p:nvPr/>
          </p:nvSpPr>
          <p:spPr>
            <a:xfrm>
              <a:off x="543622" y="604888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6" name="Google Shape;3596;g2580e301964_0_1801"/>
            <p:cNvSpPr/>
            <p:nvPr/>
          </p:nvSpPr>
          <p:spPr>
            <a:xfrm>
              <a:off x="476483" y="5712598"/>
              <a:ext cx="52200" cy="522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7" name="Google Shape;3597;g2580e301964_0_1801"/>
            <p:cNvSpPr/>
            <p:nvPr/>
          </p:nvSpPr>
          <p:spPr>
            <a:xfrm>
              <a:off x="642102" y="5670811"/>
              <a:ext cx="67800" cy="67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8" name="Google Shape;3598;g2580e301964_0_1801"/>
            <p:cNvSpPr/>
            <p:nvPr/>
          </p:nvSpPr>
          <p:spPr>
            <a:xfrm>
              <a:off x="572823" y="568725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9" name="Google Shape;3599;g2580e301964_0_1801"/>
            <p:cNvSpPr/>
            <p:nvPr/>
          </p:nvSpPr>
          <p:spPr>
            <a:xfrm>
              <a:off x="834784" y="6146042"/>
              <a:ext cx="54600" cy="54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0" name="Google Shape;3600;g2580e301964_0_1801"/>
            <p:cNvSpPr/>
            <p:nvPr/>
          </p:nvSpPr>
          <p:spPr>
            <a:xfrm>
              <a:off x="939765" y="614604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1" name="Google Shape;3601;g2580e301964_0_1801"/>
            <p:cNvSpPr/>
            <p:nvPr/>
          </p:nvSpPr>
          <p:spPr>
            <a:xfrm>
              <a:off x="105399" y="6342843"/>
              <a:ext cx="86400" cy="86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2" name="Google Shape;3602;g2580e301964_0_1801"/>
            <p:cNvSpPr/>
            <p:nvPr/>
          </p:nvSpPr>
          <p:spPr>
            <a:xfrm>
              <a:off x="28802" y="629706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3" name="Google Shape;3603;g2580e301964_0_1801"/>
            <p:cNvSpPr/>
            <p:nvPr/>
          </p:nvSpPr>
          <p:spPr>
            <a:xfrm>
              <a:off x="89539" y="5899944"/>
              <a:ext cx="80100" cy="80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4" name="Google Shape;3604;g2580e301964_0_1801"/>
            <p:cNvSpPr/>
            <p:nvPr/>
          </p:nvSpPr>
          <p:spPr>
            <a:xfrm>
              <a:off x="-695" y="597376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5" name="Google Shape;3605;g2580e301964_0_1801"/>
            <p:cNvSpPr/>
            <p:nvPr/>
          </p:nvSpPr>
          <p:spPr>
            <a:xfrm>
              <a:off x="-326611" y="5967840"/>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6" name="Google Shape;3606;g2580e301964_0_1801"/>
            <p:cNvSpPr/>
            <p:nvPr/>
          </p:nvSpPr>
          <p:spPr>
            <a:xfrm>
              <a:off x="-246784" y="5821943"/>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7" name="Google Shape;3607;g2580e301964_0_1801"/>
            <p:cNvSpPr/>
            <p:nvPr/>
          </p:nvSpPr>
          <p:spPr>
            <a:xfrm>
              <a:off x="-338098" y="5789959"/>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8" name="Google Shape;3608;g2580e301964_0_1801"/>
            <p:cNvSpPr/>
            <p:nvPr/>
          </p:nvSpPr>
          <p:spPr>
            <a:xfrm>
              <a:off x="-577206" y="6021275"/>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9" name="Google Shape;3609;g2580e301964_0_1801"/>
            <p:cNvSpPr/>
            <p:nvPr/>
          </p:nvSpPr>
          <p:spPr>
            <a:xfrm>
              <a:off x="-778092" y="6146042"/>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0" name="Google Shape;3610;g2580e301964_0_1801"/>
            <p:cNvSpPr/>
            <p:nvPr/>
          </p:nvSpPr>
          <p:spPr>
            <a:xfrm>
              <a:off x="-905920" y="6134078"/>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1" name="Google Shape;3611;g2580e301964_0_1801"/>
            <p:cNvSpPr/>
            <p:nvPr/>
          </p:nvSpPr>
          <p:spPr>
            <a:xfrm>
              <a:off x="-809785" y="5824797"/>
              <a:ext cx="50700" cy="50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2" name="Google Shape;3612;g2580e301964_0_1801"/>
            <p:cNvSpPr/>
            <p:nvPr/>
          </p:nvSpPr>
          <p:spPr>
            <a:xfrm>
              <a:off x="-608926" y="5722665"/>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3" name="Google Shape;3613;g2580e301964_0_1801"/>
            <p:cNvSpPr/>
            <p:nvPr/>
          </p:nvSpPr>
          <p:spPr>
            <a:xfrm>
              <a:off x="-586932" y="5800610"/>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4" name="Google Shape;3614;g2580e301964_0_1801"/>
            <p:cNvSpPr/>
            <p:nvPr/>
          </p:nvSpPr>
          <p:spPr>
            <a:xfrm>
              <a:off x="-768648" y="5652912"/>
              <a:ext cx="68700" cy="687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5" name="Google Shape;3615;g2580e301964_0_1801"/>
            <p:cNvSpPr/>
            <p:nvPr/>
          </p:nvSpPr>
          <p:spPr>
            <a:xfrm>
              <a:off x="-1246121" y="5848953"/>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6" name="Google Shape;3616;g2580e301964_0_1801"/>
            <p:cNvSpPr/>
            <p:nvPr/>
          </p:nvSpPr>
          <p:spPr>
            <a:xfrm>
              <a:off x="-1473186" y="6041408"/>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7" name="Google Shape;3617;g2580e301964_0_1801"/>
            <p:cNvSpPr/>
            <p:nvPr/>
          </p:nvSpPr>
          <p:spPr>
            <a:xfrm>
              <a:off x="-1323267" y="550490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8" name="Google Shape;3618;g2580e301964_0_1801"/>
            <p:cNvSpPr/>
            <p:nvPr/>
          </p:nvSpPr>
          <p:spPr>
            <a:xfrm>
              <a:off x="-1246121" y="544606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9" name="Google Shape;3619;g2580e301964_0_1801"/>
            <p:cNvSpPr/>
            <p:nvPr/>
          </p:nvSpPr>
          <p:spPr>
            <a:xfrm>
              <a:off x="-1202640" y="557561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0" name="Google Shape;3620;g2580e301964_0_1801"/>
            <p:cNvSpPr/>
            <p:nvPr/>
          </p:nvSpPr>
          <p:spPr>
            <a:xfrm>
              <a:off x="-1155077" y="550831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1" name="Google Shape;3621;g2580e301964_0_1801"/>
            <p:cNvSpPr/>
            <p:nvPr/>
          </p:nvSpPr>
          <p:spPr>
            <a:xfrm>
              <a:off x="-1186749" y="5699541"/>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2" name="Google Shape;3622;g2580e301964_0_1801"/>
            <p:cNvSpPr/>
            <p:nvPr/>
          </p:nvSpPr>
          <p:spPr>
            <a:xfrm>
              <a:off x="-1163311" y="5778409"/>
              <a:ext cx="59100" cy="59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3" name="Google Shape;3623;g2580e301964_0_1801"/>
            <p:cNvSpPr/>
            <p:nvPr/>
          </p:nvSpPr>
          <p:spPr>
            <a:xfrm>
              <a:off x="-1473187" y="6041407"/>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4" name="Google Shape;3624;g2580e301964_0_1801"/>
            <p:cNvSpPr/>
            <p:nvPr/>
          </p:nvSpPr>
          <p:spPr>
            <a:xfrm>
              <a:off x="-1903617" y="6014134"/>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5" name="Google Shape;3625;g2580e301964_0_1801"/>
            <p:cNvSpPr/>
            <p:nvPr/>
          </p:nvSpPr>
          <p:spPr>
            <a:xfrm>
              <a:off x="-1347261" y="5365579"/>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6" name="Google Shape;3626;g2580e301964_0_1801"/>
            <p:cNvSpPr/>
            <p:nvPr/>
          </p:nvSpPr>
          <p:spPr>
            <a:xfrm>
              <a:off x="-1366499" y="5476491"/>
              <a:ext cx="57900" cy="579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7" name="Google Shape;3627;g2580e301964_0_1801"/>
            <p:cNvSpPr/>
            <p:nvPr/>
          </p:nvSpPr>
          <p:spPr>
            <a:xfrm>
              <a:off x="-1631697" y="5524596"/>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8" name="Google Shape;3628;g2580e301964_0_1801"/>
            <p:cNvSpPr/>
            <p:nvPr/>
          </p:nvSpPr>
          <p:spPr>
            <a:xfrm>
              <a:off x="-1968290" y="5593417"/>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9" name="Google Shape;3629;g2580e301964_0_1801"/>
            <p:cNvSpPr/>
            <p:nvPr/>
          </p:nvSpPr>
          <p:spPr>
            <a:xfrm>
              <a:off x="-2401398" y="5232578"/>
              <a:ext cx="77400" cy="774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0" name="Google Shape;3630;g2580e301964_0_1801"/>
            <p:cNvSpPr/>
            <p:nvPr/>
          </p:nvSpPr>
          <p:spPr>
            <a:xfrm>
              <a:off x="-2795955" y="5159979"/>
              <a:ext cx="72600" cy="726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1" name="Google Shape;3631;g2580e301964_0_1801"/>
            <p:cNvSpPr/>
            <p:nvPr/>
          </p:nvSpPr>
          <p:spPr>
            <a:xfrm>
              <a:off x="-1929593" y="5286264"/>
              <a:ext cx="94800" cy="9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2" name="Google Shape;3632;g2580e301964_0_1801"/>
            <p:cNvSpPr/>
            <p:nvPr/>
          </p:nvSpPr>
          <p:spPr>
            <a:xfrm>
              <a:off x="-1992348" y="5209907"/>
              <a:ext cx="62700" cy="62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3" name="Google Shape;3633;g2580e301964_0_1801"/>
            <p:cNvSpPr/>
            <p:nvPr/>
          </p:nvSpPr>
          <p:spPr>
            <a:xfrm>
              <a:off x="-1840874" y="5068816"/>
              <a:ext cx="59400" cy="59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4" name="Google Shape;3634;g2580e301964_0_1801"/>
            <p:cNvSpPr/>
            <p:nvPr/>
          </p:nvSpPr>
          <p:spPr>
            <a:xfrm>
              <a:off x="-1796179" y="5108031"/>
              <a:ext cx="68700" cy="687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5" name="Google Shape;3635;g2580e301964_0_1801"/>
            <p:cNvSpPr/>
            <p:nvPr/>
          </p:nvSpPr>
          <p:spPr>
            <a:xfrm>
              <a:off x="-1916532" y="5007202"/>
              <a:ext cx="68700" cy="687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6" name="Google Shape;3636;g2580e301964_0_1801"/>
            <p:cNvSpPr/>
            <p:nvPr/>
          </p:nvSpPr>
          <p:spPr>
            <a:xfrm>
              <a:off x="-1892931" y="4973685"/>
              <a:ext cx="81600" cy="816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7" name="Google Shape;3637;g2580e301964_0_1801"/>
            <p:cNvSpPr/>
            <p:nvPr/>
          </p:nvSpPr>
          <p:spPr>
            <a:xfrm>
              <a:off x="-2136402" y="4850219"/>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8" name="Google Shape;3638;g2580e301964_0_1801"/>
            <p:cNvSpPr/>
            <p:nvPr/>
          </p:nvSpPr>
          <p:spPr>
            <a:xfrm>
              <a:off x="-2089738" y="4676554"/>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9" name="Google Shape;3639;g2580e301964_0_1801"/>
            <p:cNvSpPr/>
            <p:nvPr/>
          </p:nvSpPr>
          <p:spPr>
            <a:xfrm>
              <a:off x="-2213333" y="4637856"/>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0" name="Google Shape;3640;g2580e301964_0_1801"/>
            <p:cNvSpPr/>
            <p:nvPr/>
          </p:nvSpPr>
          <p:spPr>
            <a:xfrm>
              <a:off x="-2276088" y="4762157"/>
              <a:ext cx="62700" cy="62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1" name="Google Shape;3641;g2580e301964_0_1801"/>
            <p:cNvSpPr/>
            <p:nvPr/>
          </p:nvSpPr>
          <p:spPr>
            <a:xfrm>
              <a:off x="-1961326" y="4850219"/>
              <a:ext cx="77400" cy="77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2" name="Google Shape;3642;g2580e301964_0_1801"/>
            <p:cNvSpPr/>
            <p:nvPr/>
          </p:nvSpPr>
          <p:spPr>
            <a:xfrm>
              <a:off x="-2306197" y="4182740"/>
              <a:ext cx="94800" cy="9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3" name="Google Shape;3643;g2580e301964_0_1801"/>
            <p:cNvSpPr/>
            <p:nvPr/>
          </p:nvSpPr>
          <p:spPr>
            <a:xfrm>
              <a:off x="-2434250" y="434525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4" name="Google Shape;3644;g2580e301964_0_1801"/>
            <p:cNvSpPr/>
            <p:nvPr/>
          </p:nvSpPr>
          <p:spPr>
            <a:xfrm>
              <a:off x="-2543815" y="4514022"/>
              <a:ext cx="77400" cy="77400"/>
            </a:xfrm>
            <a:prstGeom prst="ellipse">
              <a:avLst/>
            </a:prstGeom>
            <a:solidFill>
              <a:srgbClr val="97C4D9">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5" name="Google Shape;3645;g2580e301964_0_1801"/>
            <p:cNvSpPr/>
            <p:nvPr/>
          </p:nvSpPr>
          <p:spPr>
            <a:xfrm>
              <a:off x="-2324004" y="4502408"/>
              <a:ext cx="58800" cy="58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6" name="Google Shape;3646;g2580e301964_0_1801"/>
            <p:cNvSpPr/>
            <p:nvPr/>
          </p:nvSpPr>
          <p:spPr>
            <a:xfrm>
              <a:off x="-2347104" y="4409629"/>
              <a:ext cx="74100" cy="741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7" name="Google Shape;3647;g2580e301964_0_1801"/>
            <p:cNvSpPr/>
            <p:nvPr/>
          </p:nvSpPr>
          <p:spPr>
            <a:xfrm>
              <a:off x="-2382977" y="4090039"/>
              <a:ext cx="68700" cy="68700"/>
            </a:xfrm>
            <a:prstGeom prst="ellipse">
              <a:avLst/>
            </a:prstGeom>
            <a:solidFill>
              <a:srgbClr val="D8D8D8">
                <a:alpha val="72940"/>
              </a:srgbClr>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3648" name="Google Shape;3648;g2580e301964_0_1801"/>
            <p:cNvSpPr/>
            <p:nvPr/>
          </p:nvSpPr>
          <p:spPr>
            <a:xfrm>
              <a:off x="-2365133" y="424931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9" name="Google Shape;3649;g2580e301964_0_1801"/>
            <p:cNvSpPr/>
            <p:nvPr/>
          </p:nvSpPr>
          <p:spPr>
            <a:xfrm>
              <a:off x="-2481056" y="4178641"/>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0" name="Google Shape;3650;g2580e301964_0_1801"/>
            <p:cNvSpPr/>
            <p:nvPr/>
          </p:nvSpPr>
          <p:spPr>
            <a:xfrm>
              <a:off x="-2788595" y="4275579"/>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1" name="Google Shape;3651;g2580e301964_0_1801"/>
            <p:cNvSpPr/>
            <p:nvPr/>
          </p:nvSpPr>
          <p:spPr>
            <a:xfrm>
              <a:off x="-2575157" y="3968803"/>
              <a:ext cx="54000" cy="54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2" name="Google Shape;3652;g2580e301964_0_1801"/>
            <p:cNvSpPr/>
            <p:nvPr/>
          </p:nvSpPr>
          <p:spPr>
            <a:xfrm>
              <a:off x="-2502992" y="4022898"/>
              <a:ext cx="56400" cy="56400"/>
            </a:xfrm>
            <a:prstGeom prst="ellipse">
              <a:avLst/>
            </a:prstGeom>
            <a:solidFill>
              <a:srgbClr val="97C4D9">
                <a:alpha val="3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3" name="Google Shape;3653;g2580e301964_0_1801"/>
            <p:cNvSpPr/>
            <p:nvPr/>
          </p:nvSpPr>
          <p:spPr>
            <a:xfrm>
              <a:off x="-2507872" y="3904759"/>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4" name="Google Shape;3654;g2580e301964_0_1801"/>
            <p:cNvSpPr/>
            <p:nvPr/>
          </p:nvSpPr>
          <p:spPr>
            <a:xfrm>
              <a:off x="-2658837" y="3889512"/>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5" name="Google Shape;3655;g2580e301964_0_1801"/>
            <p:cNvSpPr/>
            <p:nvPr/>
          </p:nvSpPr>
          <p:spPr>
            <a:xfrm>
              <a:off x="-2595396" y="3833366"/>
              <a:ext cx="74400" cy="744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6" name="Google Shape;3656;g2580e301964_0_1801"/>
            <p:cNvSpPr/>
            <p:nvPr/>
          </p:nvSpPr>
          <p:spPr>
            <a:xfrm>
              <a:off x="-2613921" y="4220193"/>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7" name="Google Shape;3657;g2580e301964_0_1801"/>
            <p:cNvSpPr/>
            <p:nvPr/>
          </p:nvSpPr>
          <p:spPr>
            <a:xfrm>
              <a:off x="-2608518" y="3241528"/>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8" name="Google Shape;3658;g2580e301964_0_1801"/>
            <p:cNvSpPr/>
            <p:nvPr/>
          </p:nvSpPr>
          <p:spPr>
            <a:xfrm>
              <a:off x="-2542841" y="3041951"/>
              <a:ext cx="63900" cy="63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9" name="Google Shape;3659;g2580e301964_0_1801"/>
            <p:cNvSpPr/>
            <p:nvPr/>
          </p:nvSpPr>
          <p:spPr>
            <a:xfrm>
              <a:off x="-2472040" y="2732678"/>
              <a:ext cx="60000" cy="60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0" name="Google Shape;3660;g2580e301964_0_1801"/>
            <p:cNvSpPr/>
            <p:nvPr/>
          </p:nvSpPr>
          <p:spPr>
            <a:xfrm>
              <a:off x="-2603449" y="2697287"/>
              <a:ext cx="64200" cy="642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1" name="Google Shape;3661;g2580e301964_0_1801"/>
            <p:cNvSpPr/>
            <p:nvPr/>
          </p:nvSpPr>
          <p:spPr>
            <a:xfrm>
              <a:off x="-2537492" y="2530376"/>
              <a:ext cx="64200" cy="642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2" name="Google Shape;3662;g2580e301964_0_1801"/>
            <p:cNvSpPr/>
            <p:nvPr/>
          </p:nvSpPr>
          <p:spPr>
            <a:xfrm>
              <a:off x="-2377579" y="2562909"/>
              <a:ext cx="82800" cy="828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3" name="Google Shape;3663;g2580e301964_0_1801"/>
            <p:cNvSpPr/>
            <p:nvPr/>
          </p:nvSpPr>
          <p:spPr>
            <a:xfrm>
              <a:off x="-2430822" y="2265632"/>
              <a:ext cx="51900" cy="51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4" name="Google Shape;3664;g2580e301964_0_1801"/>
            <p:cNvSpPr/>
            <p:nvPr/>
          </p:nvSpPr>
          <p:spPr>
            <a:xfrm>
              <a:off x="-2328323" y="2344868"/>
              <a:ext cx="51900" cy="51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5" name="Google Shape;3665;g2580e301964_0_1801"/>
            <p:cNvSpPr/>
            <p:nvPr/>
          </p:nvSpPr>
          <p:spPr>
            <a:xfrm>
              <a:off x="-2265126" y="2422052"/>
              <a:ext cx="59100" cy="591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6" name="Google Shape;3666;g2580e301964_0_1801"/>
            <p:cNvSpPr/>
            <p:nvPr/>
          </p:nvSpPr>
          <p:spPr>
            <a:xfrm>
              <a:off x="-2527347" y="2420185"/>
              <a:ext cx="60900" cy="609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7" name="Google Shape;3667;g2580e301964_0_1801"/>
            <p:cNvSpPr/>
            <p:nvPr/>
          </p:nvSpPr>
          <p:spPr>
            <a:xfrm>
              <a:off x="-2645930" y="2416965"/>
              <a:ext cx="60900" cy="60900"/>
            </a:xfrm>
            <a:prstGeom prst="ellipse">
              <a:avLst/>
            </a:prstGeom>
            <a:solidFill>
              <a:srgbClr val="D0CECE">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8" name="Google Shape;3668;g2580e301964_0_1801"/>
            <p:cNvSpPr/>
            <p:nvPr/>
          </p:nvSpPr>
          <p:spPr>
            <a:xfrm>
              <a:off x="-2611499" y="2504942"/>
              <a:ext cx="82800" cy="82800"/>
            </a:xfrm>
            <a:prstGeom prst="ellipse">
              <a:avLst/>
            </a:prstGeom>
            <a:solidFill>
              <a:srgbClr val="97C4D9">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9" name="Google Shape;3669;g2580e301964_0_1801"/>
            <p:cNvSpPr/>
            <p:nvPr/>
          </p:nvSpPr>
          <p:spPr>
            <a:xfrm>
              <a:off x="-2426616" y="243711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0" name="Google Shape;3670;g2580e301964_0_1801"/>
            <p:cNvSpPr/>
            <p:nvPr/>
          </p:nvSpPr>
          <p:spPr>
            <a:xfrm>
              <a:off x="-2926033" y="2056910"/>
              <a:ext cx="95400" cy="954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1" name="Google Shape;3671;g2580e301964_0_1801"/>
            <p:cNvSpPr/>
            <p:nvPr/>
          </p:nvSpPr>
          <p:spPr>
            <a:xfrm>
              <a:off x="-2876161" y="2220464"/>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2" name="Google Shape;3672;g2580e301964_0_1801"/>
            <p:cNvSpPr/>
            <p:nvPr/>
          </p:nvSpPr>
          <p:spPr>
            <a:xfrm>
              <a:off x="-2810931" y="1944114"/>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3" name="Google Shape;3673;g2580e301964_0_1801"/>
            <p:cNvSpPr/>
            <p:nvPr/>
          </p:nvSpPr>
          <p:spPr>
            <a:xfrm>
              <a:off x="-2796335" y="1827925"/>
              <a:ext cx="65100" cy="651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4" name="Google Shape;3674;g2580e301964_0_1801"/>
            <p:cNvSpPr/>
            <p:nvPr/>
          </p:nvSpPr>
          <p:spPr>
            <a:xfrm>
              <a:off x="-2569312" y="1754209"/>
              <a:ext cx="73800" cy="738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5" name="Google Shape;3675;g2580e301964_0_1801"/>
            <p:cNvSpPr/>
            <p:nvPr/>
          </p:nvSpPr>
          <p:spPr>
            <a:xfrm>
              <a:off x="-2658837" y="1852313"/>
              <a:ext cx="68700" cy="68700"/>
            </a:xfrm>
            <a:prstGeom prst="ellipse">
              <a:avLst/>
            </a:prstGeom>
            <a:solidFill>
              <a:srgbClr val="97C4D9">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6" name="Google Shape;3676;g2580e301964_0_1801"/>
            <p:cNvSpPr/>
            <p:nvPr/>
          </p:nvSpPr>
          <p:spPr>
            <a:xfrm>
              <a:off x="-2547275" y="1980776"/>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7" name="Google Shape;3677;g2580e301964_0_1801"/>
            <p:cNvSpPr/>
            <p:nvPr/>
          </p:nvSpPr>
          <p:spPr>
            <a:xfrm>
              <a:off x="-2518700" y="212708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8" name="Google Shape;3678;g2580e301964_0_1801"/>
            <p:cNvSpPr/>
            <p:nvPr/>
          </p:nvSpPr>
          <p:spPr>
            <a:xfrm>
              <a:off x="-2126128" y="2145186"/>
              <a:ext cx="60000" cy="600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9" name="Google Shape;3679;g2580e301964_0_1801"/>
            <p:cNvSpPr/>
            <p:nvPr/>
          </p:nvSpPr>
          <p:spPr>
            <a:xfrm>
              <a:off x="-2066250" y="211613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0" name="Google Shape;3680;g2580e301964_0_1801"/>
            <p:cNvSpPr/>
            <p:nvPr/>
          </p:nvSpPr>
          <p:spPr>
            <a:xfrm>
              <a:off x="-2302116" y="2162302"/>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1" name="Google Shape;3681;g2580e301964_0_1801"/>
            <p:cNvSpPr/>
            <p:nvPr/>
          </p:nvSpPr>
          <p:spPr>
            <a:xfrm>
              <a:off x="-2337202" y="2111610"/>
              <a:ext cx="50700" cy="50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2" name="Google Shape;3682;g2580e301964_0_1801"/>
            <p:cNvSpPr/>
            <p:nvPr/>
          </p:nvSpPr>
          <p:spPr>
            <a:xfrm>
              <a:off x="-2252762" y="2083425"/>
              <a:ext cx="60000" cy="600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3" name="Google Shape;3683;g2580e301964_0_1801"/>
            <p:cNvSpPr/>
            <p:nvPr/>
          </p:nvSpPr>
          <p:spPr>
            <a:xfrm>
              <a:off x="-2464615" y="1886657"/>
              <a:ext cx="73200" cy="732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4" name="Google Shape;3684;g2580e301964_0_1801"/>
            <p:cNvSpPr/>
            <p:nvPr/>
          </p:nvSpPr>
          <p:spPr>
            <a:xfrm>
              <a:off x="-2573923" y="1753138"/>
              <a:ext cx="73200" cy="732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5" name="Google Shape;3685;g2580e301964_0_1801"/>
            <p:cNvSpPr/>
            <p:nvPr/>
          </p:nvSpPr>
          <p:spPr>
            <a:xfrm>
              <a:off x="-2631501" y="1476411"/>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6" name="Google Shape;3686;g2580e301964_0_1801"/>
            <p:cNvSpPr/>
            <p:nvPr/>
          </p:nvSpPr>
          <p:spPr>
            <a:xfrm>
              <a:off x="-2349716" y="1590062"/>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7" name="Google Shape;3687;g2580e301964_0_1801"/>
            <p:cNvSpPr/>
            <p:nvPr/>
          </p:nvSpPr>
          <p:spPr>
            <a:xfrm>
              <a:off x="-2097898" y="195597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8" name="Google Shape;3688;g2580e301964_0_1801"/>
            <p:cNvSpPr/>
            <p:nvPr/>
          </p:nvSpPr>
          <p:spPr>
            <a:xfrm>
              <a:off x="-2170040" y="1848912"/>
              <a:ext cx="56700" cy="56700"/>
            </a:xfrm>
            <a:prstGeom prst="ellipse">
              <a:avLst/>
            </a:prstGeom>
            <a:solidFill>
              <a:srgbClr val="97C4D9">
                <a:alpha val="6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9" name="Google Shape;3689;g2580e301964_0_1801"/>
            <p:cNvSpPr/>
            <p:nvPr/>
          </p:nvSpPr>
          <p:spPr>
            <a:xfrm>
              <a:off x="-2294281" y="1974801"/>
              <a:ext cx="82800" cy="828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0" name="Google Shape;3690;g2580e301964_0_1801"/>
            <p:cNvSpPr/>
            <p:nvPr/>
          </p:nvSpPr>
          <p:spPr>
            <a:xfrm>
              <a:off x="-2245062" y="1944756"/>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1" name="Google Shape;3691;g2580e301964_0_1801"/>
            <p:cNvSpPr/>
            <p:nvPr/>
          </p:nvSpPr>
          <p:spPr>
            <a:xfrm>
              <a:off x="-2209138" y="2013242"/>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2" name="Google Shape;3692;g2580e301964_0_1801"/>
            <p:cNvSpPr/>
            <p:nvPr/>
          </p:nvSpPr>
          <p:spPr>
            <a:xfrm>
              <a:off x="-2178317" y="1967412"/>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3" name="Google Shape;3693;g2580e301964_0_1801"/>
            <p:cNvSpPr/>
            <p:nvPr/>
          </p:nvSpPr>
          <p:spPr>
            <a:xfrm>
              <a:off x="-1958420" y="1917470"/>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4" name="Google Shape;3694;g2580e301964_0_1801"/>
            <p:cNvSpPr/>
            <p:nvPr/>
          </p:nvSpPr>
          <p:spPr>
            <a:xfrm>
              <a:off x="-2014169" y="2016671"/>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5" name="Google Shape;3695;g2580e301964_0_1801"/>
            <p:cNvSpPr/>
            <p:nvPr/>
          </p:nvSpPr>
          <p:spPr>
            <a:xfrm>
              <a:off x="-2056455" y="1944097"/>
              <a:ext cx="73200" cy="732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6" name="Google Shape;3696;g2580e301964_0_1801"/>
            <p:cNvSpPr/>
            <p:nvPr/>
          </p:nvSpPr>
          <p:spPr>
            <a:xfrm>
              <a:off x="-1832198" y="180803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7" name="Google Shape;3697;g2580e301964_0_1801"/>
            <p:cNvSpPr/>
            <p:nvPr/>
          </p:nvSpPr>
          <p:spPr>
            <a:xfrm>
              <a:off x="-1940460" y="182171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8" name="Google Shape;3698;g2580e301964_0_1801"/>
            <p:cNvSpPr/>
            <p:nvPr/>
          </p:nvSpPr>
          <p:spPr>
            <a:xfrm>
              <a:off x="-2003567" y="1695916"/>
              <a:ext cx="50700" cy="50700"/>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9" name="Google Shape;3699;g2580e301964_0_1801"/>
            <p:cNvSpPr/>
            <p:nvPr/>
          </p:nvSpPr>
          <p:spPr>
            <a:xfrm>
              <a:off x="-2072737" y="1864076"/>
              <a:ext cx="50700" cy="50700"/>
            </a:xfrm>
            <a:prstGeom prst="ellipse">
              <a:avLst/>
            </a:prstGeom>
            <a:solidFill>
              <a:srgbClr val="97C4D9">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0" name="Google Shape;3700;g2580e301964_0_1801"/>
            <p:cNvSpPr/>
            <p:nvPr/>
          </p:nvSpPr>
          <p:spPr>
            <a:xfrm>
              <a:off x="-2486929" y="1206769"/>
              <a:ext cx="73200" cy="73200"/>
            </a:xfrm>
            <a:prstGeom prst="ellipse">
              <a:avLst/>
            </a:prstGeom>
            <a:solidFill>
              <a:srgbClr val="97C4D9">
                <a:alpha val="188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1" name="Google Shape;3701;g2580e301964_0_1801"/>
            <p:cNvSpPr/>
            <p:nvPr/>
          </p:nvSpPr>
          <p:spPr>
            <a:xfrm>
              <a:off x="-2150018" y="1264576"/>
              <a:ext cx="73200" cy="73200"/>
            </a:xfrm>
            <a:prstGeom prst="ellipse">
              <a:avLst/>
            </a:prstGeom>
            <a:solidFill>
              <a:srgbClr val="97C4D9">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2" name="Google Shape;3702;g2580e301964_0_1801"/>
            <p:cNvSpPr/>
            <p:nvPr/>
          </p:nvSpPr>
          <p:spPr>
            <a:xfrm>
              <a:off x="-1853561" y="1584631"/>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3" name="Google Shape;3703;g2580e301964_0_1801"/>
            <p:cNvSpPr/>
            <p:nvPr/>
          </p:nvSpPr>
          <p:spPr>
            <a:xfrm>
              <a:off x="-1739784" y="1498990"/>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4" name="Google Shape;3704;g2580e301964_0_1801"/>
            <p:cNvSpPr/>
            <p:nvPr/>
          </p:nvSpPr>
          <p:spPr>
            <a:xfrm>
              <a:off x="-1778308" y="1556111"/>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5" name="Google Shape;3705;g2580e301964_0_1801"/>
            <p:cNvSpPr/>
            <p:nvPr/>
          </p:nvSpPr>
          <p:spPr>
            <a:xfrm>
              <a:off x="-1795843" y="1469026"/>
              <a:ext cx="53700" cy="53700"/>
            </a:xfrm>
            <a:prstGeom prst="ellipse">
              <a:avLst/>
            </a:prstGeom>
            <a:solidFill>
              <a:srgbClr val="97C4D9">
                <a:alpha val="486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6" name="Google Shape;3706;g2580e301964_0_1801"/>
            <p:cNvSpPr/>
            <p:nvPr/>
          </p:nvSpPr>
          <p:spPr>
            <a:xfrm>
              <a:off x="-1689092" y="1380750"/>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7" name="Google Shape;3707;g2580e301964_0_1801"/>
            <p:cNvSpPr/>
            <p:nvPr/>
          </p:nvSpPr>
          <p:spPr>
            <a:xfrm>
              <a:off x="-1822067" y="1313735"/>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8" name="Google Shape;3708;g2580e301964_0_1801"/>
            <p:cNvSpPr/>
            <p:nvPr/>
          </p:nvSpPr>
          <p:spPr>
            <a:xfrm>
              <a:off x="-1568155" y="1313807"/>
              <a:ext cx="78300" cy="78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9" name="Google Shape;3709;g2580e301964_0_1801"/>
            <p:cNvSpPr/>
            <p:nvPr/>
          </p:nvSpPr>
          <p:spPr>
            <a:xfrm>
              <a:off x="-1808130" y="1468105"/>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0" name="Google Shape;3710;g2580e301964_0_1801"/>
            <p:cNvSpPr/>
            <p:nvPr/>
          </p:nvSpPr>
          <p:spPr>
            <a:xfrm>
              <a:off x="-2034431" y="1550435"/>
              <a:ext cx="90600" cy="90600"/>
            </a:xfrm>
            <a:prstGeom prst="ellipse">
              <a:avLst/>
            </a:prstGeom>
            <a:solidFill>
              <a:srgbClr val="97C4D9">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1" name="Google Shape;3711;g2580e301964_0_1801"/>
            <p:cNvSpPr/>
            <p:nvPr/>
          </p:nvSpPr>
          <p:spPr>
            <a:xfrm>
              <a:off x="-1866356" y="1510588"/>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2" name="Google Shape;3712;g2580e301964_0_1801"/>
            <p:cNvSpPr/>
            <p:nvPr/>
          </p:nvSpPr>
          <p:spPr>
            <a:xfrm>
              <a:off x="-1426729" y="1199474"/>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3" name="Google Shape;3713;g2580e301964_0_1801"/>
            <p:cNvSpPr/>
            <p:nvPr/>
          </p:nvSpPr>
          <p:spPr>
            <a:xfrm>
              <a:off x="-1408755" y="1332364"/>
              <a:ext cx="60600" cy="60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4" name="Google Shape;3714;g2580e301964_0_1801"/>
            <p:cNvSpPr/>
            <p:nvPr/>
          </p:nvSpPr>
          <p:spPr>
            <a:xfrm>
              <a:off x="-1335487" y="1353769"/>
              <a:ext cx="75600" cy="75600"/>
            </a:xfrm>
            <a:prstGeom prst="ellipse">
              <a:avLst/>
            </a:prstGeom>
            <a:solidFill>
              <a:srgbClr val="97C4D9">
                <a:alpha val="639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5" name="Google Shape;3715;g2580e301964_0_1801"/>
            <p:cNvSpPr/>
            <p:nvPr/>
          </p:nvSpPr>
          <p:spPr>
            <a:xfrm>
              <a:off x="-1008423" y="118230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6" name="Google Shape;3716;g2580e301964_0_1801"/>
            <p:cNvSpPr/>
            <p:nvPr/>
          </p:nvSpPr>
          <p:spPr>
            <a:xfrm>
              <a:off x="-1092583" y="1231634"/>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7" name="Google Shape;3717;g2580e301964_0_1801"/>
            <p:cNvSpPr/>
            <p:nvPr/>
          </p:nvSpPr>
          <p:spPr>
            <a:xfrm>
              <a:off x="-1252391" y="1303739"/>
              <a:ext cx="67200" cy="672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8" name="Google Shape;3718;g2580e301964_0_1801"/>
            <p:cNvSpPr/>
            <p:nvPr/>
          </p:nvSpPr>
          <p:spPr>
            <a:xfrm>
              <a:off x="-1236622" y="123490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9" name="Google Shape;3719;g2580e301964_0_1801"/>
            <p:cNvSpPr/>
            <p:nvPr/>
          </p:nvSpPr>
          <p:spPr>
            <a:xfrm>
              <a:off x="-1129370" y="121184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0" name="Google Shape;3720;g2580e301964_0_1801"/>
            <p:cNvSpPr/>
            <p:nvPr/>
          </p:nvSpPr>
          <p:spPr>
            <a:xfrm>
              <a:off x="-1137859" y="1136033"/>
              <a:ext cx="60900" cy="609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1" name="Google Shape;3721;g2580e301964_0_1801"/>
            <p:cNvSpPr/>
            <p:nvPr/>
          </p:nvSpPr>
          <p:spPr>
            <a:xfrm>
              <a:off x="-931897" y="1040882"/>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2" name="Google Shape;3722;g2580e301964_0_1801"/>
            <p:cNvSpPr/>
            <p:nvPr/>
          </p:nvSpPr>
          <p:spPr>
            <a:xfrm>
              <a:off x="-1276799" y="1134518"/>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3" name="Google Shape;3723;g2580e301964_0_1801"/>
            <p:cNvSpPr/>
            <p:nvPr/>
          </p:nvSpPr>
          <p:spPr>
            <a:xfrm>
              <a:off x="-1319803" y="1176134"/>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4" name="Google Shape;3724;g2580e301964_0_1801"/>
            <p:cNvSpPr/>
            <p:nvPr/>
          </p:nvSpPr>
          <p:spPr>
            <a:xfrm>
              <a:off x="-1171520" y="950489"/>
              <a:ext cx="90300" cy="903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5" name="Google Shape;3725;g2580e301964_0_1801"/>
            <p:cNvSpPr/>
            <p:nvPr/>
          </p:nvSpPr>
          <p:spPr>
            <a:xfrm>
              <a:off x="-919185" y="844505"/>
              <a:ext cx="90300" cy="903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6" name="Google Shape;3726;g2580e301964_0_1801"/>
            <p:cNvSpPr/>
            <p:nvPr/>
          </p:nvSpPr>
          <p:spPr>
            <a:xfrm>
              <a:off x="-1228848" y="1046731"/>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7" name="Google Shape;3727;g2580e301964_0_1801"/>
            <p:cNvSpPr/>
            <p:nvPr/>
          </p:nvSpPr>
          <p:spPr>
            <a:xfrm>
              <a:off x="-1131159" y="1130577"/>
              <a:ext cx="57000" cy="570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8" name="Google Shape;3728;g2580e301964_0_1801"/>
            <p:cNvSpPr/>
            <p:nvPr/>
          </p:nvSpPr>
          <p:spPr>
            <a:xfrm>
              <a:off x="-931997" y="1042509"/>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9" name="Google Shape;3729;g2580e301964_0_1801"/>
            <p:cNvSpPr/>
            <p:nvPr/>
          </p:nvSpPr>
          <p:spPr>
            <a:xfrm>
              <a:off x="-1398838" y="963276"/>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0" name="Google Shape;3730;g2580e301964_0_1801"/>
            <p:cNvSpPr/>
            <p:nvPr/>
          </p:nvSpPr>
          <p:spPr>
            <a:xfrm>
              <a:off x="-1661186" y="999837"/>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1" name="Google Shape;3731;g2580e301964_0_1801"/>
            <p:cNvSpPr/>
            <p:nvPr/>
          </p:nvSpPr>
          <p:spPr>
            <a:xfrm>
              <a:off x="-1824767" y="825668"/>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2" name="Google Shape;3732;g2580e301964_0_1801"/>
            <p:cNvSpPr/>
            <p:nvPr/>
          </p:nvSpPr>
          <p:spPr>
            <a:xfrm>
              <a:off x="-1832198" y="621612"/>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3" name="Google Shape;3733;g2580e301964_0_1801"/>
            <p:cNvSpPr/>
            <p:nvPr/>
          </p:nvSpPr>
          <p:spPr>
            <a:xfrm>
              <a:off x="-1199199" y="623049"/>
              <a:ext cx="71700" cy="717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4" name="Google Shape;3734;g2580e301964_0_1801"/>
            <p:cNvSpPr/>
            <p:nvPr/>
          </p:nvSpPr>
          <p:spPr>
            <a:xfrm>
              <a:off x="-1152734" y="799029"/>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5" name="Google Shape;3735;g2580e301964_0_1801"/>
            <p:cNvSpPr/>
            <p:nvPr/>
          </p:nvSpPr>
          <p:spPr>
            <a:xfrm>
              <a:off x="-1107425" y="842737"/>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6" name="Google Shape;3736;g2580e301964_0_1801"/>
            <p:cNvSpPr/>
            <p:nvPr/>
          </p:nvSpPr>
          <p:spPr>
            <a:xfrm>
              <a:off x="-1304998" y="902370"/>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7" name="Google Shape;3737;g2580e301964_0_1801"/>
            <p:cNvSpPr/>
            <p:nvPr/>
          </p:nvSpPr>
          <p:spPr>
            <a:xfrm>
              <a:off x="-1356967" y="865521"/>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8" name="Google Shape;3738;g2580e301964_0_1801"/>
            <p:cNvSpPr/>
            <p:nvPr/>
          </p:nvSpPr>
          <p:spPr>
            <a:xfrm>
              <a:off x="-1011576" y="714108"/>
              <a:ext cx="71700" cy="71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9" name="Google Shape;3739;g2580e301964_0_1801"/>
            <p:cNvSpPr/>
            <p:nvPr/>
          </p:nvSpPr>
          <p:spPr>
            <a:xfrm>
              <a:off x="-840423" y="537378"/>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0" name="Google Shape;3740;g2580e301964_0_1801"/>
            <p:cNvSpPr/>
            <p:nvPr/>
          </p:nvSpPr>
          <p:spPr>
            <a:xfrm>
              <a:off x="-828757" y="655159"/>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1" name="Google Shape;3741;g2580e301964_0_1801"/>
            <p:cNvSpPr/>
            <p:nvPr/>
          </p:nvSpPr>
          <p:spPr>
            <a:xfrm>
              <a:off x="-681128" y="697039"/>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2" name="Google Shape;3742;g2580e301964_0_1801"/>
            <p:cNvSpPr/>
            <p:nvPr/>
          </p:nvSpPr>
          <p:spPr>
            <a:xfrm>
              <a:off x="-669857" y="978675"/>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3" name="Google Shape;3743;g2580e301964_0_1801"/>
            <p:cNvSpPr/>
            <p:nvPr/>
          </p:nvSpPr>
          <p:spPr>
            <a:xfrm>
              <a:off x="-589897" y="1056521"/>
              <a:ext cx="50700" cy="507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4" name="Google Shape;3744;g2580e301964_0_1801"/>
            <p:cNvSpPr/>
            <p:nvPr/>
          </p:nvSpPr>
          <p:spPr>
            <a:xfrm>
              <a:off x="-628081" y="936302"/>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5" name="Google Shape;3745;g2580e301964_0_1801"/>
            <p:cNvSpPr/>
            <p:nvPr/>
          </p:nvSpPr>
          <p:spPr>
            <a:xfrm>
              <a:off x="-514049" y="963507"/>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6" name="Google Shape;3746;g2580e301964_0_1801"/>
            <p:cNvSpPr/>
            <p:nvPr/>
          </p:nvSpPr>
          <p:spPr>
            <a:xfrm>
              <a:off x="-539579" y="887552"/>
              <a:ext cx="71700" cy="717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7" name="Google Shape;3747;g2580e301964_0_1801"/>
            <p:cNvSpPr/>
            <p:nvPr/>
          </p:nvSpPr>
          <p:spPr>
            <a:xfrm>
              <a:off x="-503692" y="802404"/>
              <a:ext cx="90300" cy="903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8" name="Google Shape;3748;g2580e301964_0_1801"/>
            <p:cNvSpPr/>
            <p:nvPr/>
          </p:nvSpPr>
          <p:spPr>
            <a:xfrm>
              <a:off x="-443459" y="874820"/>
              <a:ext cx="54600" cy="546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9" name="Google Shape;3749;g2580e301964_0_1801"/>
            <p:cNvSpPr/>
            <p:nvPr/>
          </p:nvSpPr>
          <p:spPr>
            <a:xfrm>
              <a:off x="-404164" y="903038"/>
              <a:ext cx="54600" cy="54600"/>
            </a:xfrm>
            <a:prstGeom prst="ellipse">
              <a:avLst/>
            </a:prstGeom>
            <a:solidFill>
              <a:srgbClr val="629BB4">
                <a:alpha val="647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0" name="Google Shape;3750;g2580e301964_0_1801"/>
            <p:cNvSpPr/>
            <p:nvPr/>
          </p:nvSpPr>
          <p:spPr>
            <a:xfrm>
              <a:off x="-386779" y="592316"/>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1" name="Google Shape;3751;g2580e301964_0_1801"/>
            <p:cNvSpPr/>
            <p:nvPr/>
          </p:nvSpPr>
          <p:spPr>
            <a:xfrm>
              <a:off x="-170932" y="545780"/>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2" name="Google Shape;3752;g2580e301964_0_1801"/>
            <p:cNvSpPr/>
            <p:nvPr/>
          </p:nvSpPr>
          <p:spPr>
            <a:xfrm>
              <a:off x="-61144" y="755181"/>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3" name="Google Shape;3753;g2580e301964_0_1801"/>
            <p:cNvSpPr/>
            <p:nvPr/>
          </p:nvSpPr>
          <p:spPr>
            <a:xfrm>
              <a:off x="87796" y="920029"/>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4" name="Google Shape;3754;g2580e301964_0_1801"/>
            <p:cNvSpPr/>
            <p:nvPr/>
          </p:nvSpPr>
          <p:spPr>
            <a:xfrm>
              <a:off x="-164500" y="947563"/>
              <a:ext cx="74400" cy="74400"/>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5" name="Google Shape;3755;g2580e301964_0_1801"/>
            <p:cNvSpPr/>
            <p:nvPr/>
          </p:nvSpPr>
          <p:spPr>
            <a:xfrm>
              <a:off x="-221804" y="1013651"/>
              <a:ext cx="50700" cy="50700"/>
            </a:xfrm>
            <a:prstGeom prst="ellipse">
              <a:avLst/>
            </a:prstGeom>
            <a:solidFill>
              <a:srgbClr val="629BB4">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6" name="Google Shape;3756;g2580e301964_0_1801"/>
            <p:cNvSpPr/>
            <p:nvPr/>
          </p:nvSpPr>
          <p:spPr>
            <a:xfrm>
              <a:off x="-217047" y="848827"/>
              <a:ext cx="74400" cy="74400"/>
            </a:xfrm>
            <a:prstGeom prst="ellipse">
              <a:avLst/>
            </a:prstGeom>
            <a:solidFill>
              <a:srgbClr val="629BB4">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7" name="Google Shape;3757;g2580e301964_0_1801"/>
            <p:cNvSpPr/>
            <p:nvPr/>
          </p:nvSpPr>
          <p:spPr>
            <a:xfrm>
              <a:off x="71048" y="846489"/>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8" name="Google Shape;3758;g2580e301964_0_1801"/>
            <p:cNvSpPr/>
            <p:nvPr/>
          </p:nvSpPr>
          <p:spPr>
            <a:xfrm>
              <a:off x="146647" y="814696"/>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9" name="Google Shape;3759;g2580e301964_0_1801"/>
            <p:cNvSpPr/>
            <p:nvPr/>
          </p:nvSpPr>
          <p:spPr>
            <a:xfrm>
              <a:off x="143792" y="731564"/>
              <a:ext cx="60600" cy="60600"/>
            </a:xfrm>
            <a:prstGeom prst="ellipse">
              <a:avLst/>
            </a:prstGeom>
            <a:solidFill>
              <a:srgbClr val="629BB4">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0" name="Google Shape;3760;g2580e301964_0_1801"/>
            <p:cNvSpPr/>
            <p:nvPr/>
          </p:nvSpPr>
          <p:spPr>
            <a:xfrm>
              <a:off x="343676" y="39135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1" name="Google Shape;3761;g2580e301964_0_1801"/>
            <p:cNvSpPr/>
            <p:nvPr/>
          </p:nvSpPr>
          <p:spPr>
            <a:xfrm>
              <a:off x="335437" y="74787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2" name="Google Shape;3762;g2580e301964_0_1801"/>
            <p:cNvSpPr/>
            <p:nvPr/>
          </p:nvSpPr>
          <p:spPr>
            <a:xfrm>
              <a:off x="440256" y="710350"/>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3" name="Google Shape;3763;g2580e301964_0_1801"/>
            <p:cNvSpPr/>
            <p:nvPr/>
          </p:nvSpPr>
          <p:spPr>
            <a:xfrm>
              <a:off x="272291" y="856000"/>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4" name="Google Shape;3764;g2580e301964_0_1801"/>
            <p:cNvSpPr/>
            <p:nvPr/>
          </p:nvSpPr>
          <p:spPr>
            <a:xfrm>
              <a:off x="177583" y="905316"/>
              <a:ext cx="74400" cy="744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5" name="Google Shape;3765;g2580e301964_0_1801"/>
            <p:cNvSpPr/>
            <p:nvPr/>
          </p:nvSpPr>
          <p:spPr>
            <a:xfrm>
              <a:off x="265370" y="918850"/>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6" name="Google Shape;3766;g2580e301964_0_1801"/>
            <p:cNvSpPr/>
            <p:nvPr/>
          </p:nvSpPr>
          <p:spPr>
            <a:xfrm>
              <a:off x="479674" y="920529"/>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7" name="Google Shape;3767;g2580e301964_0_1801"/>
            <p:cNvSpPr/>
            <p:nvPr/>
          </p:nvSpPr>
          <p:spPr>
            <a:xfrm>
              <a:off x="418183" y="87076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8" name="Google Shape;3768;g2580e301964_0_1801"/>
            <p:cNvSpPr/>
            <p:nvPr/>
          </p:nvSpPr>
          <p:spPr>
            <a:xfrm>
              <a:off x="543622" y="1015068"/>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9" name="Google Shape;3769;g2580e301964_0_1801"/>
            <p:cNvSpPr/>
            <p:nvPr/>
          </p:nvSpPr>
          <p:spPr>
            <a:xfrm>
              <a:off x="742505" y="31337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0" name="Google Shape;3770;g2580e301964_0_1801"/>
            <p:cNvSpPr/>
            <p:nvPr/>
          </p:nvSpPr>
          <p:spPr>
            <a:xfrm>
              <a:off x="-1018965" y="204559"/>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1" name="Google Shape;3771;g2580e301964_0_1801"/>
            <p:cNvSpPr/>
            <p:nvPr/>
          </p:nvSpPr>
          <p:spPr>
            <a:xfrm>
              <a:off x="-273805" y="125354"/>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2" name="Google Shape;3772;g2580e301964_0_1801"/>
            <p:cNvSpPr/>
            <p:nvPr/>
          </p:nvSpPr>
          <p:spPr>
            <a:xfrm>
              <a:off x="-124273" y="0"/>
              <a:ext cx="87000" cy="870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3" name="Google Shape;3773;g2580e301964_0_1801"/>
            <p:cNvSpPr/>
            <p:nvPr/>
          </p:nvSpPr>
          <p:spPr>
            <a:xfrm>
              <a:off x="1368318" y="765707"/>
              <a:ext cx="60600" cy="606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4" name="Google Shape;3774;g2580e301964_0_1801"/>
            <p:cNvSpPr/>
            <p:nvPr/>
          </p:nvSpPr>
          <p:spPr>
            <a:xfrm>
              <a:off x="923453" y="821934"/>
              <a:ext cx="87300" cy="87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5" name="Google Shape;3775;g2580e301964_0_1801"/>
            <p:cNvSpPr/>
            <p:nvPr/>
          </p:nvSpPr>
          <p:spPr>
            <a:xfrm>
              <a:off x="704977" y="740019"/>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6" name="Google Shape;3776;g2580e301964_0_1801"/>
            <p:cNvSpPr/>
            <p:nvPr/>
          </p:nvSpPr>
          <p:spPr>
            <a:xfrm>
              <a:off x="657782" y="61143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7" name="Google Shape;3777;g2580e301964_0_1801"/>
            <p:cNvSpPr/>
            <p:nvPr/>
          </p:nvSpPr>
          <p:spPr>
            <a:xfrm>
              <a:off x="975549" y="1058421"/>
              <a:ext cx="66300" cy="663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8" name="Google Shape;3778;g2580e301964_0_1801"/>
            <p:cNvSpPr/>
            <p:nvPr/>
          </p:nvSpPr>
          <p:spPr>
            <a:xfrm>
              <a:off x="858596" y="106047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9" name="Google Shape;3779;g2580e301964_0_1801"/>
            <p:cNvSpPr/>
            <p:nvPr/>
          </p:nvSpPr>
          <p:spPr>
            <a:xfrm>
              <a:off x="491498" y="1034465"/>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0" name="Google Shape;3780;g2580e301964_0_1801"/>
            <p:cNvSpPr/>
            <p:nvPr/>
          </p:nvSpPr>
          <p:spPr>
            <a:xfrm>
              <a:off x="948529" y="1136850"/>
              <a:ext cx="63600" cy="63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1" name="Google Shape;3781;g2580e301964_0_1801"/>
            <p:cNvSpPr/>
            <p:nvPr/>
          </p:nvSpPr>
          <p:spPr>
            <a:xfrm>
              <a:off x="1366103" y="75188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2" name="Google Shape;3782;g2580e301964_0_1801"/>
            <p:cNvSpPr/>
            <p:nvPr/>
          </p:nvSpPr>
          <p:spPr>
            <a:xfrm>
              <a:off x="1180104" y="970747"/>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3" name="Google Shape;3783;g2580e301964_0_1801"/>
            <p:cNvSpPr/>
            <p:nvPr/>
          </p:nvSpPr>
          <p:spPr>
            <a:xfrm>
              <a:off x="1495756" y="1034454"/>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4" name="Google Shape;3784;g2580e301964_0_1801"/>
            <p:cNvSpPr/>
            <p:nvPr/>
          </p:nvSpPr>
          <p:spPr>
            <a:xfrm>
              <a:off x="1622144" y="1003433"/>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5" name="Google Shape;3785;g2580e301964_0_1801"/>
            <p:cNvSpPr/>
            <p:nvPr/>
          </p:nvSpPr>
          <p:spPr>
            <a:xfrm>
              <a:off x="1199229" y="1157202"/>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6" name="Google Shape;3786;g2580e301964_0_1801"/>
            <p:cNvSpPr/>
            <p:nvPr/>
          </p:nvSpPr>
          <p:spPr>
            <a:xfrm>
              <a:off x="1152783" y="1288334"/>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7" name="Google Shape;3787;g2580e301964_0_1801"/>
            <p:cNvSpPr/>
            <p:nvPr/>
          </p:nvSpPr>
          <p:spPr>
            <a:xfrm>
              <a:off x="1056463" y="1264576"/>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8" name="Google Shape;3788;g2580e301964_0_1801"/>
            <p:cNvSpPr/>
            <p:nvPr/>
          </p:nvSpPr>
          <p:spPr>
            <a:xfrm>
              <a:off x="1406941" y="1272865"/>
              <a:ext cx="84600" cy="846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9" name="Google Shape;3789;g2580e301964_0_1801"/>
            <p:cNvSpPr/>
            <p:nvPr/>
          </p:nvSpPr>
          <p:spPr>
            <a:xfrm>
              <a:off x="1296989" y="1179779"/>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0" name="Google Shape;3790;g2580e301964_0_1801"/>
            <p:cNvSpPr/>
            <p:nvPr/>
          </p:nvSpPr>
          <p:spPr>
            <a:xfrm>
              <a:off x="1336325" y="1218531"/>
              <a:ext cx="64500" cy="645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1" name="Google Shape;3791;g2580e301964_0_1801"/>
            <p:cNvSpPr/>
            <p:nvPr/>
          </p:nvSpPr>
          <p:spPr>
            <a:xfrm>
              <a:off x="1343670" y="1274365"/>
              <a:ext cx="79200" cy="792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2" name="Google Shape;3792;g2580e301964_0_1801"/>
            <p:cNvSpPr/>
            <p:nvPr/>
          </p:nvSpPr>
          <p:spPr>
            <a:xfrm>
              <a:off x="1483162" y="1294264"/>
              <a:ext cx="50700" cy="507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3" name="Google Shape;3793;g2580e301964_0_1801"/>
            <p:cNvSpPr/>
            <p:nvPr/>
          </p:nvSpPr>
          <p:spPr>
            <a:xfrm>
              <a:off x="1587629" y="1337848"/>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4" name="Google Shape;3794;g2580e301964_0_1801"/>
            <p:cNvSpPr/>
            <p:nvPr/>
          </p:nvSpPr>
          <p:spPr>
            <a:xfrm>
              <a:off x="1849435" y="1344956"/>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5" name="Google Shape;3795;g2580e301964_0_1801"/>
            <p:cNvSpPr/>
            <p:nvPr/>
          </p:nvSpPr>
          <p:spPr>
            <a:xfrm>
              <a:off x="1754968" y="1294031"/>
              <a:ext cx="51000" cy="51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6" name="Google Shape;3796;g2580e301964_0_1801"/>
            <p:cNvSpPr/>
            <p:nvPr/>
          </p:nvSpPr>
          <p:spPr>
            <a:xfrm>
              <a:off x="1475283" y="142115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7" name="Google Shape;3797;g2580e301964_0_1801"/>
            <p:cNvSpPr/>
            <p:nvPr/>
          </p:nvSpPr>
          <p:spPr>
            <a:xfrm>
              <a:off x="1327295" y="141987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8" name="Google Shape;3798;g2580e301964_0_1801"/>
            <p:cNvSpPr/>
            <p:nvPr/>
          </p:nvSpPr>
          <p:spPr>
            <a:xfrm>
              <a:off x="1427980" y="153952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9" name="Google Shape;3799;g2580e301964_0_1801"/>
            <p:cNvSpPr/>
            <p:nvPr/>
          </p:nvSpPr>
          <p:spPr>
            <a:xfrm>
              <a:off x="1576997" y="1479713"/>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0" name="Google Shape;3800;g2580e301964_0_1801"/>
            <p:cNvSpPr/>
            <p:nvPr/>
          </p:nvSpPr>
          <p:spPr>
            <a:xfrm>
              <a:off x="1507581" y="1507314"/>
              <a:ext cx="58800" cy="588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1" name="Google Shape;3801;g2580e301964_0_1801"/>
            <p:cNvSpPr/>
            <p:nvPr/>
          </p:nvSpPr>
          <p:spPr>
            <a:xfrm>
              <a:off x="1587352" y="1529584"/>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2" name="Google Shape;3802;g2580e301964_0_1801"/>
            <p:cNvSpPr/>
            <p:nvPr/>
          </p:nvSpPr>
          <p:spPr>
            <a:xfrm>
              <a:off x="1652941" y="1530642"/>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3" name="Google Shape;3803;g2580e301964_0_1801"/>
            <p:cNvSpPr/>
            <p:nvPr/>
          </p:nvSpPr>
          <p:spPr>
            <a:xfrm>
              <a:off x="1829949" y="155700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4" name="Google Shape;3804;g2580e301964_0_1801"/>
            <p:cNvSpPr/>
            <p:nvPr/>
          </p:nvSpPr>
          <p:spPr>
            <a:xfrm>
              <a:off x="1812291" y="1646682"/>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5" name="Google Shape;3805;g2580e301964_0_1801"/>
            <p:cNvSpPr/>
            <p:nvPr/>
          </p:nvSpPr>
          <p:spPr>
            <a:xfrm>
              <a:off x="1761261" y="1642802"/>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6" name="Google Shape;3806;g2580e301964_0_1801"/>
            <p:cNvSpPr/>
            <p:nvPr/>
          </p:nvSpPr>
          <p:spPr>
            <a:xfrm>
              <a:off x="1689062" y="1657415"/>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7" name="Google Shape;3807;g2580e301964_0_1801"/>
            <p:cNvSpPr/>
            <p:nvPr/>
          </p:nvSpPr>
          <p:spPr>
            <a:xfrm>
              <a:off x="1836021" y="1810731"/>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8" name="Google Shape;3808;g2580e301964_0_1801"/>
            <p:cNvSpPr/>
            <p:nvPr/>
          </p:nvSpPr>
          <p:spPr>
            <a:xfrm>
              <a:off x="1796353" y="1795107"/>
              <a:ext cx="50700" cy="507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9" name="Google Shape;3809;g2580e301964_0_1801"/>
            <p:cNvSpPr/>
            <p:nvPr/>
          </p:nvSpPr>
          <p:spPr>
            <a:xfrm>
              <a:off x="1771941" y="1757522"/>
              <a:ext cx="64200" cy="642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0" name="Google Shape;3810;g2580e301964_0_1801"/>
            <p:cNvSpPr/>
            <p:nvPr/>
          </p:nvSpPr>
          <p:spPr>
            <a:xfrm>
              <a:off x="2038137" y="1559189"/>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1" name="Google Shape;3811;g2580e301964_0_1801"/>
            <p:cNvSpPr/>
            <p:nvPr/>
          </p:nvSpPr>
          <p:spPr>
            <a:xfrm>
              <a:off x="1899937" y="1869874"/>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2" name="Google Shape;3812;g2580e301964_0_1801"/>
            <p:cNvSpPr/>
            <p:nvPr/>
          </p:nvSpPr>
          <p:spPr>
            <a:xfrm>
              <a:off x="2002639" y="1827925"/>
              <a:ext cx="74400" cy="744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3" name="Google Shape;3813;g2580e301964_0_1801"/>
            <p:cNvSpPr/>
            <p:nvPr/>
          </p:nvSpPr>
          <p:spPr>
            <a:xfrm>
              <a:off x="2198353" y="1594531"/>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4" name="Google Shape;3814;g2580e301964_0_1801"/>
            <p:cNvSpPr/>
            <p:nvPr/>
          </p:nvSpPr>
          <p:spPr>
            <a:xfrm>
              <a:off x="2629433" y="1492056"/>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5" name="Google Shape;3815;g2580e301964_0_1801"/>
            <p:cNvSpPr/>
            <p:nvPr/>
          </p:nvSpPr>
          <p:spPr>
            <a:xfrm>
              <a:off x="2119507" y="1991015"/>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6" name="Google Shape;3816;g2580e301964_0_1801"/>
            <p:cNvSpPr/>
            <p:nvPr/>
          </p:nvSpPr>
          <p:spPr>
            <a:xfrm>
              <a:off x="2178366" y="1979532"/>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7" name="Google Shape;3817;g2580e301964_0_1801"/>
            <p:cNvSpPr/>
            <p:nvPr/>
          </p:nvSpPr>
          <p:spPr>
            <a:xfrm>
              <a:off x="2168261" y="1783744"/>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8" name="Google Shape;3818;g2580e301964_0_1801"/>
            <p:cNvSpPr/>
            <p:nvPr/>
          </p:nvSpPr>
          <p:spPr>
            <a:xfrm>
              <a:off x="2374327" y="1842527"/>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9" name="Google Shape;3819;g2580e301964_0_1801"/>
            <p:cNvSpPr/>
            <p:nvPr/>
          </p:nvSpPr>
          <p:spPr>
            <a:xfrm>
              <a:off x="2254596" y="2216992"/>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0" name="Google Shape;3820;g2580e301964_0_1801"/>
            <p:cNvSpPr/>
            <p:nvPr/>
          </p:nvSpPr>
          <p:spPr>
            <a:xfrm>
              <a:off x="1963083" y="1992754"/>
              <a:ext cx="75000" cy="75000"/>
            </a:xfrm>
            <a:prstGeom prst="ellipse">
              <a:avLst/>
            </a:prstGeom>
            <a:solidFill>
              <a:srgbClr val="629BB4">
                <a:alpha val="3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1" name="Google Shape;3821;g2580e301964_0_1801"/>
            <p:cNvSpPr/>
            <p:nvPr/>
          </p:nvSpPr>
          <p:spPr>
            <a:xfrm>
              <a:off x="1926215" y="2065648"/>
              <a:ext cx="75000" cy="75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2" name="Google Shape;3822;g2580e301964_0_1801"/>
            <p:cNvSpPr/>
            <p:nvPr/>
          </p:nvSpPr>
          <p:spPr>
            <a:xfrm>
              <a:off x="2260066" y="2216992"/>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3" name="Google Shape;3823;g2580e301964_0_1801"/>
            <p:cNvSpPr/>
            <p:nvPr/>
          </p:nvSpPr>
          <p:spPr>
            <a:xfrm>
              <a:off x="2069775" y="2167570"/>
              <a:ext cx="53400" cy="53400"/>
            </a:xfrm>
            <a:prstGeom prst="ellipse">
              <a:avLst/>
            </a:prstGeom>
            <a:solidFill>
              <a:srgbClr val="629BB4">
                <a:alpha val="1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4" name="Google Shape;3824;g2580e301964_0_1801"/>
            <p:cNvSpPr/>
            <p:nvPr/>
          </p:nvSpPr>
          <p:spPr>
            <a:xfrm>
              <a:off x="2203160" y="2255636"/>
              <a:ext cx="83100" cy="83100"/>
            </a:xfrm>
            <a:prstGeom prst="ellipse">
              <a:avLst/>
            </a:prstGeom>
            <a:solidFill>
              <a:srgbClr val="629BB4">
                <a:alpha val="1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5" name="Google Shape;3825;g2580e301964_0_1801"/>
            <p:cNvSpPr/>
            <p:nvPr/>
          </p:nvSpPr>
          <p:spPr>
            <a:xfrm>
              <a:off x="2429358" y="2279983"/>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6" name="Google Shape;3826;g2580e301964_0_1801"/>
            <p:cNvSpPr/>
            <p:nvPr/>
          </p:nvSpPr>
          <p:spPr>
            <a:xfrm>
              <a:off x="2510485" y="234770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7" name="Google Shape;3827;g2580e301964_0_1801"/>
            <p:cNvSpPr/>
            <p:nvPr/>
          </p:nvSpPr>
          <p:spPr>
            <a:xfrm>
              <a:off x="2288467" y="228996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8" name="Google Shape;3828;g2580e301964_0_1801"/>
            <p:cNvSpPr/>
            <p:nvPr/>
          </p:nvSpPr>
          <p:spPr>
            <a:xfrm>
              <a:off x="2124877" y="2355409"/>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9" name="Google Shape;3829;g2580e301964_0_1801"/>
            <p:cNvSpPr/>
            <p:nvPr/>
          </p:nvSpPr>
          <p:spPr>
            <a:xfrm>
              <a:off x="2229940" y="2353991"/>
              <a:ext cx="60600" cy="60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0" name="Google Shape;3830;g2580e301964_0_1801"/>
            <p:cNvSpPr/>
            <p:nvPr/>
          </p:nvSpPr>
          <p:spPr>
            <a:xfrm>
              <a:off x="2319466" y="2373136"/>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1" name="Google Shape;3831;g2580e301964_0_1801"/>
            <p:cNvSpPr/>
            <p:nvPr/>
          </p:nvSpPr>
          <p:spPr>
            <a:xfrm>
              <a:off x="2404468" y="2477917"/>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2" name="Google Shape;3832;g2580e301964_0_1801"/>
            <p:cNvSpPr/>
            <p:nvPr/>
          </p:nvSpPr>
          <p:spPr>
            <a:xfrm>
              <a:off x="2404548" y="2407986"/>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3" name="Google Shape;3833;g2580e301964_0_1801"/>
            <p:cNvSpPr/>
            <p:nvPr/>
          </p:nvSpPr>
          <p:spPr>
            <a:xfrm>
              <a:off x="2482235" y="2614935"/>
              <a:ext cx="82800" cy="828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4" name="Google Shape;3834;g2580e301964_0_1801"/>
            <p:cNvSpPr/>
            <p:nvPr/>
          </p:nvSpPr>
          <p:spPr>
            <a:xfrm>
              <a:off x="2663150" y="2489039"/>
              <a:ext cx="82800" cy="82800"/>
            </a:xfrm>
            <a:prstGeom prst="ellipse">
              <a:avLst/>
            </a:prstGeom>
            <a:solidFill>
              <a:srgbClr val="629BB4">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5" name="Google Shape;3835;g2580e301964_0_1801"/>
            <p:cNvSpPr/>
            <p:nvPr/>
          </p:nvSpPr>
          <p:spPr>
            <a:xfrm>
              <a:off x="2388021" y="2624986"/>
              <a:ext cx="82800" cy="82800"/>
            </a:xfrm>
            <a:prstGeom prst="ellipse">
              <a:avLst/>
            </a:prstGeom>
            <a:solidFill>
              <a:srgbClr val="629BB4">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6" name="Google Shape;3836;g2580e301964_0_1801"/>
            <p:cNvSpPr/>
            <p:nvPr/>
          </p:nvSpPr>
          <p:spPr>
            <a:xfrm>
              <a:off x="2251482" y="2457708"/>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7" name="Google Shape;3837;g2580e301964_0_1801"/>
            <p:cNvSpPr/>
            <p:nvPr/>
          </p:nvSpPr>
          <p:spPr>
            <a:xfrm>
              <a:off x="2198083" y="2572668"/>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8" name="Google Shape;3838;g2580e301964_0_1801"/>
            <p:cNvSpPr/>
            <p:nvPr/>
          </p:nvSpPr>
          <p:spPr>
            <a:xfrm>
              <a:off x="2278282" y="2614920"/>
              <a:ext cx="82500" cy="825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9" name="Google Shape;3839;g2580e301964_0_1801"/>
            <p:cNvSpPr/>
            <p:nvPr/>
          </p:nvSpPr>
          <p:spPr>
            <a:xfrm>
              <a:off x="2505819" y="2464673"/>
              <a:ext cx="50700" cy="507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0" name="Google Shape;3840;g2580e301964_0_1801"/>
            <p:cNvSpPr/>
            <p:nvPr/>
          </p:nvSpPr>
          <p:spPr>
            <a:xfrm>
              <a:off x="2446375" y="2973445"/>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1" name="Google Shape;3841;g2580e301964_0_1801"/>
            <p:cNvSpPr/>
            <p:nvPr/>
          </p:nvSpPr>
          <p:spPr>
            <a:xfrm>
              <a:off x="2571301" y="2814732"/>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2" name="Google Shape;3842;g2580e301964_0_1801"/>
            <p:cNvSpPr/>
            <p:nvPr/>
          </p:nvSpPr>
          <p:spPr>
            <a:xfrm>
              <a:off x="2354303" y="2726566"/>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3" name="Google Shape;3843;g2580e301964_0_1801"/>
            <p:cNvSpPr/>
            <p:nvPr/>
          </p:nvSpPr>
          <p:spPr>
            <a:xfrm>
              <a:off x="2543760" y="3102424"/>
              <a:ext cx="75000" cy="75000"/>
            </a:xfrm>
            <a:prstGeom prst="ellipse">
              <a:avLst/>
            </a:prstGeom>
            <a:solidFill>
              <a:srgbClr val="629BB4">
                <a:alpha val="1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4" name="Google Shape;3844;g2580e301964_0_1801"/>
            <p:cNvSpPr/>
            <p:nvPr/>
          </p:nvSpPr>
          <p:spPr>
            <a:xfrm>
              <a:off x="2536143" y="3817867"/>
              <a:ext cx="95100" cy="951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5" name="Google Shape;3845;g2580e301964_0_1801"/>
            <p:cNvSpPr/>
            <p:nvPr/>
          </p:nvSpPr>
          <p:spPr>
            <a:xfrm>
              <a:off x="2388188" y="4090039"/>
              <a:ext cx="95100" cy="95100"/>
            </a:xfrm>
            <a:prstGeom prst="ellipse">
              <a:avLst/>
            </a:prstGeom>
            <a:solidFill>
              <a:srgbClr val="629BB4">
                <a:alpha val="5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6" name="Google Shape;3846;g2580e301964_0_1801"/>
            <p:cNvSpPr/>
            <p:nvPr/>
          </p:nvSpPr>
          <p:spPr>
            <a:xfrm>
              <a:off x="2335759" y="4169914"/>
              <a:ext cx="110100" cy="110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7" name="Google Shape;3847;g2580e301964_0_1801"/>
            <p:cNvSpPr/>
            <p:nvPr/>
          </p:nvSpPr>
          <p:spPr>
            <a:xfrm>
              <a:off x="2267657" y="4303986"/>
              <a:ext cx="63900" cy="639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8" name="Google Shape;3848;g2580e301964_0_1801"/>
            <p:cNvSpPr/>
            <p:nvPr/>
          </p:nvSpPr>
          <p:spPr>
            <a:xfrm>
              <a:off x="2385824" y="4321751"/>
              <a:ext cx="107100" cy="10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9" name="Google Shape;3849;g2580e301964_0_1801"/>
            <p:cNvSpPr/>
            <p:nvPr/>
          </p:nvSpPr>
          <p:spPr>
            <a:xfrm>
              <a:off x="2198864" y="4682567"/>
              <a:ext cx="107100" cy="10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0" name="Google Shape;3850;g2580e301964_0_1801"/>
            <p:cNvSpPr/>
            <p:nvPr/>
          </p:nvSpPr>
          <p:spPr>
            <a:xfrm>
              <a:off x="2178366" y="4492565"/>
              <a:ext cx="108000" cy="108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1" name="Google Shape;3851;g2580e301964_0_1801"/>
            <p:cNvSpPr/>
            <p:nvPr/>
          </p:nvSpPr>
          <p:spPr>
            <a:xfrm>
              <a:off x="2106374" y="4577222"/>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2" name="Google Shape;3852;g2580e301964_0_1801"/>
            <p:cNvSpPr/>
            <p:nvPr/>
          </p:nvSpPr>
          <p:spPr>
            <a:xfrm>
              <a:off x="2236905" y="5154853"/>
              <a:ext cx="93300" cy="933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3" name="Google Shape;3853;g2580e301964_0_1801"/>
            <p:cNvSpPr/>
            <p:nvPr/>
          </p:nvSpPr>
          <p:spPr>
            <a:xfrm>
              <a:off x="2098031" y="4388706"/>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4" name="Google Shape;3854;g2580e301964_0_1801"/>
            <p:cNvSpPr/>
            <p:nvPr/>
          </p:nvSpPr>
          <p:spPr>
            <a:xfrm>
              <a:off x="2505393" y="4715250"/>
              <a:ext cx="70200" cy="702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5" name="Google Shape;3855;g2580e301964_0_1801"/>
            <p:cNvSpPr/>
            <p:nvPr/>
          </p:nvSpPr>
          <p:spPr>
            <a:xfrm>
              <a:off x="2019616" y="4754682"/>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6" name="Google Shape;3856;g2580e301964_0_1801"/>
            <p:cNvSpPr/>
            <p:nvPr/>
          </p:nvSpPr>
          <p:spPr>
            <a:xfrm>
              <a:off x="1995196" y="4679602"/>
              <a:ext cx="59100" cy="59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7" name="Google Shape;3857;g2580e301964_0_1801"/>
            <p:cNvSpPr/>
            <p:nvPr/>
          </p:nvSpPr>
          <p:spPr>
            <a:xfrm>
              <a:off x="1948904" y="4777292"/>
              <a:ext cx="81000" cy="810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8" name="Google Shape;3858;g2580e301964_0_1801"/>
            <p:cNvSpPr/>
            <p:nvPr/>
          </p:nvSpPr>
          <p:spPr>
            <a:xfrm>
              <a:off x="1874896" y="4864767"/>
              <a:ext cx="66300" cy="663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9" name="Google Shape;3859;g2580e301964_0_1801"/>
            <p:cNvSpPr/>
            <p:nvPr/>
          </p:nvSpPr>
          <p:spPr>
            <a:xfrm>
              <a:off x="1882398" y="5137669"/>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0" name="Google Shape;3860;g2580e301964_0_1801"/>
            <p:cNvSpPr/>
            <p:nvPr/>
          </p:nvSpPr>
          <p:spPr>
            <a:xfrm>
              <a:off x="1654708" y="5083589"/>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1" name="Google Shape;3861;g2580e301964_0_1801"/>
            <p:cNvSpPr/>
            <p:nvPr/>
          </p:nvSpPr>
          <p:spPr>
            <a:xfrm>
              <a:off x="1582365" y="5104706"/>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2" name="Google Shape;3862;g2580e301964_0_1801"/>
            <p:cNvSpPr/>
            <p:nvPr/>
          </p:nvSpPr>
          <p:spPr>
            <a:xfrm>
              <a:off x="1539583" y="5322155"/>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3" name="Google Shape;3863;g2580e301964_0_1801"/>
            <p:cNvSpPr/>
            <p:nvPr/>
          </p:nvSpPr>
          <p:spPr>
            <a:xfrm>
              <a:off x="1527409" y="5171915"/>
              <a:ext cx="79500" cy="795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4" name="Google Shape;3864;g2580e301964_0_1801"/>
            <p:cNvSpPr/>
            <p:nvPr/>
          </p:nvSpPr>
          <p:spPr>
            <a:xfrm>
              <a:off x="1725407" y="5919408"/>
              <a:ext cx="110100" cy="110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5" name="Google Shape;3865;g2580e301964_0_1801"/>
            <p:cNvSpPr/>
            <p:nvPr/>
          </p:nvSpPr>
          <p:spPr>
            <a:xfrm>
              <a:off x="1533151" y="5606030"/>
              <a:ext cx="95400" cy="954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6" name="Google Shape;3866;g2580e301964_0_1801"/>
            <p:cNvSpPr/>
            <p:nvPr/>
          </p:nvSpPr>
          <p:spPr>
            <a:xfrm>
              <a:off x="1376852" y="5549614"/>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7" name="Google Shape;3867;g2580e301964_0_1801"/>
            <p:cNvSpPr/>
            <p:nvPr/>
          </p:nvSpPr>
          <p:spPr>
            <a:xfrm>
              <a:off x="1254298" y="5519392"/>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8" name="Google Shape;3868;g2580e301964_0_1801"/>
            <p:cNvSpPr/>
            <p:nvPr/>
          </p:nvSpPr>
          <p:spPr>
            <a:xfrm>
              <a:off x="1237519" y="5499613"/>
              <a:ext cx="69600" cy="696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9" name="Google Shape;3869;g2580e301964_0_1801"/>
            <p:cNvSpPr/>
            <p:nvPr/>
          </p:nvSpPr>
          <p:spPr>
            <a:xfrm>
              <a:off x="1297524" y="5344633"/>
              <a:ext cx="77100" cy="77100"/>
            </a:xfrm>
            <a:prstGeom prst="ellipse">
              <a:avLst/>
            </a:prstGeom>
            <a:solidFill>
              <a:srgbClr val="629BB4">
                <a:alpha val="258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0" name="Google Shape;3870;g2580e301964_0_1801"/>
            <p:cNvSpPr/>
            <p:nvPr/>
          </p:nvSpPr>
          <p:spPr>
            <a:xfrm>
              <a:off x="1297521" y="5430097"/>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1" name="Google Shape;3871;g2580e301964_0_1801"/>
            <p:cNvSpPr/>
            <p:nvPr/>
          </p:nvSpPr>
          <p:spPr>
            <a:xfrm>
              <a:off x="1441158" y="5274823"/>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2" name="Google Shape;3872;g2580e301964_0_1801"/>
            <p:cNvSpPr/>
            <p:nvPr/>
          </p:nvSpPr>
          <p:spPr>
            <a:xfrm>
              <a:off x="1338782" y="5371012"/>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3" name="Google Shape;3873;g2580e301964_0_1801"/>
            <p:cNvSpPr/>
            <p:nvPr/>
          </p:nvSpPr>
          <p:spPr>
            <a:xfrm>
              <a:off x="1814166" y="5326521"/>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4" name="Google Shape;3874;g2580e301964_0_1801"/>
            <p:cNvSpPr/>
            <p:nvPr/>
          </p:nvSpPr>
          <p:spPr>
            <a:xfrm>
              <a:off x="1619259" y="5236793"/>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5" name="Google Shape;3875;g2580e301964_0_1801"/>
            <p:cNvSpPr/>
            <p:nvPr/>
          </p:nvSpPr>
          <p:spPr>
            <a:xfrm>
              <a:off x="1845377" y="4941457"/>
              <a:ext cx="80100" cy="80100"/>
            </a:xfrm>
            <a:prstGeom prst="ellipse">
              <a:avLst/>
            </a:prstGeom>
            <a:solidFill>
              <a:srgbClr val="97C4D9">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6" name="Google Shape;3876;g2580e301964_0_1801"/>
            <p:cNvSpPr/>
            <p:nvPr/>
          </p:nvSpPr>
          <p:spPr>
            <a:xfrm>
              <a:off x="2073875" y="4694974"/>
              <a:ext cx="54600" cy="546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7" name="Google Shape;3877;g2580e301964_0_1801"/>
            <p:cNvSpPr/>
            <p:nvPr/>
          </p:nvSpPr>
          <p:spPr>
            <a:xfrm>
              <a:off x="1703577" y="5076728"/>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8" name="Google Shape;3878;g2580e301964_0_1801"/>
            <p:cNvSpPr/>
            <p:nvPr/>
          </p:nvSpPr>
          <p:spPr>
            <a:xfrm>
              <a:off x="1950529" y="4744912"/>
              <a:ext cx="52800" cy="52800"/>
            </a:xfrm>
            <a:prstGeom prst="ellipse">
              <a:avLst/>
            </a:prstGeom>
            <a:solidFill>
              <a:srgbClr val="D8D8D8"/>
            </a:solidFill>
            <a:ln>
              <a:noFill/>
            </a:ln>
            <a:effectLst>
              <a:outerShdw blurRad="292100" sx="102000" rotWithShape="0" algn="ctr" sy="102000">
                <a:srgbClr val="5DFFF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9" name="Google Shape;3879;g2580e301964_0_1801"/>
            <p:cNvSpPr/>
            <p:nvPr/>
          </p:nvSpPr>
          <p:spPr>
            <a:xfrm>
              <a:off x="2835759" y="5395234"/>
              <a:ext cx="90300" cy="90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0" name="Google Shape;3880;g2580e301964_0_1801"/>
            <p:cNvSpPr/>
            <p:nvPr/>
          </p:nvSpPr>
          <p:spPr>
            <a:xfrm>
              <a:off x="1446544" y="1400911"/>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1" name="Google Shape;3881;g2580e301964_0_1801"/>
            <p:cNvSpPr/>
            <p:nvPr/>
          </p:nvSpPr>
          <p:spPr>
            <a:xfrm>
              <a:off x="1275120" y="1379695"/>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2" name="Google Shape;3882;g2580e301964_0_1801"/>
            <p:cNvSpPr/>
            <p:nvPr/>
          </p:nvSpPr>
          <p:spPr>
            <a:xfrm>
              <a:off x="1118853" y="1114442"/>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3" name="Google Shape;3883;g2580e301964_0_1801"/>
            <p:cNvSpPr/>
            <p:nvPr/>
          </p:nvSpPr>
          <p:spPr>
            <a:xfrm>
              <a:off x="1543278" y="153565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4" name="Google Shape;3884;g2580e301964_0_1801"/>
            <p:cNvSpPr/>
            <p:nvPr/>
          </p:nvSpPr>
          <p:spPr>
            <a:xfrm>
              <a:off x="1744737" y="1697195"/>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5" name="Google Shape;3885;g2580e301964_0_1801"/>
            <p:cNvSpPr/>
            <p:nvPr/>
          </p:nvSpPr>
          <p:spPr>
            <a:xfrm>
              <a:off x="366175" y="992759"/>
              <a:ext cx="68400" cy="684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6" name="Google Shape;3886;g2580e301964_0_1801"/>
            <p:cNvSpPr/>
            <p:nvPr/>
          </p:nvSpPr>
          <p:spPr>
            <a:xfrm>
              <a:off x="1382140" y="1267043"/>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7" name="Google Shape;3887;g2580e301964_0_1801"/>
            <p:cNvSpPr/>
            <p:nvPr/>
          </p:nvSpPr>
          <p:spPr>
            <a:xfrm>
              <a:off x="-475257" y="916581"/>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8" name="Google Shape;3888;g2580e301964_0_1801"/>
            <p:cNvSpPr/>
            <p:nvPr/>
          </p:nvSpPr>
          <p:spPr>
            <a:xfrm>
              <a:off x="139878" y="88294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9" name="Google Shape;3889;g2580e301964_0_1801"/>
            <p:cNvSpPr/>
            <p:nvPr/>
          </p:nvSpPr>
          <p:spPr>
            <a:xfrm>
              <a:off x="2275229" y="2379699"/>
              <a:ext cx="50700" cy="507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0" name="Google Shape;3890;g2580e301964_0_1801"/>
            <p:cNvSpPr/>
            <p:nvPr/>
          </p:nvSpPr>
          <p:spPr>
            <a:xfrm>
              <a:off x="2257047" y="2296079"/>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1" name="Google Shape;3891;g2580e301964_0_1801"/>
            <p:cNvSpPr/>
            <p:nvPr/>
          </p:nvSpPr>
          <p:spPr>
            <a:xfrm>
              <a:off x="2445805" y="2666746"/>
              <a:ext cx="50700" cy="50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2" name="Google Shape;3892;g2580e301964_0_1801"/>
            <p:cNvSpPr/>
            <p:nvPr/>
          </p:nvSpPr>
          <p:spPr>
            <a:xfrm>
              <a:off x="2249589" y="2557974"/>
              <a:ext cx="76200" cy="76200"/>
            </a:xfrm>
            <a:prstGeom prst="ellipse">
              <a:avLst/>
            </a:prstGeom>
            <a:solidFill>
              <a:srgbClr val="97C4D9">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93" name="Google Shape;3893;g2580e301964_0_1801"/>
            <p:cNvGrpSpPr/>
            <p:nvPr/>
          </p:nvGrpSpPr>
          <p:grpSpPr>
            <a:xfrm rot="3539197">
              <a:off x="395503" y="273621"/>
              <a:ext cx="1075316" cy="932338"/>
              <a:chOff x="4602481" y="675835"/>
              <a:chExt cx="969795" cy="840848"/>
            </a:xfrm>
          </p:grpSpPr>
          <p:sp>
            <p:nvSpPr>
              <p:cNvPr id="3894" name="Google Shape;3894;g2580e301964_0_1801"/>
              <p:cNvSpPr/>
              <p:nvPr/>
            </p:nvSpPr>
            <p:spPr>
              <a:xfrm>
                <a:off x="5414455" y="1430108"/>
                <a:ext cx="45600" cy="45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5" name="Google Shape;3895;g2580e301964_0_1801"/>
              <p:cNvSpPr/>
              <p:nvPr/>
            </p:nvSpPr>
            <p:spPr>
              <a:xfrm>
                <a:off x="5198341" y="1348583"/>
                <a:ext cx="81600" cy="81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6" name="Google Shape;3896;g2580e301964_0_1801"/>
              <p:cNvSpPr/>
              <p:nvPr/>
            </p:nvSpPr>
            <p:spPr>
              <a:xfrm>
                <a:off x="5425920" y="1252997"/>
                <a:ext cx="81600" cy="81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7" name="Google Shape;3897;g2580e301964_0_1801"/>
              <p:cNvSpPr/>
              <p:nvPr/>
            </p:nvSpPr>
            <p:spPr>
              <a:xfrm>
                <a:off x="5146637" y="1435383"/>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8" name="Google Shape;3898;g2580e301964_0_1801"/>
              <p:cNvSpPr/>
              <p:nvPr/>
            </p:nvSpPr>
            <p:spPr>
              <a:xfrm>
                <a:off x="5414365" y="1431575"/>
                <a:ext cx="45600" cy="45600"/>
              </a:xfrm>
              <a:prstGeom prst="ellipse">
                <a:avLst/>
              </a:prstGeom>
              <a:solidFill>
                <a:srgbClr val="629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9" name="Google Shape;3899;g2580e301964_0_1801"/>
              <p:cNvSpPr/>
              <p:nvPr/>
            </p:nvSpPr>
            <p:spPr>
              <a:xfrm>
                <a:off x="4993325" y="1360116"/>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0" name="Google Shape;3900;g2580e301964_0_1801"/>
              <p:cNvSpPr/>
              <p:nvPr/>
            </p:nvSpPr>
            <p:spPr>
              <a:xfrm>
                <a:off x="4756715" y="1393090"/>
                <a:ext cx="81300" cy="81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1" name="Google Shape;3901;g2580e301964_0_1801"/>
              <p:cNvSpPr/>
              <p:nvPr/>
            </p:nvSpPr>
            <p:spPr>
              <a:xfrm>
                <a:off x="4609183" y="1236008"/>
                <a:ext cx="81300" cy="81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2" name="Google Shape;3902;g2580e301964_0_1801"/>
              <p:cNvSpPr/>
              <p:nvPr/>
            </p:nvSpPr>
            <p:spPr>
              <a:xfrm>
                <a:off x="4602481" y="1051972"/>
                <a:ext cx="81300" cy="813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3" name="Google Shape;3903;g2580e301964_0_1801"/>
              <p:cNvSpPr/>
              <p:nvPr/>
            </p:nvSpPr>
            <p:spPr>
              <a:xfrm>
                <a:off x="5173378" y="1053268"/>
                <a:ext cx="64800" cy="64800"/>
              </a:xfrm>
              <a:prstGeom prst="ellipse">
                <a:avLst/>
              </a:prstGeom>
              <a:solidFill>
                <a:srgbClr val="97C4D9">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4" name="Google Shape;3904;g2580e301964_0_1801"/>
              <p:cNvSpPr/>
              <p:nvPr/>
            </p:nvSpPr>
            <p:spPr>
              <a:xfrm>
                <a:off x="5215284" y="121198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5" name="Google Shape;3905;g2580e301964_0_1801"/>
              <p:cNvSpPr/>
              <p:nvPr/>
            </p:nvSpPr>
            <p:spPr>
              <a:xfrm>
                <a:off x="5256148" y="125140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6" name="Google Shape;3906;g2580e301964_0_1801"/>
              <p:cNvSpPr/>
              <p:nvPr/>
            </p:nvSpPr>
            <p:spPr>
              <a:xfrm>
                <a:off x="5077958" y="1305185"/>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7" name="Google Shape;3907;g2580e301964_0_1801"/>
              <p:cNvSpPr/>
              <p:nvPr/>
            </p:nvSpPr>
            <p:spPr>
              <a:xfrm>
                <a:off x="5031088" y="1271951"/>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8" name="Google Shape;3908;g2580e301964_0_1801"/>
              <p:cNvSpPr/>
              <p:nvPr/>
            </p:nvSpPr>
            <p:spPr>
              <a:xfrm>
                <a:off x="5342593" y="1135393"/>
                <a:ext cx="64800" cy="64800"/>
              </a:xfrm>
              <a:prstGeom prst="ellipse">
                <a:avLst/>
              </a:prstGeom>
              <a:solidFill>
                <a:srgbClr val="97C4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9" name="Google Shape;3909;g2580e301964_0_1801"/>
              <p:cNvSpPr/>
              <p:nvPr/>
            </p:nvSpPr>
            <p:spPr>
              <a:xfrm>
                <a:off x="5496955" y="976002"/>
                <a:ext cx="64800" cy="648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0" name="Google Shape;3910;g2580e301964_0_1801"/>
              <p:cNvSpPr/>
              <p:nvPr/>
            </p:nvSpPr>
            <p:spPr>
              <a:xfrm>
                <a:off x="5507476" y="1082228"/>
                <a:ext cx="64800" cy="64800"/>
              </a:xfrm>
              <a:prstGeom prst="ellipse">
                <a:avLst/>
              </a:prstGeom>
              <a:solidFill>
                <a:srgbClr val="97C4D9">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1" name="Google Shape;3911;g2580e301964_0_1801"/>
              <p:cNvSpPr/>
              <p:nvPr/>
            </p:nvSpPr>
            <p:spPr>
              <a:xfrm>
                <a:off x="5335929" y="675835"/>
                <a:ext cx="78300" cy="78300"/>
              </a:xfrm>
              <a:prstGeom prst="ellipse">
                <a:avLst/>
              </a:prstGeom>
              <a:solidFill>
                <a:srgbClr val="97C4D9">
                  <a:alpha val="278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12" name="Google Shape;3912;g2580e301964_0_1801"/>
            <p:cNvSpPr/>
            <p:nvPr/>
          </p:nvSpPr>
          <p:spPr>
            <a:xfrm>
              <a:off x="1897806" y="1920343"/>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3" name="Google Shape;3913;g2580e301964_0_1801"/>
            <p:cNvSpPr/>
            <p:nvPr/>
          </p:nvSpPr>
          <p:spPr>
            <a:xfrm>
              <a:off x="1733604" y="1525858"/>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4" name="Google Shape;3914;g2580e301964_0_1801"/>
            <p:cNvSpPr/>
            <p:nvPr/>
          </p:nvSpPr>
          <p:spPr>
            <a:xfrm>
              <a:off x="2112461" y="2228362"/>
              <a:ext cx="90300" cy="90300"/>
            </a:xfrm>
            <a:prstGeom prst="ellipse">
              <a:avLst/>
            </a:prstGeom>
            <a:solidFill>
              <a:srgbClr val="97C4D9">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15" name="Google Shape;3915;g2580e301964_0_1801"/>
          <p:cNvSpPr/>
          <p:nvPr/>
        </p:nvSpPr>
        <p:spPr>
          <a:xfrm>
            <a:off x="-1539785" y="5216752"/>
            <a:ext cx="87600" cy="876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6" name="Google Shape;3916;g2580e301964_0_1801"/>
          <p:cNvSpPr/>
          <p:nvPr/>
        </p:nvSpPr>
        <p:spPr>
          <a:xfrm>
            <a:off x="-2238493" y="4282919"/>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7" name="Google Shape;3917;g2580e301964_0_1801"/>
          <p:cNvSpPr/>
          <p:nvPr/>
        </p:nvSpPr>
        <p:spPr>
          <a:xfrm>
            <a:off x="-376895" y="5152844"/>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8" name="Google Shape;3918;g2580e301964_0_1801"/>
          <p:cNvSpPr/>
          <p:nvPr/>
        </p:nvSpPr>
        <p:spPr>
          <a:xfrm>
            <a:off x="-919185" y="4949375"/>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9" name="Google Shape;3919;g2580e301964_0_1801"/>
          <p:cNvSpPr/>
          <p:nvPr/>
        </p:nvSpPr>
        <p:spPr>
          <a:xfrm>
            <a:off x="1484063" y="5202844"/>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0" name="Google Shape;3920;g2580e301964_0_1801"/>
          <p:cNvSpPr/>
          <p:nvPr/>
        </p:nvSpPr>
        <p:spPr>
          <a:xfrm>
            <a:off x="849060" y="4789692"/>
            <a:ext cx="84300" cy="801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1" name="Google Shape;3921;g2580e301964_0_1801"/>
          <p:cNvSpPr/>
          <p:nvPr/>
        </p:nvSpPr>
        <p:spPr>
          <a:xfrm>
            <a:off x="275998" y="4212097"/>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2" name="Google Shape;3922;g2580e301964_0_1801"/>
          <p:cNvSpPr/>
          <p:nvPr/>
        </p:nvSpPr>
        <p:spPr>
          <a:xfrm>
            <a:off x="572728" y="3936780"/>
            <a:ext cx="83700" cy="798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3" name="Google Shape;3923;g2580e301964_0_1801"/>
          <p:cNvSpPr/>
          <p:nvPr/>
        </p:nvSpPr>
        <p:spPr>
          <a:xfrm>
            <a:off x="229059" y="2841498"/>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4" name="Google Shape;3924;g2580e301964_0_1801"/>
          <p:cNvSpPr/>
          <p:nvPr/>
        </p:nvSpPr>
        <p:spPr>
          <a:xfrm>
            <a:off x="-550129" y="2541082"/>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5" name="Google Shape;3925;g2580e301964_0_1801"/>
          <p:cNvSpPr/>
          <p:nvPr/>
        </p:nvSpPr>
        <p:spPr>
          <a:xfrm>
            <a:off x="679619" y="2638740"/>
            <a:ext cx="53100" cy="50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6" name="Google Shape;3926;g2580e301964_0_1801"/>
          <p:cNvSpPr/>
          <p:nvPr/>
        </p:nvSpPr>
        <p:spPr>
          <a:xfrm>
            <a:off x="-1432209" y="2262584"/>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7" name="Google Shape;3927;g2580e301964_0_1801"/>
          <p:cNvSpPr/>
          <p:nvPr/>
        </p:nvSpPr>
        <p:spPr>
          <a:xfrm>
            <a:off x="-788743" y="1769453"/>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8" name="Google Shape;3928;g2580e301964_0_1801"/>
          <p:cNvSpPr/>
          <p:nvPr/>
        </p:nvSpPr>
        <p:spPr>
          <a:xfrm>
            <a:off x="566847" y="2033101"/>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9" name="Google Shape;3929;g2580e301964_0_1801"/>
          <p:cNvSpPr/>
          <p:nvPr/>
        </p:nvSpPr>
        <p:spPr>
          <a:xfrm>
            <a:off x="-1249287" y="1335424"/>
            <a:ext cx="98700" cy="98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0" name="Google Shape;3930;g2580e301964_0_1801"/>
          <p:cNvSpPr/>
          <p:nvPr/>
        </p:nvSpPr>
        <p:spPr>
          <a:xfrm>
            <a:off x="-2244998" y="2479149"/>
            <a:ext cx="98700" cy="98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1" name="Google Shape;3931;g2580e301964_0_1801"/>
          <p:cNvSpPr/>
          <p:nvPr/>
        </p:nvSpPr>
        <p:spPr>
          <a:xfrm>
            <a:off x="1148036" y="136099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2" name="Google Shape;3932;g2580e301964_0_1801"/>
          <p:cNvSpPr/>
          <p:nvPr/>
        </p:nvSpPr>
        <p:spPr>
          <a:xfrm>
            <a:off x="2025054" y="2257855"/>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3" name="Google Shape;3933;g2580e301964_0_1801"/>
          <p:cNvSpPr/>
          <p:nvPr/>
        </p:nvSpPr>
        <p:spPr>
          <a:xfrm>
            <a:off x="2301378" y="3291120"/>
            <a:ext cx="98700" cy="987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4" name="Google Shape;3934;g2580e301964_0_1801"/>
          <p:cNvSpPr/>
          <p:nvPr/>
        </p:nvSpPr>
        <p:spPr>
          <a:xfrm>
            <a:off x="1487024" y="2221893"/>
            <a:ext cx="53100" cy="507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5" name="Google Shape;3935;g2580e301964_0_1801"/>
          <p:cNvSpPr/>
          <p:nvPr/>
        </p:nvSpPr>
        <p:spPr>
          <a:xfrm>
            <a:off x="-3735557" y="-434315"/>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6" name="Google Shape;3936;g2580e301964_0_1801"/>
          <p:cNvSpPr/>
          <p:nvPr/>
        </p:nvSpPr>
        <p:spPr>
          <a:xfrm>
            <a:off x="-3028787" y="275263"/>
            <a:ext cx="6307500" cy="6307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7" name="Google Shape;3937;g2580e301964_0_1801"/>
          <p:cNvSpPr/>
          <p:nvPr/>
        </p:nvSpPr>
        <p:spPr>
          <a:xfrm>
            <a:off x="-4768690" y="-714469"/>
            <a:ext cx="9281400" cy="92814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38" name="Google Shape;3938;g2580e301964_0_1801"/>
          <p:cNvCxnSpPr/>
          <p:nvPr/>
        </p:nvCxnSpPr>
        <p:spPr>
          <a:xfrm>
            <a:off x="4801160" y="3429000"/>
            <a:ext cx="832500" cy="0"/>
          </a:xfrm>
          <a:prstGeom prst="straightConnector1">
            <a:avLst/>
          </a:prstGeom>
          <a:noFill/>
          <a:ln cap="flat" cmpd="sng" w="9525">
            <a:solidFill>
              <a:schemeClr val="lt1"/>
            </a:solidFill>
            <a:prstDash val="solid"/>
            <a:miter lim="800000"/>
            <a:headEnd len="med" w="med" type="oval"/>
            <a:tailEnd len="sm" w="sm" type="none"/>
          </a:ln>
        </p:spPr>
      </p:cxnSp>
      <p:sp>
        <p:nvSpPr>
          <p:cNvPr id="3939" name="Google Shape;3939;g2580e301964_0_1801"/>
          <p:cNvSpPr txBox="1"/>
          <p:nvPr/>
        </p:nvSpPr>
        <p:spPr>
          <a:xfrm>
            <a:off x="-401162" y="2875002"/>
            <a:ext cx="13440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rgbClr val="D13694"/>
                </a:solidFill>
                <a:latin typeface="Arial"/>
                <a:ea typeface="Arial"/>
                <a:cs typeface="Arial"/>
                <a:sym typeface="Arial"/>
              </a:rPr>
              <a:t>0</a:t>
            </a:r>
            <a:r>
              <a:rPr b="1" lang="en-US" sz="6600">
                <a:solidFill>
                  <a:srgbClr val="D13694"/>
                </a:solidFill>
              </a:rPr>
              <a:t>4</a:t>
            </a:r>
            <a:endParaRPr b="1" sz="6600">
              <a:solidFill>
                <a:srgbClr val="D13694"/>
              </a:solidFill>
              <a:latin typeface="Arial"/>
              <a:ea typeface="Arial"/>
              <a:cs typeface="Arial"/>
              <a:sym typeface="Arial"/>
            </a:endParaRPr>
          </a:p>
        </p:txBody>
      </p:sp>
      <p:sp>
        <p:nvSpPr>
          <p:cNvPr id="3940" name="Google Shape;3940;g2580e301964_0_1801"/>
          <p:cNvSpPr txBox="1"/>
          <p:nvPr/>
        </p:nvSpPr>
        <p:spPr>
          <a:xfrm>
            <a:off x="5708605" y="2972036"/>
            <a:ext cx="45654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rPr>
              <a:t>排版</a:t>
            </a:r>
            <a:endParaRPr sz="4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583"/>
                                        </p:tgtEl>
                                        <p:attrNameLst>
                                          <p:attrName>style.visibility</p:attrName>
                                        </p:attrNameLst>
                                      </p:cBhvr>
                                      <p:to>
                                        <p:strVal val="visible"/>
                                      </p:to>
                                    </p:set>
                                    <p:anim calcmode="lin" valueType="num">
                                      <p:cBhvr additive="base">
                                        <p:cTn dur="750"/>
                                        <p:tgtEl>
                                          <p:spTgt spid="35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582"/>
                                        </p:tgtEl>
                                        <p:attrNameLst>
                                          <p:attrName>style.visibility</p:attrName>
                                        </p:attrNameLst>
                                      </p:cBhvr>
                                      <p:to>
                                        <p:strVal val="visible"/>
                                      </p:to>
                                    </p:set>
                                    <p:anim calcmode="lin" valueType="num">
                                      <p:cBhvr additive="base">
                                        <p:cTn dur="750"/>
                                        <p:tgtEl>
                                          <p:spTgt spid="35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581"/>
                                        </p:tgtEl>
                                        <p:attrNameLst>
                                          <p:attrName>style.visibility</p:attrName>
                                        </p:attrNameLst>
                                      </p:cBhvr>
                                      <p:to>
                                        <p:strVal val="visible"/>
                                      </p:to>
                                    </p:set>
                                    <p:anim calcmode="lin" valueType="num">
                                      <p:cBhvr additive="base">
                                        <p:cTn dur="750"/>
                                        <p:tgtEl>
                                          <p:spTgt spid="358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585"/>
                                        </p:tgtEl>
                                        <p:attrNameLst>
                                          <p:attrName>style.visibility</p:attrName>
                                        </p:attrNameLst>
                                      </p:cBhvr>
                                      <p:to>
                                        <p:strVal val="visible"/>
                                      </p:to>
                                    </p:set>
                                    <p:animEffect filter="fade" transition="in">
                                      <p:cBhvr>
                                        <p:cTn dur="1250"/>
                                        <p:tgtEl>
                                          <p:spTgt spid="3585"/>
                                        </p:tgtEl>
                                      </p:cBhvr>
                                    </p:animEffect>
                                  </p:childTnLst>
                                </p:cTn>
                              </p:par>
                              <p:par>
                                <p:cTn fill="hold" nodeType="withEffect" presetClass="entr" presetID="2" presetSubtype="4">
                                  <p:stCondLst>
                                    <p:cond delay="500"/>
                                  </p:stCondLst>
                                  <p:childTnLst>
                                    <p:set>
                                      <p:cBhvr>
                                        <p:cTn dur="1" fill="hold">
                                          <p:stCondLst>
                                            <p:cond delay="0"/>
                                          </p:stCondLst>
                                        </p:cTn>
                                        <p:tgtEl>
                                          <p:spTgt spid="3584"/>
                                        </p:tgtEl>
                                        <p:attrNameLst>
                                          <p:attrName>style.visibility</p:attrName>
                                        </p:attrNameLst>
                                      </p:cBhvr>
                                      <p:to>
                                        <p:strVal val="visible"/>
                                      </p:to>
                                    </p:set>
                                    <p:anim calcmode="lin" valueType="num">
                                      <p:cBhvr additive="base">
                                        <p:cTn dur="750"/>
                                        <p:tgtEl>
                                          <p:spTgt spid="35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3934"/>
                                        </p:tgtEl>
                                        <p:attrNameLst>
                                          <p:attrName>style.visibility</p:attrName>
                                        </p:attrNameLst>
                                      </p:cBhvr>
                                      <p:to>
                                        <p:strVal val="visible"/>
                                      </p:to>
                                    </p:set>
                                    <p:anim calcmode="lin" valueType="num">
                                      <p:cBhvr additive="base">
                                        <p:cTn dur="750"/>
                                        <p:tgtEl>
                                          <p:spTgt spid="39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933"/>
                                        </p:tgtEl>
                                        <p:attrNameLst>
                                          <p:attrName>style.visibility</p:attrName>
                                        </p:attrNameLst>
                                      </p:cBhvr>
                                      <p:to>
                                        <p:strVal val="visible"/>
                                      </p:to>
                                    </p:set>
                                    <p:anim calcmode="lin" valueType="num">
                                      <p:cBhvr additive="base">
                                        <p:cTn dur="750"/>
                                        <p:tgtEl>
                                          <p:spTgt spid="39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932"/>
                                        </p:tgtEl>
                                        <p:attrNameLst>
                                          <p:attrName>style.visibility</p:attrName>
                                        </p:attrNameLst>
                                      </p:cBhvr>
                                      <p:to>
                                        <p:strVal val="visible"/>
                                      </p:to>
                                    </p:set>
                                    <p:anim calcmode="lin" valueType="num">
                                      <p:cBhvr additive="base">
                                        <p:cTn dur="750"/>
                                        <p:tgtEl>
                                          <p:spTgt spid="39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931"/>
                                        </p:tgtEl>
                                        <p:attrNameLst>
                                          <p:attrName>style.visibility</p:attrName>
                                        </p:attrNameLst>
                                      </p:cBhvr>
                                      <p:to>
                                        <p:strVal val="visible"/>
                                      </p:to>
                                    </p:set>
                                    <p:anim calcmode="lin" valueType="num">
                                      <p:cBhvr additive="base">
                                        <p:cTn dur="750"/>
                                        <p:tgtEl>
                                          <p:spTgt spid="39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928"/>
                                        </p:tgtEl>
                                        <p:attrNameLst>
                                          <p:attrName>style.visibility</p:attrName>
                                        </p:attrNameLst>
                                      </p:cBhvr>
                                      <p:to>
                                        <p:strVal val="visible"/>
                                      </p:to>
                                    </p:set>
                                    <p:anim calcmode="lin" valueType="num">
                                      <p:cBhvr additive="base">
                                        <p:cTn dur="750"/>
                                        <p:tgtEl>
                                          <p:spTgt spid="39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925"/>
                                        </p:tgtEl>
                                        <p:attrNameLst>
                                          <p:attrName>style.visibility</p:attrName>
                                        </p:attrNameLst>
                                      </p:cBhvr>
                                      <p:to>
                                        <p:strVal val="visible"/>
                                      </p:to>
                                    </p:set>
                                    <p:anim calcmode="lin" valueType="num">
                                      <p:cBhvr additive="base">
                                        <p:cTn dur="750"/>
                                        <p:tgtEl>
                                          <p:spTgt spid="39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923"/>
                                        </p:tgtEl>
                                        <p:attrNameLst>
                                          <p:attrName>style.visibility</p:attrName>
                                        </p:attrNameLst>
                                      </p:cBhvr>
                                      <p:to>
                                        <p:strVal val="visible"/>
                                      </p:to>
                                    </p:set>
                                    <p:anim calcmode="lin" valueType="num">
                                      <p:cBhvr additive="base">
                                        <p:cTn dur="750"/>
                                        <p:tgtEl>
                                          <p:spTgt spid="39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922"/>
                                        </p:tgtEl>
                                        <p:attrNameLst>
                                          <p:attrName>style.visibility</p:attrName>
                                        </p:attrNameLst>
                                      </p:cBhvr>
                                      <p:to>
                                        <p:strVal val="visible"/>
                                      </p:to>
                                    </p:set>
                                    <p:anim calcmode="lin" valueType="num">
                                      <p:cBhvr additive="base">
                                        <p:cTn dur="750"/>
                                        <p:tgtEl>
                                          <p:spTgt spid="39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921"/>
                                        </p:tgtEl>
                                        <p:attrNameLst>
                                          <p:attrName>style.visibility</p:attrName>
                                        </p:attrNameLst>
                                      </p:cBhvr>
                                      <p:to>
                                        <p:strVal val="visible"/>
                                      </p:to>
                                    </p:set>
                                    <p:anim calcmode="lin" valueType="num">
                                      <p:cBhvr additive="base">
                                        <p:cTn dur="750"/>
                                        <p:tgtEl>
                                          <p:spTgt spid="39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920"/>
                                        </p:tgtEl>
                                        <p:attrNameLst>
                                          <p:attrName>style.visibility</p:attrName>
                                        </p:attrNameLst>
                                      </p:cBhvr>
                                      <p:to>
                                        <p:strVal val="visible"/>
                                      </p:to>
                                    </p:set>
                                    <p:anim calcmode="lin" valueType="num">
                                      <p:cBhvr additive="base">
                                        <p:cTn dur="750"/>
                                        <p:tgtEl>
                                          <p:spTgt spid="39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919"/>
                                        </p:tgtEl>
                                        <p:attrNameLst>
                                          <p:attrName>style.visibility</p:attrName>
                                        </p:attrNameLst>
                                      </p:cBhvr>
                                      <p:to>
                                        <p:strVal val="visible"/>
                                      </p:to>
                                    </p:set>
                                    <p:anim calcmode="lin" valueType="num">
                                      <p:cBhvr additive="base">
                                        <p:cTn dur="750"/>
                                        <p:tgtEl>
                                          <p:spTgt spid="391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939"/>
                                        </p:tgtEl>
                                        <p:attrNameLst>
                                          <p:attrName>style.visibility</p:attrName>
                                        </p:attrNameLst>
                                      </p:cBhvr>
                                      <p:to>
                                        <p:strVal val="visible"/>
                                      </p:to>
                                    </p:set>
                                    <p:anim calcmode="lin" valueType="num">
                                      <p:cBhvr additive="base">
                                        <p:cTn dur="500"/>
                                        <p:tgtEl>
                                          <p:spTgt spid="3939"/>
                                        </p:tgtEl>
                                        <p:attrNameLst>
                                          <p:attrName>ppt_w</p:attrName>
                                        </p:attrNameLst>
                                      </p:cBhvr>
                                      <p:tavLst>
                                        <p:tav fmla="" tm="0">
                                          <p:val>
                                            <p:strVal val="0"/>
                                          </p:val>
                                        </p:tav>
                                        <p:tav fmla="" tm="100000">
                                          <p:val>
                                            <p:strVal val="#ppt_w"/>
                                          </p:val>
                                        </p:tav>
                                      </p:tavLst>
                                    </p:anim>
                                    <p:anim calcmode="lin" valueType="num">
                                      <p:cBhvr additive="base">
                                        <p:cTn dur="500"/>
                                        <p:tgtEl>
                                          <p:spTgt spid="393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250"/>
                                  </p:stCondLst>
                                  <p:childTnLst>
                                    <p:set>
                                      <p:cBhvr>
                                        <p:cTn dur="1" fill="hold">
                                          <p:stCondLst>
                                            <p:cond delay="0"/>
                                          </p:stCondLst>
                                        </p:cTn>
                                        <p:tgtEl>
                                          <p:spTgt spid="3936"/>
                                        </p:tgtEl>
                                        <p:attrNameLst>
                                          <p:attrName>style.visibility</p:attrName>
                                        </p:attrNameLst>
                                      </p:cBhvr>
                                      <p:to>
                                        <p:strVal val="visible"/>
                                      </p:to>
                                    </p:set>
                                    <p:anim calcmode="lin" valueType="num">
                                      <p:cBhvr additive="base">
                                        <p:cTn dur="750"/>
                                        <p:tgtEl>
                                          <p:spTgt spid="39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935"/>
                                        </p:tgtEl>
                                        <p:attrNameLst>
                                          <p:attrName>style.visibility</p:attrName>
                                        </p:attrNameLst>
                                      </p:cBhvr>
                                      <p:to>
                                        <p:strVal val="visible"/>
                                      </p:to>
                                    </p:set>
                                    <p:anim calcmode="lin" valueType="num">
                                      <p:cBhvr additive="base">
                                        <p:cTn dur="750"/>
                                        <p:tgtEl>
                                          <p:spTgt spid="39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3937"/>
                                        </p:tgtEl>
                                        <p:attrNameLst>
                                          <p:attrName>style.visibility</p:attrName>
                                        </p:attrNameLst>
                                      </p:cBhvr>
                                      <p:to>
                                        <p:strVal val="visible"/>
                                      </p:to>
                                    </p:set>
                                    <p:anim calcmode="lin" valueType="num">
                                      <p:cBhvr additive="base">
                                        <p:cTn dur="750"/>
                                        <p:tgtEl>
                                          <p:spTgt spid="3937"/>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3938"/>
                                        </p:tgtEl>
                                        <p:attrNameLst>
                                          <p:attrName>style.visibility</p:attrName>
                                        </p:attrNameLst>
                                      </p:cBhvr>
                                      <p:to>
                                        <p:strVal val="visible"/>
                                      </p:to>
                                    </p:set>
                                    <p:animEffect filter="fade" transition="in">
                                      <p:cBhvr>
                                        <p:cTn dur="500"/>
                                        <p:tgtEl>
                                          <p:spTgt spid="3938"/>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3940"/>
                                        </p:tgtEl>
                                        <p:attrNameLst>
                                          <p:attrName>style.visibility</p:attrName>
                                        </p:attrNameLst>
                                      </p:cBhvr>
                                      <p:to>
                                        <p:strVal val="visible"/>
                                      </p:to>
                                    </p:set>
                                    <p:animEffect filter="fade" transition="in">
                                      <p:cBhvr>
                                        <p:cTn dur="500"/>
                                        <p:tgtEl>
                                          <p:spTgt spid="39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945" name="Shape 3945"/>
        <p:cNvGrpSpPr/>
        <p:nvPr/>
      </p:nvGrpSpPr>
      <p:grpSpPr>
        <a:xfrm>
          <a:off x="0" y="0"/>
          <a:ext cx="0" cy="0"/>
          <a:chOff x="0" y="0"/>
          <a:chExt cx="0" cy="0"/>
        </a:xfrm>
      </p:grpSpPr>
      <p:sp>
        <p:nvSpPr>
          <p:cNvPr id="3946" name="Google Shape;3946;g2580e301964_0_2165"/>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排版前言</a:t>
            </a:r>
            <a:endParaRPr b="0" i="0" sz="1400" u="none" cap="none" strike="noStrike">
              <a:solidFill>
                <a:schemeClr val="lt1"/>
              </a:solidFill>
              <a:latin typeface="Arial"/>
              <a:ea typeface="Arial"/>
              <a:cs typeface="Arial"/>
              <a:sym typeface="Arial"/>
            </a:endParaRPr>
          </a:p>
        </p:txBody>
      </p:sp>
      <p:grpSp>
        <p:nvGrpSpPr>
          <p:cNvPr id="3947" name="Google Shape;3947;g2580e301964_0_2165"/>
          <p:cNvGrpSpPr/>
          <p:nvPr/>
        </p:nvGrpSpPr>
        <p:grpSpPr>
          <a:xfrm>
            <a:off x="5826806" y="1018339"/>
            <a:ext cx="538327" cy="59700"/>
            <a:chOff x="5607050" y="1793751"/>
            <a:chExt cx="538327" cy="59700"/>
          </a:xfrm>
        </p:grpSpPr>
        <p:sp>
          <p:nvSpPr>
            <p:cNvPr id="3948" name="Google Shape;3948;g2580e301964_0_2165"/>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49" name="Google Shape;3949;g2580e301964_0_2165"/>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50" name="Google Shape;3950;g2580e301964_0_2165"/>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951" name="Google Shape;3951;g2580e301964_0_2165"/>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3952" name="Google Shape;3952;g2580e301964_0_2165"/>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3" name="Google Shape;3953;g2580e301964_0_2165"/>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4" name="Google Shape;3954;g2580e301964_0_2165"/>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5" name="Google Shape;3955;g2580e301964_0_2165"/>
          <p:cNvSpPr txBox="1"/>
          <p:nvPr/>
        </p:nvSpPr>
        <p:spPr>
          <a:xfrm>
            <a:off x="299971" y="1694538"/>
            <a:ext cx="10824900" cy="2462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800">
                <a:solidFill>
                  <a:schemeClr val="lt1"/>
                </a:solidFill>
                <a:latin typeface="Calibri"/>
                <a:ea typeface="Calibri"/>
                <a:cs typeface="Calibri"/>
                <a:sym typeface="Calibri"/>
              </a:rPr>
              <a:t>階層樣式表（Cascading Style Sheets）簡稱CSS。</a:t>
            </a:r>
            <a:endParaRPr sz="2800">
              <a:solidFill>
                <a:schemeClr val="lt1"/>
              </a:solidFill>
              <a:latin typeface="Calibri"/>
              <a:ea typeface="Calibri"/>
              <a:cs typeface="Calibri"/>
              <a:sym typeface="Calibri"/>
            </a:endParaRPr>
          </a:p>
          <a:p>
            <a:pPr indent="-406400" lvl="0" marL="457200" marR="0" rtl="0" algn="l">
              <a:lnSpc>
                <a:spcPct val="150000"/>
              </a:lnSpc>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CSS賦予了我們自由掌控網頁的頁面設計以及佈局的能力</a:t>
            </a:r>
            <a:endParaRPr sz="2800">
              <a:solidFill>
                <a:schemeClr val="lt1"/>
              </a:solidFill>
              <a:latin typeface="Calibri"/>
              <a:ea typeface="Calibri"/>
              <a:cs typeface="Calibri"/>
              <a:sym typeface="Calibri"/>
            </a:endParaRPr>
          </a:p>
          <a:p>
            <a:pPr indent="-406400" lvl="0" marL="457200" marR="0" rtl="0" algn="l">
              <a:lnSpc>
                <a:spcPct val="150000"/>
              </a:lnSpc>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可</a:t>
            </a:r>
            <a:r>
              <a:rPr lang="en-US" sz="2800">
                <a:solidFill>
                  <a:schemeClr val="lt1"/>
                </a:solidFill>
                <a:latin typeface="Calibri"/>
                <a:ea typeface="Calibri"/>
                <a:cs typeface="Calibri"/>
                <a:sym typeface="Calibri"/>
              </a:rPr>
              <a:t>將區塊依照想要的方式呈現</a:t>
            </a:r>
            <a:endParaRPr sz="2800">
              <a:solidFill>
                <a:schemeClr val="lt1"/>
              </a:solidFill>
              <a:latin typeface="Calibri"/>
              <a:ea typeface="Calibri"/>
              <a:cs typeface="Calibri"/>
              <a:sym typeface="Calibri"/>
            </a:endParaRPr>
          </a:p>
          <a:p>
            <a:pPr indent="-406400" lvl="0" marL="457200" marR="0" rtl="0" algn="l">
              <a:lnSpc>
                <a:spcPct val="150000"/>
              </a:lnSpc>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而</a:t>
            </a:r>
            <a:r>
              <a:rPr lang="en-US" sz="2800">
                <a:solidFill>
                  <a:schemeClr val="lt1"/>
                </a:solidFill>
                <a:latin typeface="Calibri"/>
                <a:ea typeface="Calibri"/>
                <a:cs typeface="Calibri"/>
                <a:sym typeface="Calibri"/>
              </a:rPr>
              <a:t>為應對不同的顯示器大小所以需要進行RWD響應示開發</a:t>
            </a:r>
            <a:endParaRPr sz="54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3951"/>
                                        </p:tgtEl>
                                        <p:attrNameLst>
                                          <p:attrName>style.visibility</p:attrName>
                                        </p:attrNameLst>
                                      </p:cBhvr>
                                      <p:to>
                                        <p:strVal val="visible"/>
                                      </p:to>
                                    </p:set>
                                    <p:animEffect filter="fade" transition="in">
                                      <p:cBhvr>
                                        <p:cTn dur="750"/>
                                        <p:tgtEl>
                                          <p:spTgt spid="3951"/>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3952"/>
                                        </p:tgtEl>
                                        <p:attrNameLst>
                                          <p:attrName>style.visibility</p:attrName>
                                        </p:attrNameLst>
                                      </p:cBhvr>
                                      <p:to>
                                        <p:strVal val="visible"/>
                                      </p:to>
                                    </p:set>
                                    <p:anim calcmode="lin" valueType="num">
                                      <p:cBhvr additive="base">
                                        <p:cTn dur="750"/>
                                        <p:tgtEl>
                                          <p:spTgt spid="3952"/>
                                        </p:tgtEl>
                                        <p:attrNameLst>
                                          <p:attrName>ppt_w</p:attrName>
                                        </p:attrNameLst>
                                      </p:cBhvr>
                                      <p:tavLst>
                                        <p:tav fmla="" tm="0">
                                          <p:val>
                                            <p:strVal val="0"/>
                                          </p:val>
                                        </p:tav>
                                        <p:tav fmla="" tm="100000">
                                          <p:val>
                                            <p:strVal val="#ppt_w"/>
                                          </p:val>
                                        </p:tav>
                                      </p:tavLst>
                                    </p:anim>
                                    <p:anim calcmode="lin" valueType="num">
                                      <p:cBhvr additive="base">
                                        <p:cTn dur="750"/>
                                        <p:tgtEl>
                                          <p:spTgt spid="39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953"/>
                                        </p:tgtEl>
                                        <p:attrNameLst>
                                          <p:attrName>style.visibility</p:attrName>
                                        </p:attrNameLst>
                                      </p:cBhvr>
                                      <p:to>
                                        <p:strVal val="visible"/>
                                      </p:to>
                                    </p:set>
                                    <p:anim calcmode="lin" valueType="num">
                                      <p:cBhvr additive="base">
                                        <p:cTn dur="750"/>
                                        <p:tgtEl>
                                          <p:spTgt spid="3953"/>
                                        </p:tgtEl>
                                        <p:attrNameLst>
                                          <p:attrName>ppt_w</p:attrName>
                                        </p:attrNameLst>
                                      </p:cBhvr>
                                      <p:tavLst>
                                        <p:tav fmla="" tm="0">
                                          <p:val>
                                            <p:strVal val="0"/>
                                          </p:val>
                                        </p:tav>
                                        <p:tav fmla="" tm="100000">
                                          <p:val>
                                            <p:strVal val="#ppt_w"/>
                                          </p:val>
                                        </p:tav>
                                      </p:tavLst>
                                    </p:anim>
                                    <p:anim calcmode="lin" valueType="num">
                                      <p:cBhvr additive="base">
                                        <p:cTn dur="750"/>
                                        <p:tgtEl>
                                          <p:spTgt spid="39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3954"/>
                                        </p:tgtEl>
                                        <p:attrNameLst>
                                          <p:attrName>style.visibility</p:attrName>
                                        </p:attrNameLst>
                                      </p:cBhvr>
                                      <p:to>
                                        <p:strVal val="visible"/>
                                      </p:to>
                                    </p:set>
                                    <p:anim calcmode="lin" valueType="num">
                                      <p:cBhvr additive="base">
                                        <p:cTn dur="750"/>
                                        <p:tgtEl>
                                          <p:spTgt spid="3954"/>
                                        </p:tgtEl>
                                        <p:attrNameLst>
                                          <p:attrName>ppt_w</p:attrName>
                                        </p:attrNameLst>
                                      </p:cBhvr>
                                      <p:tavLst>
                                        <p:tav fmla="" tm="0">
                                          <p:val>
                                            <p:strVal val="0"/>
                                          </p:val>
                                        </p:tav>
                                        <p:tav fmla="" tm="100000">
                                          <p:val>
                                            <p:strVal val="#ppt_w"/>
                                          </p:val>
                                        </p:tav>
                                      </p:tavLst>
                                    </p:anim>
                                    <p:anim calcmode="lin" valueType="num">
                                      <p:cBhvr additive="base">
                                        <p:cTn dur="750"/>
                                        <p:tgtEl>
                                          <p:spTgt spid="3954"/>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55"/>
                                        </p:tgtEl>
                                        <p:attrNameLst>
                                          <p:attrName>style.visibility</p:attrName>
                                        </p:attrNameLst>
                                      </p:cBhvr>
                                      <p:to>
                                        <p:strVal val="visible"/>
                                      </p:to>
                                    </p:set>
                                    <p:animEffect filter="fade" transition="in">
                                      <p:cBhvr>
                                        <p:cTn dur="1000"/>
                                        <p:tgtEl>
                                          <p:spTgt spid="3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960" name="Shape 3960"/>
        <p:cNvGrpSpPr/>
        <p:nvPr/>
      </p:nvGrpSpPr>
      <p:grpSpPr>
        <a:xfrm>
          <a:off x="0" y="0"/>
          <a:ext cx="0" cy="0"/>
          <a:chOff x="0" y="0"/>
          <a:chExt cx="0" cy="0"/>
        </a:xfrm>
      </p:grpSpPr>
      <p:sp>
        <p:nvSpPr>
          <p:cNvPr id="3961" name="Google Shape;3961;g2580e301964_0_218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Display屬性</a:t>
            </a:r>
            <a:endParaRPr/>
          </a:p>
        </p:txBody>
      </p:sp>
      <p:grpSp>
        <p:nvGrpSpPr>
          <p:cNvPr id="3962" name="Google Shape;3962;g2580e301964_0_2183"/>
          <p:cNvGrpSpPr/>
          <p:nvPr/>
        </p:nvGrpSpPr>
        <p:grpSpPr>
          <a:xfrm>
            <a:off x="5826806" y="1018339"/>
            <a:ext cx="538327" cy="59700"/>
            <a:chOff x="5607050" y="1793751"/>
            <a:chExt cx="538327" cy="59700"/>
          </a:xfrm>
        </p:grpSpPr>
        <p:sp>
          <p:nvSpPr>
            <p:cNvPr id="3963" name="Google Shape;3963;g2580e301964_0_218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4" name="Google Shape;3964;g2580e301964_0_218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5" name="Google Shape;3965;g2580e301964_0_218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66" name="Google Shape;3966;g2580e301964_0_2183"/>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3967" name="Google Shape;3967;g2580e301964_0_2183"/>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8" name="Google Shape;3968;g2580e301964_0_2183"/>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9" name="Google Shape;3969;g2580e301964_0_2183"/>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0" name="Google Shape;3970;g2580e301964_0_2183"/>
          <p:cNvSpPr txBox="1"/>
          <p:nvPr/>
        </p:nvSpPr>
        <p:spPr>
          <a:xfrm>
            <a:off x="315745" y="1498297"/>
            <a:ext cx="2199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Display屬性</a:t>
            </a:r>
            <a:endParaRPr/>
          </a:p>
        </p:txBody>
      </p:sp>
      <p:sp>
        <p:nvSpPr>
          <p:cNvPr id="3971" name="Google Shape;3971;g2580e301964_0_2183"/>
          <p:cNvSpPr/>
          <p:nvPr/>
        </p:nvSpPr>
        <p:spPr>
          <a:xfrm>
            <a:off x="999659" y="2307523"/>
            <a:ext cx="10334700" cy="397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chemeClr val="lt1"/>
                </a:solidFill>
                <a:latin typeface="Arial"/>
                <a:ea typeface="Arial"/>
                <a:cs typeface="Arial"/>
                <a:sym typeface="Arial"/>
              </a:rPr>
              <a:t>CSS display 屬性是讓網頁設計師可以自由設定網頁元素的顯示類型，HTML 元素本身的顯示類型就是預設的，而且每一種不同的元素都會有自己的預設值，常見的顯示類型有「區塊元素」與「內行元素」，預設為 display:block 的為「區塊元素」，而預設為 display:inline 的則是內行元素，這兩者的差別在於顯示所占用的空間與型態，在後續的說明與範例中會一一呈現。</a:t>
            </a:r>
            <a:endParaRPr sz="2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3966"/>
                                        </p:tgtEl>
                                        <p:attrNameLst>
                                          <p:attrName>style.visibility</p:attrName>
                                        </p:attrNameLst>
                                      </p:cBhvr>
                                      <p:to>
                                        <p:strVal val="visible"/>
                                      </p:to>
                                    </p:set>
                                    <p:animEffect filter="fade" transition="in">
                                      <p:cBhvr>
                                        <p:cTn dur="750"/>
                                        <p:tgtEl>
                                          <p:spTgt spid="3966"/>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3967"/>
                                        </p:tgtEl>
                                        <p:attrNameLst>
                                          <p:attrName>style.visibility</p:attrName>
                                        </p:attrNameLst>
                                      </p:cBhvr>
                                      <p:to>
                                        <p:strVal val="visible"/>
                                      </p:to>
                                    </p:set>
                                    <p:anim calcmode="lin" valueType="num">
                                      <p:cBhvr additive="base">
                                        <p:cTn dur="750"/>
                                        <p:tgtEl>
                                          <p:spTgt spid="3967"/>
                                        </p:tgtEl>
                                        <p:attrNameLst>
                                          <p:attrName>ppt_w</p:attrName>
                                        </p:attrNameLst>
                                      </p:cBhvr>
                                      <p:tavLst>
                                        <p:tav fmla="" tm="0">
                                          <p:val>
                                            <p:strVal val="0"/>
                                          </p:val>
                                        </p:tav>
                                        <p:tav fmla="" tm="100000">
                                          <p:val>
                                            <p:strVal val="#ppt_w"/>
                                          </p:val>
                                        </p:tav>
                                      </p:tavLst>
                                    </p:anim>
                                    <p:anim calcmode="lin" valueType="num">
                                      <p:cBhvr additive="base">
                                        <p:cTn dur="750"/>
                                        <p:tgtEl>
                                          <p:spTgt spid="39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968"/>
                                        </p:tgtEl>
                                        <p:attrNameLst>
                                          <p:attrName>style.visibility</p:attrName>
                                        </p:attrNameLst>
                                      </p:cBhvr>
                                      <p:to>
                                        <p:strVal val="visible"/>
                                      </p:to>
                                    </p:set>
                                    <p:anim calcmode="lin" valueType="num">
                                      <p:cBhvr additive="base">
                                        <p:cTn dur="750"/>
                                        <p:tgtEl>
                                          <p:spTgt spid="3968"/>
                                        </p:tgtEl>
                                        <p:attrNameLst>
                                          <p:attrName>ppt_w</p:attrName>
                                        </p:attrNameLst>
                                      </p:cBhvr>
                                      <p:tavLst>
                                        <p:tav fmla="" tm="0">
                                          <p:val>
                                            <p:strVal val="0"/>
                                          </p:val>
                                        </p:tav>
                                        <p:tav fmla="" tm="100000">
                                          <p:val>
                                            <p:strVal val="#ppt_w"/>
                                          </p:val>
                                        </p:tav>
                                      </p:tavLst>
                                    </p:anim>
                                    <p:anim calcmode="lin" valueType="num">
                                      <p:cBhvr additive="base">
                                        <p:cTn dur="750"/>
                                        <p:tgtEl>
                                          <p:spTgt spid="39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3969"/>
                                        </p:tgtEl>
                                        <p:attrNameLst>
                                          <p:attrName>style.visibility</p:attrName>
                                        </p:attrNameLst>
                                      </p:cBhvr>
                                      <p:to>
                                        <p:strVal val="visible"/>
                                      </p:to>
                                    </p:set>
                                    <p:anim calcmode="lin" valueType="num">
                                      <p:cBhvr additive="base">
                                        <p:cTn dur="750"/>
                                        <p:tgtEl>
                                          <p:spTgt spid="3969"/>
                                        </p:tgtEl>
                                        <p:attrNameLst>
                                          <p:attrName>ppt_w</p:attrName>
                                        </p:attrNameLst>
                                      </p:cBhvr>
                                      <p:tavLst>
                                        <p:tav fmla="" tm="0">
                                          <p:val>
                                            <p:strVal val="0"/>
                                          </p:val>
                                        </p:tav>
                                        <p:tav fmla="" tm="100000">
                                          <p:val>
                                            <p:strVal val="#ppt_w"/>
                                          </p:val>
                                        </p:tav>
                                      </p:tavLst>
                                    </p:anim>
                                    <p:anim calcmode="lin" valueType="num">
                                      <p:cBhvr additive="base">
                                        <p:cTn dur="750"/>
                                        <p:tgtEl>
                                          <p:spTgt spid="396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976" name="Shape 3976"/>
        <p:cNvGrpSpPr/>
        <p:nvPr/>
      </p:nvGrpSpPr>
      <p:grpSpPr>
        <a:xfrm>
          <a:off x="0" y="0"/>
          <a:ext cx="0" cy="0"/>
          <a:chOff x="0" y="0"/>
          <a:chExt cx="0" cy="0"/>
        </a:xfrm>
      </p:grpSpPr>
      <p:sp>
        <p:nvSpPr>
          <p:cNvPr id="3977" name="Google Shape;3977;g2580e301964_0_219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Display屬性</a:t>
            </a:r>
            <a:endParaRPr/>
          </a:p>
        </p:txBody>
      </p:sp>
      <p:grpSp>
        <p:nvGrpSpPr>
          <p:cNvPr id="3978" name="Google Shape;3978;g2580e301964_0_2198"/>
          <p:cNvGrpSpPr/>
          <p:nvPr/>
        </p:nvGrpSpPr>
        <p:grpSpPr>
          <a:xfrm>
            <a:off x="5826806" y="1018339"/>
            <a:ext cx="538327" cy="59700"/>
            <a:chOff x="5607050" y="1793751"/>
            <a:chExt cx="538327" cy="59700"/>
          </a:xfrm>
        </p:grpSpPr>
        <p:sp>
          <p:nvSpPr>
            <p:cNvPr id="3979" name="Google Shape;3979;g2580e301964_0_219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0" name="Google Shape;3980;g2580e301964_0_219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1" name="Google Shape;3981;g2580e301964_0_219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82" name="Google Shape;3982;g2580e301964_0_2198"/>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3983" name="Google Shape;3983;g2580e301964_0_2198"/>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4" name="Google Shape;3984;g2580e301964_0_2198"/>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5" name="Google Shape;3985;g2580e301964_0_2198"/>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6" name="Google Shape;3986;g2580e301964_0_2198"/>
          <p:cNvSpPr/>
          <p:nvPr/>
        </p:nvSpPr>
        <p:spPr>
          <a:xfrm>
            <a:off x="216846" y="1549555"/>
            <a:ext cx="11684100" cy="13353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lang="en-US" sz="2000">
                <a:solidFill>
                  <a:schemeClr val="lt1"/>
                </a:solidFill>
                <a:latin typeface="Arial"/>
                <a:ea typeface="Arial"/>
                <a:cs typeface="Arial"/>
                <a:sym typeface="Arial"/>
              </a:rPr>
              <a:t>CSS display 屬性允許的顯示參數其實非常多，不過最常用到的是 none、block 與 inline 這三項，其中 none 是將元素</a:t>
            </a:r>
            <a:r>
              <a:rPr lang="en-US" sz="2400">
                <a:solidFill>
                  <a:schemeClr val="lt1"/>
                </a:solidFill>
                <a:latin typeface="Arial"/>
                <a:ea typeface="Arial"/>
                <a:cs typeface="Arial"/>
                <a:sym typeface="Arial"/>
              </a:rPr>
              <a:t>調整</a:t>
            </a:r>
            <a:r>
              <a:rPr lang="en-US" sz="2000">
                <a:solidFill>
                  <a:schemeClr val="lt1"/>
                </a:solidFill>
                <a:latin typeface="Arial"/>
                <a:ea typeface="Arial"/>
                <a:cs typeface="Arial"/>
                <a:sym typeface="Arial"/>
              </a:rPr>
              <a:t>為＂不顯示＂的效果，block 是顯示為區塊元素，inline 則是顯示為內行元素</a:t>
            </a:r>
            <a:endParaRPr sz="2000">
              <a:solidFill>
                <a:schemeClr val="lt1"/>
              </a:solidFill>
              <a:latin typeface="Calibri"/>
              <a:ea typeface="Calibri"/>
              <a:cs typeface="Calibri"/>
              <a:sym typeface="Calibri"/>
            </a:endParaRPr>
          </a:p>
        </p:txBody>
      </p:sp>
      <p:pic>
        <p:nvPicPr>
          <p:cNvPr id="3987" name="Google Shape;3987;g2580e301964_0_2198"/>
          <p:cNvPicPr preferRelativeResize="0"/>
          <p:nvPr/>
        </p:nvPicPr>
        <p:blipFill rotWithShape="1">
          <a:blip r:embed="rId3">
            <a:alphaModFix/>
          </a:blip>
          <a:srcRect b="0" l="0" r="0" t="0"/>
          <a:stretch/>
        </p:blipFill>
        <p:spPr>
          <a:xfrm>
            <a:off x="2001309" y="3839374"/>
            <a:ext cx="7770515" cy="1775634"/>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3982"/>
                                        </p:tgtEl>
                                        <p:attrNameLst>
                                          <p:attrName>style.visibility</p:attrName>
                                        </p:attrNameLst>
                                      </p:cBhvr>
                                      <p:to>
                                        <p:strVal val="visible"/>
                                      </p:to>
                                    </p:set>
                                    <p:animEffect filter="fade" transition="in">
                                      <p:cBhvr>
                                        <p:cTn dur="750"/>
                                        <p:tgtEl>
                                          <p:spTgt spid="3982"/>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3983"/>
                                        </p:tgtEl>
                                        <p:attrNameLst>
                                          <p:attrName>style.visibility</p:attrName>
                                        </p:attrNameLst>
                                      </p:cBhvr>
                                      <p:to>
                                        <p:strVal val="visible"/>
                                      </p:to>
                                    </p:set>
                                    <p:anim calcmode="lin" valueType="num">
                                      <p:cBhvr additive="base">
                                        <p:cTn dur="750"/>
                                        <p:tgtEl>
                                          <p:spTgt spid="3983"/>
                                        </p:tgtEl>
                                        <p:attrNameLst>
                                          <p:attrName>ppt_w</p:attrName>
                                        </p:attrNameLst>
                                      </p:cBhvr>
                                      <p:tavLst>
                                        <p:tav fmla="" tm="0">
                                          <p:val>
                                            <p:strVal val="0"/>
                                          </p:val>
                                        </p:tav>
                                        <p:tav fmla="" tm="100000">
                                          <p:val>
                                            <p:strVal val="#ppt_w"/>
                                          </p:val>
                                        </p:tav>
                                      </p:tavLst>
                                    </p:anim>
                                    <p:anim calcmode="lin" valueType="num">
                                      <p:cBhvr additive="base">
                                        <p:cTn dur="750"/>
                                        <p:tgtEl>
                                          <p:spTgt spid="39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984"/>
                                        </p:tgtEl>
                                        <p:attrNameLst>
                                          <p:attrName>style.visibility</p:attrName>
                                        </p:attrNameLst>
                                      </p:cBhvr>
                                      <p:to>
                                        <p:strVal val="visible"/>
                                      </p:to>
                                    </p:set>
                                    <p:anim calcmode="lin" valueType="num">
                                      <p:cBhvr additive="base">
                                        <p:cTn dur="750"/>
                                        <p:tgtEl>
                                          <p:spTgt spid="3984"/>
                                        </p:tgtEl>
                                        <p:attrNameLst>
                                          <p:attrName>ppt_w</p:attrName>
                                        </p:attrNameLst>
                                      </p:cBhvr>
                                      <p:tavLst>
                                        <p:tav fmla="" tm="0">
                                          <p:val>
                                            <p:strVal val="0"/>
                                          </p:val>
                                        </p:tav>
                                        <p:tav fmla="" tm="100000">
                                          <p:val>
                                            <p:strVal val="#ppt_w"/>
                                          </p:val>
                                        </p:tav>
                                      </p:tavLst>
                                    </p:anim>
                                    <p:anim calcmode="lin" valueType="num">
                                      <p:cBhvr additive="base">
                                        <p:cTn dur="750"/>
                                        <p:tgtEl>
                                          <p:spTgt spid="398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3985"/>
                                        </p:tgtEl>
                                        <p:attrNameLst>
                                          <p:attrName>style.visibility</p:attrName>
                                        </p:attrNameLst>
                                      </p:cBhvr>
                                      <p:to>
                                        <p:strVal val="visible"/>
                                      </p:to>
                                    </p:set>
                                    <p:anim calcmode="lin" valueType="num">
                                      <p:cBhvr additive="base">
                                        <p:cTn dur="750"/>
                                        <p:tgtEl>
                                          <p:spTgt spid="3985"/>
                                        </p:tgtEl>
                                        <p:attrNameLst>
                                          <p:attrName>ppt_w</p:attrName>
                                        </p:attrNameLst>
                                      </p:cBhvr>
                                      <p:tavLst>
                                        <p:tav fmla="" tm="0">
                                          <p:val>
                                            <p:strVal val="0"/>
                                          </p:val>
                                        </p:tav>
                                        <p:tav fmla="" tm="100000">
                                          <p:val>
                                            <p:strVal val="#ppt_w"/>
                                          </p:val>
                                        </p:tav>
                                      </p:tavLst>
                                    </p:anim>
                                    <p:anim calcmode="lin" valueType="num">
                                      <p:cBhvr additive="base">
                                        <p:cTn dur="750"/>
                                        <p:tgtEl>
                                          <p:spTgt spid="39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3992" name="Shape 3992"/>
        <p:cNvGrpSpPr/>
        <p:nvPr/>
      </p:nvGrpSpPr>
      <p:grpSpPr>
        <a:xfrm>
          <a:off x="0" y="0"/>
          <a:ext cx="0" cy="0"/>
          <a:chOff x="0" y="0"/>
          <a:chExt cx="0" cy="0"/>
        </a:xfrm>
      </p:grpSpPr>
      <p:sp>
        <p:nvSpPr>
          <p:cNvPr id="3993" name="Google Shape;3993;g2580e301964_0_221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Display屬性</a:t>
            </a:r>
            <a:endParaRPr/>
          </a:p>
        </p:txBody>
      </p:sp>
      <p:grpSp>
        <p:nvGrpSpPr>
          <p:cNvPr id="3994" name="Google Shape;3994;g2580e301964_0_2213"/>
          <p:cNvGrpSpPr/>
          <p:nvPr/>
        </p:nvGrpSpPr>
        <p:grpSpPr>
          <a:xfrm>
            <a:off x="5826806" y="1018339"/>
            <a:ext cx="538327" cy="59700"/>
            <a:chOff x="5607050" y="1793751"/>
            <a:chExt cx="538327" cy="59700"/>
          </a:xfrm>
        </p:grpSpPr>
        <p:sp>
          <p:nvSpPr>
            <p:cNvPr id="3995" name="Google Shape;3995;g2580e301964_0_221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6" name="Google Shape;3996;g2580e301964_0_221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7" name="Google Shape;3997;g2580e301964_0_221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98" name="Google Shape;3998;g2580e301964_0_2213"/>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3999" name="Google Shape;3999;g2580e301964_0_2213"/>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0" name="Google Shape;4000;g2580e301964_0_2213"/>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1" name="Google Shape;4001;g2580e301964_0_2213"/>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02" name="Google Shape;4002;g2580e301964_0_2213"/>
          <p:cNvPicPr preferRelativeResize="0"/>
          <p:nvPr/>
        </p:nvPicPr>
        <p:blipFill rotWithShape="1">
          <a:blip r:embed="rId3">
            <a:alphaModFix/>
          </a:blip>
          <a:srcRect b="0" l="0" r="0" t="0"/>
          <a:stretch/>
        </p:blipFill>
        <p:spPr>
          <a:xfrm>
            <a:off x="1690804" y="1832723"/>
            <a:ext cx="8391525" cy="1200150"/>
          </a:xfrm>
          <a:prstGeom prst="rect">
            <a:avLst/>
          </a:prstGeom>
          <a:noFill/>
          <a:ln>
            <a:noFill/>
          </a:ln>
        </p:spPr>
      </p:pic>
      <p:pic>
        <p:nvPicPr>
          <p:cNvPr id="4003" name="Google Shape;4003;g2580e301964_0_2213"/>
          <p:cNvPicPr preferRelativeResize="0"/>
          <p:nvPr/>
        </p:nvPicPr>
        <p:blipFill rotWithShape="1">
          <a:blip r:embed="rId4">
            <a:alphaModFix/>
          </a:blip>
          <a:srcRect b="0" l="0" r="0" t="0"/>
          <a:stretch/>
        </p:blipFill>
        <p:spPr>
          <a:xfrm>
            <a:off x="1694036" y="3032873"/>
            <a:ext cx="6248400" cy="1257300"/>
          </a:xfrm>
          <a:prstGeom prst="rect">
            <a:avLst/>
          </a:prstGeom>
          <a:noFill/>
          <a:ln>
            <a:noFill/>
          </a:ln>
        </p:spPr>
      </p:pic>
      <p:pic>
        <p:nvPicPr>
          <p:cNvPr id="4004" name="Google Shape;4004;g2580e301964_0_2213"/>
          <p:cNvPicPr preferRelativeResize="0"/>
          <p:nvPr/>
        </p:nvPicPr>
        <p:blipFill rotWithShape="1">
          <a:blip r:embed="rId5">
            <a:alphaModFix/>
          </a:blip>
          <a:srcRect b="0" l="0" r="0" t="0"/>
          <a:stretch/>
        </p:blipFill>
        <p:spPr>
          <a:xfrm>
            <a:off x="1701539" y="4283505"/>
            <a:ext cx="5449059" cy="1771897"/>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3998"/>
                                        </p:tgtEl>
                                        <p:attrNameLst>
                                          <p:attrName>style.visibility</p:attrName>
                                        </p:attrNameLst>
                                      </p:cBhvr>
                                      <p:to>
                                        <p:strVal val="visible"/>
                                      </p:to>
                                    </p:set>
                                    <p:animEffect filter="fade" transition="in">
                                      <p:cBhvr>
                                        <p:cTn dur="750"/>
                                        <p:tgtEl>
                                          <p:spTgt spid="3998"/>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3999"/>
                                        </p:tgtEl>
                                        <p:attrNameLst>
                                          <p:attrName>style.visibility</p:attrName>
                                        </p:attrNameLst>
                                      </p:cBhvr>
                                      <p:to>
                                        <p:strVal val="visible"/>
                                      </p:to>
                                    </p:set>
                                    <p:anim calcmode="lin" valueType="num">
                                      <p:cBhvr additive="base">
                                        <p:cTn dur="750"/>
                                        <p:tgtEl>
                                          <p:spTgt spid="3999"/>
                                        </p:tgtEl>
                                        <p:attrNameLst>
                                          <p:attrName>ppt_w</p:attrName>
                                        </p:attrNameLst>
                                      </p:cBhvr>
                                      <p:tavLst>
                                        <p:tav fmla="" tm="0">
                                          <p:val>
                                            <p:strVal val="0"/>
                                          </p:val>
                                        </p:tav>
                                        <p:tav fmla="" tm="100000">
                                          <p:val>
                                            <p:strVal val="#ppt_w"/>
                                          </p:val>
                                        </p:tav>
                                      </p:tavLst>
                                    </p:anim>
                                    <p:anim calcmode="lin" valueType="num">
                                      <p:cBhvr additive="base">
                                        <p:cTn dur="750"/>
                                        <p:tgtEl>
                                          <p:spTgt spid="399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000"/>
                                        </p:tgtEl>
                                        <p:attrNameLst>
                                          <p:attrName>style.visibility</p:attrName>
                                        </p:attrNameLst>
                                      </p:cBhvr>
                                      <p:to>
                                        <p:strVal val="visible"/>
                                      </p:to>
                                    </p:set>
                                    <p:anim calcmode="lin" valueType="num">
                                      <p:cBhvr additive="base">
                                        <p:cTn dur="750"/>
                                        <p:tgtEl>
                                          <p:spTgt spid="4000"/>
                                        </p:tgtEl>
                                        <p:attrNameLst>
                                          <p:attrName>ppt_w</p:attrName>
                                        </p:attrNameLst>
                                      </p:cBhvr>
                                      <p:tavLst>
                                        <p:tav fmla="" tm="0">
                                          <p:val>
                                            <p:strVal val="0"/>
                                          </p:val>
                                        </p:tav>
                                        <p:tav fmla="" tm="100000">
                                          <p:val>
                                            <p:strVal val="#ppt_w"/>
                                          </p:val>
                                        </p:tav>
                                      </p:tavLst>
                                    </p:anim>
                                    <p:anim calcmode="lin" valueType="num">
                                      <p:cBhvr additive="base">
                                        <p:cTn dur="750"/>
                                        <p:tgtEl>
                                          <p:spTgt spid="400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001"/>
                                        </p:tgtEl>
                                        <p:attrNameLst>
                                          <p:attrName>style.visibility</p:attrName>
                                        </p:attrNameLst>
                                      </p:cBhvr>
                                      <p:to>
                                        <p:strVal val="visible"/>
                                      </p:to>
                                    </p:set>
                                    <p:anim calcmode="lin" valueType="num">
                                      <p:cBhvr additive="base">
                                        <p:cTn dur="750"/>
                                        <p:tgtEl>
                                          <p:spTgt spid="4001"/>
                                        </p:tgtEl>
                                        <p:attrNameLst>
                                          <p:attrName>ppt_w</p:attrName>
                                        </p:attrNameLst>
                                      </p:cBhvr>
                                      <p:tavLst>
                                        <p:tav fmla="" tm="0">
                                          <p:val>
                                            <p:strVal val="0"/>
                                          </p:val>
                                        </p:tav>
                                        <p:tav fmla="" tm="100000">
                                          <p:val>
                                            <p:strVal val="#ppt_w"/>
                                          </p:val>
                                        </p:tav>
                                      </p:tavLst>
                                    </p:anim>
                                    <p:anim calcmode="lin" valueType="num">
                                      <p:cBhvr additive="base">
                                        <p:cTn dur="750"/>
                                        <p:tgtEl>
                                          <p:spTgt spid="400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009" name="Shape 4009"/>
        <p:cNvGrpSpPr/>
        <p:nvPr/>
      </p:nvGrpSpPr>
      <p:grpSpPr>
        <a:xfrm>
          <a:off x="0" y="0"/>
          <a:ext cx="0" cy="0"/>
          <a:chOff x="0" y="0"/>
          <a:chExt cx="0" cy="0"/>
        </a:xfrm>
      </p:grpSpPr>
      <p:sp>
        <p:nvSpPr>
          <p:cNvPr id="4010" name="Google Shape;4010;g2580e301964_0_222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Display屬性</a:t>
            </a:r>
            <a:endParaRPr/>
          </a:p>
        </p:txBody>
      </p:sp>
      <p:grpSp>
        <p:nvGrpSpPr>
          <p:cNvPr id="4011" name="Google Shape;4011;g2580e301964_0_2229"/>
          <p:cNvGrpSpPr/>
          <p:nvPr/>
        </p:nvGrpSpPr>
        <p:grpSpPr>
          <a:xfrm>
            <a:off x="5826806" y="1018339"/>
            <a:ext cx="538327" cy="59700"/>
            <a:chOff x="5607050" y="1793751"/>
            <a:chExt cx="538327" cy="59700"/>
          </a:xfrm>
        </p:grpSpPr>
        <p:sp>
          <p:nvSpPr>
            <p:cNvPr id="4012" name="Google Shape;4012;g2580e301964_0_222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3" name="Google Shape;4013;g2580e301964_0_222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4" name="Google Shape;4014;g2580e301964_0_222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15" name="Google Shape;4015;g2580e301964_0_2229"/>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016" name="Google Shape;4016;g2580e301964_0_2229"/>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7" name="Google Shape;4017;g2580e301964_0_2229"/>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8" name="Google Shape;4018;g2580e301964_0_2229"/>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19" name="Google Shape;4019;g2580e301964_0_2229"/>
          <p:cNvPicPr preferRelativeResize="0"/>
          <p:nvPr/>
        </p:nvPicPr>
        <p:blipFill rotWithShape="1">
          <a:blip r:embed="rId3">
            <a:alphaModFix/>
          </a:blip>
          <a:srcRect b="0" l="0" r="0" t="0"/>
          <a:stretch/>
        </p:blipFill>
        <p:spPr>
          <a:xfrm>
            <a:off x="2198339" y="1787678"/>
            <a:ext cx="8735645" cy="399153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015"/>
                                        </p:tgtEl>
                                        <p:attrNameLst>
                                          <p:attrName>style.visibility</p:attrName>
                                        </p:attrNameLst>
                                      </p:cBhvr>
                                      <p:to>
                                        <p:strVal val="visible"/>
                                      </p:to>
                                    </p:set>
                                    <p:animEffect filter="fade" transition="in">
                                      <p:cBhvr>
                                        <p:cTn dur="750"/>
                                        <p:tgtEl>
                                          <p:spTgt spid="4015"/>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016"/>
                                        </p:tgtEl>
                                        <p:attrNameLst>
                                          <p:attrName>style.visibility</p:attrName>
                                        </p:attrNameLst>
                                      </p:cBhvr>
                                      <p:to>
                                        <p:strVal val="visible"/>
                                      </p:to>
                                    </p:set>
                                    <p:anim calcmode="lin" valueType="num">
                                      <p:cBhvr additive="base">
                                        <p:cTn dur="750"/>
                                        <p:tgtEl>
                                          <p:spTgt spid="4016"/>
                                        </p:tgtEl>
                                        <p:attrNameLst>
                                          <p:attrName>ppt_w</p:attrName>
                                        </p:attrNameLst>
                                      </p:cBhvr>
                                      <p:tavLst>
                                        <p:tav fmla="" tm="0">
                                          <p:val>
                                            <p:strVal val="0"/>
                                          </p:val>
                                        </p:tav>
                                        <p:tav fmla="" tm="100000">
                                          <p:val>
                                            <p:strVal val="#ppt_w"/>
                                          </p:val>
                                        </p:tav>
                                      </p:tavLst>
                                    </p:anim>
                                    <p:anim calcmode="lin" valueType="num">
                                      <p:cBhvr additive="base">
                                        <p:cTn dur="750"/>
                                        <p:tgtEl>
                                          <p:spTgt spid="40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017"/>
                                        </p:tgtEl>
                                        <p:attrNameLst>
                                          <p:attrName>style.visibility</p:attrName>
                                        </p:attrNameLst>
                                      </p:cBhvr>
                                      <p:to>
                                        <p:strVal val="visible"/>
                                      </p:to>
                                    </p:set>
                                    <p:anim calcmode="lin" valueType="num">
                                      <p:cBhvr additive="base">
                                        <p:cTn dur="750"/>
                                        <p:tgtEl>
                                          <p:spTgt spid="4017"/>
                                        </p:tgtEl>
                                        <p:attrNameLst>
                                          <p:attrName>ppt_w</p:attrName>
                                        </p:attrNameLst>
                                      </p:cBhvr>
                                      <p:tavLst>
                                        <p:tav fmla="" tm="0">
                                          <p:val>
                                            <p:strVal val="0"/>
                                          </p:val>
                                        </p:tav>
                                        <p:tav fmla="" tm="100000">
                                          <p:val>
                                            <p:strVal val="#ppt_w"/>
                                          </p:val>
                                        </p:tav>
                                      </p:tavLst>
                                    </p:anim>
                                    <p:anim calcmode="lin" valueType="num">
                                      <p:cBhvr additive="base">
                                        <p:cTn dur="750"/>
                                        <p:tgtEl>
                                          <p:spTgt spid="40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018"/>
                                        </p:tgtEl>
                                        <p:attrNameLst>
                                          <p:attrName>style.visibility</p:attrName>
                                        </p:attrNameLst>
                                      </p:cBhvr>
                                      <p:to>
                                        <p:strVal val="visible"/>
                                      </p:to>
                                    </p:set>
                                    <p:anim calcmode="lin" valueType="num">
                                      <p:cBhvr additive="base">
                                        <p:cTn dur="750"/>
                                        <p:tgtEl>
                                          <p:spTgt spid="4018"/>
                                        </p:tgtEl>
                                        <p:attrNameLst>
                                          <p:attrName>ppt_w</p:attrName>
                                        </p:attrNameLst>
                                      </p:cBhvr>
                                      <p:tavLst>
                                        <p:tav fmla="" tm="0">
                                          <p:val>
                                            <p:strVal val="0"/>
                                          </p:val>
                                        </p:tav>
                                        <p:tav fmla="" tm="100000">
                                          <p:val>
                                            <p:strVal val="#ppt_w"/>
                                          </p:val>
                                        </p:tav>
                                      </p:tavLst>
                                    </p:anim>
                                    <p:anim calcmode="lin" valueType="num">
                                      <p:cBhvr additive="base">
                                        <p:cTn dur="750"/>
                                        <p:tgtEl>
                                          <p:spTgt spid="401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024" name="Shape 4024"/>
        <p:cNvGrpSpPr/>
        <p:nvPr/>
      </p:nvGrpSpPr>
      <p:grpSpPr>
        <a:xfrm>
          <a:off x="0" y="0"/>
          <a:ext cx="0" cy="0"/>
          <a:chOff x="0" y="0"/>
          <a:chExt cx="0" cy="0"/>
        </a:xfrm>
      </p:grpSpPr>
      <p:sp>
        <p:nvSpPr>
          <p:cNvPr id="4025" name="Google Shape;4025;g2580e301964_0_224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Display屬性</a:t>
            </a:r>
            <a:endParaRPr/>
          </a:p>
        </p:txBody>
      </p:sp>
      <p:grpSp>
        <p:nvGrpSpPr>
          <p:cNvPr id="4026" name="Google Shape;4026;g2580e301964_0_2243"/>
          <p:cNvGrpSpPr/>
          <p:nvPr/>
        </p:nvGrpSpPr>
        <p:grpSpPr>
          <a:xfrm>
            <a:off x="5826806" y="1018339"/>
            <a:ext cx="538327" cy="59700"/>
            <a:chOff x="5607050" y="1793751"/>
            <a:chExt cx="538327" cy="59700"/>
          </a:xfrm>
        </p:grpSpPr>
        <p:sp>
          <p:nvSpPr>
            <p:cNvPr id="4027" name="Google Shape;4027;g2580e301964_0_224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8" name="Google Shape;4028;g2580e301964_0_224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9" name="Google Shape;4029;g2580e301964_0_224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30" name="Google Shape;4030;g2580e301964_0_2243"/>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031" name="Google Shape;4031;g2580e301964_0_2243"/>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2" name="Google Shape;4032;g2580e301964_0_2243"/>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3" name="Google Shape;4033;g2580e301964_0_2243"/>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34" name="Google Shape;4034;g2580e301964_0_2243"/>
          <p:cNvPicPr preferRelativeResize="0"/>
          <p:nvPr/>
        </p:nvPicPr>
        <p:blipFill rotWithShape="1">
          <a:blip r:embed="rId3">
            <a:alphaModFix/>
          </a:blip>
          <a:srcRect b="0" l="0" r="0" t="0"/>
          <a:stretch/>
        </p:blipFill>
        <p:spPr>
          <a:xfrm>
            <a:off x="7420791" y="1992697"/>
            <a:ext cx="3683881" cy="3421639"/>
          </a:xfrm>
          <a:prstGeom prst="rect">
            <a:avLst/>
          </a:prstGeom>
          <a:noFill/>
          <a:ln>
            <a:noFill/>
          </a:ln>
        </p:spPr>
      </p:pic>
      <p:sp>
        <p:nvSpPr>
          <p:cNvPr id="4035" name="Google Shape;4035;g2580e301964_0_2243"/>
          <p:cNvSpPr/>
          <p:nvPr/>
        </p:nvSpPr>
        <p:spPr>
          <a:xfrm>
            <a:off x="800427" y="1533872"/>
            <a:ext cx="6096000" cy="464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.block {</a:t>
            </a:r>
            <a:br>
              <a:rPr lang="en-US" sz="2400">
                <a:solidFill>
                  <a:schemeClr val="lt1"/>
                </a:solidFill>
                <a:latin typeface="Calibri"/>
                <a:ea typeface="Calibri"/>
                <a:cs typeface="Calibri"/>
                <a:sym typeface="Calibri"/>
              </a:rPr>
            </a:br>
            <a:r>
              <a:rPr lang="en-US" sz="2400">
                <a:solidFill>
                  <a:schemeClr val="lt1"/>
                </a:solidFill>
                <a:latin typeface="Arial"/>
                <a:ea typeface="Arial"/>
                <a:cs typeface="Arial"/>
                <a:sym typeface="Arial"/>
              </a:rPr>
              <a:t>display: block;</a:t>
            </a:r>
            <a:br>
              <a:rPr lang="en-US" sz="2400">
                <a:solidFill>
                  <a:schemeClr val="lt1"/>
                </a:solidFill>
                <a:latin typeface="Calibri"/>
                <a:ea typeface="Calibri"/>
                <a:cs typeface="Calibri"/>
                <a:sym typeface="Calibri"/>
              </a:rPr>
            </a:br>
            <a:r>
              <a:rPr lang="en-US" sz="2400">
                <a:solidFill>
                  <a:schemeClr val="lt1"/>
                </a:solidFill>
                <a:latin typeface="Arial"/>
                <a:ea typeface="Arial"/>
                <a:cs typeface="Arial"/>
                <a:sym typeface="Arial"/>
              </a:rPr>
              <a:t>background-color: #f47721;</a:t>
            </a:r>
            <a:br>
              <a:rPr lang="en-US" sz="2400">
                <a:solidFill>
                  <a:schemeClr val="lt1"/>
                </a:solidFill>
                <a:latin typeface="Calibri"/>
                <a:ea typeface="Calibri"/>
                <a:cs typeface="Calibri"/>
                <a:sym typeface="Calibri"/>
              </a:rPr>
            </a:br>
            <a:r>
              <a:rPr lang="en-US" sz="2400">
                <a:solidFill>
                  <a:schemeClr val="lt1"/>
                </a:solidFill>
                <a:latin typeface="Arial"/>
                <a:ea typeface="Arial"/>
                <a:cs typeface="Arial"/>
                <a:sym typeface="Arial"/>
              </a:rPr>
              <a:t>width: 300px;</a:t>
            </a:r>
            <a:br>
              <a:rPr lang="en-US" sz="2400">
                <a:solidFill>
                  <a:schemeClr val="lt1"/>
                </a:solidFill>
                <a:latin typeface="Calibri"/>
                <a:ea typeface="Calibri"/>
                <a:cs typeface="Calibri"/>
                <a:sym typeface="Calibri"/>
              </a:rPr>
            </a:br>
            <a:r>
              <a:rPr lang="en-US" sz="2400">
                <a:solidFill>
                  <a:schemeClr val="lt1"/>
                </a:solidFill>
                <a:latin typeface="Arial"/>
                <a:ea typeface="Arial"/>
                <a:cs typeface="Arial"/>
                <a:sym typeface="Arial"/>
              </a:rPr>
              <a:t>height: 50px;</a:t>
            </a:r>
            <a:br>
              <a:rPr lang="en-US" sz="2400">
                <a:solidFill>
                  <a:schemeClr val="lt1"/>
                </a:solidFill>
                <a:latin typeface="Calibri"/>
                <a:ea typeface="Calibri"/>
                <a:cs typeface="Calibri"/>
                <a:sym typeface="Calibri"/>
              </a:rPr>
            </a:br>
            <a:r>
              <a:rPr lang="en-US" sz="2400">
                <a:solidFill>
                  <a:schemeClr val="lt1"/>
                </a:solidFill>
                <a:latin typeface="Arial"/>
                <a:ea typeface="Arial"/>
                <a:cs typeface="Arial"/>
                <a:sym typeface="Arial"/>
              </a:rPr>
              <a:t>margin: 30px;</a:t>
            </a:r>
            <a:br>
              <a:rPr lang="en-US" sz="2400">
                <a:solidFill>
                  <a:schemeClr val="lt1"/>
                </a:solidFill>
                <a:latin typeface="Calibri"/>
                <a:ea typeface="Calibri"/>
                <a:cs typeface="Calibri"/>
                <a:sym typeface="Calibri"/>
              </a:rPr>
            </a:br>
            <a:r>
              <a:rPr lang="en-US" sz="2400">
                <a:solidFill>
                  <a:schemeClr val="lt1"/>
                </a:solidFill>
                <a:latin typeface="Arial"/>
                <a:ea typeface="Arial"/>
                <a:cs typeface="Arial"/>
                <a:sym typeface="Arial"/>
              </a:rPr>
              <a:t>padding: 15px;</a:t>
            </a:r>
            <a:br>
              <a:rPr lang="en-US" sz="2400">
                <a:solidFill>
                  <a:schemeClr val="lt1"/>
                </a:solidFill>
                <a:latin typeface="Calibri"/>
                <a:ea typeface="Calibri"/>
                <a:cs typeface="Calibri"/>
                <a:sym typeface="Calibri"/>
              </a:rPr>
            </a:br>
            <a:r>
              <a:rPr lang="en-US" sz="2400">
                <a:solidFill>
                  <a:schemeClr val="lt1"/>
                </a:solidFill>
                <a:latin typeface="Arial"/>
                <a:ea typeface="Arial"/>
                <a:cs typeface="Arial"/>
                <a:sym typeface="Arial"/>
              </a:rPr>
              <a:t>vertical-align: middle; /*指定無效*/</a:t>
            </a:r>
            <a:br>
              <a:rPr lang="en-US" sz="2400">
                <a:solidFill>
                  <a:schemeClr val="lt1"/>
                </a:solidFill>
                <a:latin typeface="Calibri"/>
                <a:ea typeface="Calibri"/>
                <a:cs typeface="Calibri"/>
                <a:sym typeface="Calibri"/>
              </a:rPr>
            </a:br>
            <a:r>
              <a:rPr lang="en-US" sz="2400">
                <a:solidFill>
                  <a:schemeClr val="lt1"/>
                </a:solidFill>
                <a:latin typeface="Arial"/>
                <a:ea typeface="Arial"/>
                <a:cs typeface="Arial"/>
                <a:sym typeface="Arial"/>
              </a:rPr>
              <a:t>line-height: 50px; /*解決垂直置中對齊的辦法*/</a:t>
            </a:r>
            <a:br>
              <a:rPr lang="en-US" sz="2400">
                <a:solidFill>
                  <a:schemeClr val="lt1"/>
                </a:solidFill>
                <a:latin typeface="Calibri"/>
                <a:ea typeface="Calibri"/>
                <a:cs typeface="Calibri"/>
                <a:sym typeface="Calibri"/>
              </a:rPr>
            </a:br>
            <a:r>
              <a:rPr lang="en-US" sz="2400">
                <a:solidFill>
                  <a:schemeClr val="lt1"/>
                </a:solidFill>
                <a:latin typeface="Arial"/>
                <a:ea typeface="Arial"/>
                <a:cs typeface="Arial"/>
                <a:sym typeface="Arial"/>
              </a:rPr>
              <a:t>text-align: center;</a:t>
            </a:r>
            <a:br>
              <a:rPr lang="en-US" sz="2400">
                <a:solidFill>
                  <a:schemeClr val="lt1"/>
                </a:solidFill>
                <a:latin typeface="Calibri"/>
                <a:ea typeface="Calibri"/>
                <a:cs typeface="Calibri"/>
                <a:sym typeface="Calibri"/>
              </a:rPr>
            </a:br>
            <a:r>
              <a:rPr lang="en-US" sz="2400">
                <a:solidFill>
                  <a:schemeClr val="lt1"/>
                </a:solidFill>
                <a:latin typeface="Arial"/>
                <a:ea typeface="Arial"/>
                <a:cs typeface="Arial"/>
                <a:sym typeface="Arial"/>
              </a:rPr>
              <a:t>}</a:t>
            </a:r>
            <a:endParaRPr sz="24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030"/>
                                        </p:tgtEl>
                                        <p:attrNameLst>
                                          <p:attrName>style.visibility</p:attrName>
                                        </p:attrNameLst>
                                      </p:cBhvr>
                                      <p:to>
                                        <p:strVal val="visible"/>
                                      </p:to>
                                    </p:set>
                                    <p:animEffect filter="fade" transition="in">
                                      <p:cBhvr>
                                        <p:cTn dur="750"/>
                                        <p:tgtEl>
                                          <p:spTgt spid="4030"/>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031"/>
                                        </p:tgtEl>
                                        <p:attrNameLst>
                                          <p:attrName>style.visibility</p:attrName>
                                        </p:attrNameLst>
                                      </p:cBhvr>
                                      <p:to>
                                        <p:strVal val="visible"/>
                                      </p:to>
                                    </p:set>
                                    <p:anim calcmode="lin" valueType="num">
                                      <p:cBhvr additive="base">
                                        <p:cTn dur="750"/>
                                        <p:tgtEl>
                                          <p:spTgt spid="4031"/>
                                        </p:tgtEl>
                                        <p:attrNameLst>
                                          <p:attrName>ppt_w</p:attrName>
                                        </p:attrNameLst>
                                      </p:cBhvr>
                                      <p:tavLst>
                                        <p:tav fmla="" tm="0">
                                          <p:val>
                                            <p:strVal val="0"/>
                                          </p:val>
                                        </p:tav>
                                        <p:tav fmla="" tm="100000">
                                          <p:val>
                                            <p:strVal val="#ppt_w"/>
                                          </p:val>
                                        </p:tav>
                                      </p:tavLst>
                                    </p:anim>
                                    <p:anim calcmode="lin" valueType="num">
                                      <p:cBhvr additive="base">
                                        <p:cTn dur="750"/>
                                        <p:tgtEl>
                                          <p:spTgt spid="403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032"/>
                                        </p:tgtEl>
                                        <p:attrNameLst>
                                          <p:attrName>style.visibility</p:attrName>
                                        </p:attrNameLst>
                                      </p:cBhvr>
                                      <p:to>
                                        <p:strVal val="visible"/>
                                      </p:to>
                                    </p:set>
                                    <p:anim calcmode="lin" valueType="num">
                                      <p:cBhvr additive="base">
                                        <p:cTn dur="750"/>
                                        <p:tgtEl>
                                          <p:spTgt spid="4032"/>
                                        </p:tgtEl>
                                        <p:attrNameLst>
                                          <p:attrName>ppt_w</p:attrName>
                                        </p:attrNameLst>
                                      </p:cBhvr>
                                      <p:tavLst>
                                        <p:tav fmla="" tm="0">
                                          <p:val>
                                            <p:strVal val="0"/>
                                          </p:val>
                                        </p:tav>
                                        <p:tav fmla="" tm="100000">
                                          <p:val>
                                            <p:strVal val="#ppt_w"/>
                                          </p:val>
                                        </p:tav>
                                      </p:tavLst>
                                    </p:anim>
                                    <p:anim calcmode="lin" valueType="num">
                                      <p:cBhvr additive="base">
                                        <p:cTn dur="750"/>
                                        <p:tgtEl>
                                          <p:spTgt spid="40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033"/>
                                        </p:tgtEl>
                                        <p:attrNameLst>
                                          <p:attrName>style.visibility</p:attrName>
                                        </p:attrNameLst>
                                      </p:cBhvr>
                                      <p:to>
                                        <p:strVal val="visible"/>
                                      </p:to>
                                    </p:set>
                                    <p:anim calcmode="lin" valueType="num">
                                      <p:cBhvr additive="base">
                                        <p:cTn dur="750"/>
                                        <p:tgtEl>
                                          <p:spTgt spid="4033"/>
                                        </p:tgtEl>
                                        <p:attrNameLst>
                                          <p:attrName>ppt_w</p:attrName>
                                        </p:attrNameLst>
                                      </p:cBhvr>
                                      <p:tavLst>
                                        <p:tav fmla="" tm="0">
                                          <p:val>
                                            <p:strVal val="0"/>
                                          </p:val>
                                        </p:tav>
                                        <p:tav fmla="" tm="100000">
                                          <p:val>
                                            <p:strVal val="#ppt_w"/>
                                          </p:val>
                                        </p:tav>
                                      </p:tavLst>
                                    </p:anim>
                                    <p:anim calcmode="lin" valueType="num">
                                      <p:cBhvr additive="base">
                                        <p:cTn dur="750"/>
                                        <p:tgtEl>
                                          <p:spTgt spid="40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040" name="Shape 4040"/>
        <p:cNvGrpSpPr/>
        <p:nvPr/>
      </p:nvGrpSpPr>
      <p:grpSpPr>
        <a:xfrm>
          <a:off x="0" y="0"/>
          <a:ext cx="0" cy="0"/>
          <a:chOff x="0" y="0"/>
          <a:chExt cx="0" cy="0"/>
        </a:xfrm>
      </p:grpSpPr>
      <p:sp>
        <p:nvSpPr>
          <p:cNvPr id="4041" name="Google Shape;4041;g2580e301964_0_225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Display屬性</a:t>
            </a:r>
            <a:endParaRPr/>
          </a:p>
        </p:txBody>
      </p:sp>
      <p:grpSp>
        <p:nvGrpSpPr>
          <p:cNvPr id="4042" name="Google Shape;4042;g2580e301964_0_2258"/>
          <p:cNvGrpSpPr/>
          <p:nvPr/>
        </p:nvGrpSpPr>
        <p:grpSpPr>
          <a:xfrm>
            <a:off x="5826806" y="1018339"/>
            <a:ext cx="538327" cy="59700"/>
            <a:chOff x="5607050" y="1793751"/>
            <a:chExt cx="538327" cy="59700"/>
          </a:xfrm>
        </p:grpSpPr>
        <p:sp>
          <p:nvSpPr>
            <p:cNvPr id="4043" name="Google Shape;4043;g2580e301964_0_225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4" name="Google Shape;4044;g2580e301964_0_225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5" name="Google Shape;4045;g2580e301964_0_225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46" name="Google Shape;4046;g2580e301964_0_2258"/>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047" name="Google Shape;4047;g2580e301964_0_2258"/>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8" name="Google Shape;4048;g2580e301964_0_2258"/>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9" name="Google Shape;4049;g2580e301964_0_2258"/>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50" name="Google Shape;4050;g2580e301964_0_2258"/>
          <p:cNvPicPr preferRelativeResize="0"/>
          <p:nvPr/>
        </p:nvPicPr>
        <p:blipFill rotWithShape="1">
          <a:blip r:embed="rId3">
            <a:alphaModFix/>
          </a:blip>
          <a:srcRect b="0" l="0" r="0" t="0"/>
          <a:stretch/>
        </p:blipFill>
        <p:spPr>
          <a:xfrm>
            <a:off x="1660191" y="1360555"/>
            <a:ext cx="8811855" cy="515374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046"/>
                                        </p:tgtEl>
                                        <p:attrNameLst>
                                          <p:attrName>style.visibility</p:attrName>
                                        </p:attrNameLst>
                                      </p:cBhvr>
                                      <p:to>
                                        <p:strVal val="visible"/>
                                      </p:to>
                                    </p:set>
                                    <p:animEffect filter="fade" transition="in">
                                      <p:cBhvr>
                                        <p:cTn dur="750"/>
                                        <p:tgtEl>
                                          <p:spTgt spid="4046"/>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047"/>
                                        </p:tgtEl>
                                        <p:attrNameLst>
                                          <p:attrName>style.visibility</p:attrName>
                                        </p:attrNameLst>
                                      </p:cBhvr>
                                      <p:to>
                                        <p:strVal val="visible"/>
                                      </p:to>
                                    </p:set>
                                    <p:anim calcmode="lin" valueType="num">
                                      <p:cBhvr additive="base">
                                        <p:cTn dur="750"/>
                                        <p:tgtEl>
                                          <p:spTgt spid="4047"/>
                                        </p:tgtEl>
                                        <p:attrNameLst>
                                          <p:attrName>ppt_w</p:attrName>
                                        </p:attrNameLst>
                                      </p:cBhvr>
                                      <p:tavLst>
                                        <p:tav fmla="" tm="0">
                                          <p:val>
                                            <p:strVal val="0"/>
                                          </p:val>
                                        </p:tav>
                                        <p:tav fmla="" tm="100000">
                                          <p:val>
                                            <p:strVal val="#ppt_w"/>
                                          </p:val>
                                        </p:tav>
                                      </p:tavLst>
                                    </p:anim>
                                    <p:anim calcmode="lin" valueType="num">
                                      <p:cBhvr additive="base">
                                        <p:cTn dur="750"/>
                                        <p:tgtEl>
                                          <p:spTgt spid="40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048"/>
                                        </p:tgtEl>
                                        <p:attrNameLst>
                                          <p:attrName>style.visibility</p:attrName>
                                        </p:attrNameLst>
                                      </p:cBhvr>
                                      <p:to>
                                        <p:strVal val="visible"/>
                                      </p:to>
                                    </p:set>
                                    <p:anim calcmode="lin" valueType="num">
                                      <p:cBhvr additive="base">
                                        <p:cTn dur="750"/>
                                        <p:tgtEl>
                                          <p:spTgt spid="4048"/>
                                        </p:tgtEl>
                                        <p:attrNameLst>
                                          <p:attrName>ppt_w</p:attrName>
                                        </p:attrNameLst>
                                      </p:cBhvr>
                                      <p:tavLst>
                                        <p:tav fmla="" tm="0">
                                          <p:val>
                                            <p:strVal val="0"/>
                                          </p:val>
                                        </p:tav>
                                        <p:tav fmla="" tm="100000">
                                          <p:val>
                                            <p:strVal val="#ppt_w"/>
                                          </p:val>
                                        </p:tav>
                                      </p:tavLst>
                                    </p:anim>
                                    <p:anim calcmode="lin" valueType="num">
                                      <p:cBhvr additive="base">
                                        <p:cTn dur="750"/>
                                        <p:tgtEl>
                                          <p:spTgt spid="40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049"/>
                                        </p:tgtEl>
                                        <p:attrNameLst>
                                          <p:attrName>style.visibility</p:attrName>
                                        </p:attrNameLst>
                                      </p:cBhvr>
                                      <p:to>
                                        <p:strVal val="visible"/>
                                      </p:to>
                                    </p:set>
                                    <p:anim calcmode="lin" valueType="num">
                                      <p:cBhvr additive="base">
                                        <p:cTn dur="750"/>
                                        <p:tgtEl>
                                          <p:spTgt spid="4049"/>
                                        </p:tgtEl>
                                        <p:attrNameLst>
                                          <p:attrName>ppt_w</p:attrName>
                                        </p:attrNameLst>
                                      </p:cBhvr>
                                      <p:tavLst>
                                        <p:tav fmla="" tm="0">
                                          <p:val>
                                            <p:strVal val="0"/>
                                          </p:val>
                                        </p:tav>
                                        <p:tav fmla="" tm="100000">
                                          <p:val>
                                            <p:strVal val="#ppt_w"/>
                                          </p:val>
                                        </p:tav>
                                      </p:tavLst>
                                    </p:anim>
                                    <p:anim calcmode="lin" valueType="num">
                                      <p:cBhvr additive="base">
                                        <p:cTn dur="750"/>
                                        <p:tgtEl>
                                          <p:spTgt spid="404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1011" name="Shape 1011"/>
        <p:cNvGrpSpPr/>
        <p:nvPr/>
      </p:nvGrpSpPr>
      <p:grpSpPr>
        <a:xfrm>
          <a:off x="0" y="0"/>
          <a:ext cx="0" cy="0"/>
          <a:chOff x="0" y="0"/>
          <a:chExt cx="0" cy="0"/>
        </a:xfrm>
      </p:grpSpPr>
      <p:sp>
        <p:nvSpPr>
          <p:cNvPr id="1012" name="Google Shape;1012;g25813f6cf38_0_169"/>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3" name="Google Shape;1013;g25813f6cf38_0_169"/>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4" name="Google Shape;1014;g25813f6cf38_0_169"/>
          <p:cNvSpPr/>
          <p:nvPr/>
        </p:nvSpPr>
        <p:spPr>
          <a:xfrm>
            <a:off x="1491818" y="-121166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5" name="Google Shape;1015;g25813f6cf38_0_169"/>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rPr>
              <a:t>開發環境</a:t>
            </a:r>
            <a:endParaRPr b="0" i="0" sz="1400" u="none" cap="none" strike="noStrike">
              <a:solidFill>
                <a:schemeClr val="lt1"/>
              </a:solidFill>
              <a:latin typeface="Arial"/>
              <a:ea typeface="Arial"/>
              <a:cs typeface="Arial"/>
              <a:sym typeface="Arial"/>
            </a:endParaRPr>
          </a:p>
        </p:txBody>
      </p:sp>
      <p:grpSp>
        <p:nvGrpSpPr>
          <p:cNvPr id="1016" name="Google Shape;1016;g25813f6cf38_0_169"/>
          <p:cNvGrpSpPr/>
          <p:nvPr/>
        </p:nvGrpSpPr>
        <p:grpSpPr>
          <a:xfrm>
            <a:off x="5826806" y="1018339"/>
            <a:ext cx="538327" cy="59700"/>
            <a:chOff x="5607050" y="1793751"/>
            <a:chExt cx="538327" cy="59700"/>
          </a:xfrm>
        </p:grpSpPr>
        <p:sp>
          <p:nvSpPr>
            <p:cNvPr id="1017" name="Google Shape;1017;g25813f6cf38_0_169"/>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8" name="Google Shape;1018;g25813f6cf38_0_169"/>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9" name="Google Shape;1019;g25813f6cf38_0_169"/>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020" name="Google Shape;1020;g25813f6cf38_0_169"/>
          <p:cNvSpPr txBox="1"/>
          <p:nvPr/>
        </p:nvSpPr>
        <p:spPr>
          <a:xfrm>
            <a:off x="3430400" y="1551150"/>
            <a:ext cx="5782200" cy="4402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SzPts val="1100"/>
              <a:buNone/>
            </a:pPr>
            <a:r>
              <a:rPr lang="en-US" sz="2800">
                <a:solidFill>
                  <a:schemeClr val="lt1"/>
                </a:solidFill>
                <a:latin typeface="Calibri"/>
                <a:ea typeface="Calibri"/>
                <a:cs typeface="Calibri"/>
                <a:sym typeface="Calibri"/>
              </a:rPr>
              <a:t>step1：註冊github</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SzPts val="1100"/>
              <a:buNone/>
            </a:pPr>
            <a:r>
              <a:rPr lang="en-US" sz="2800">
                <a:solidFill>
                  <a:schemeClr val="lt1"/>
                </a:solidFill>
                <a:latin typeface="Calibri"/>
                <a:ea typeface="Calibri"/>
                <a:cs typeface="Calibri"/>
                <a:sym typeface="Calibri"/>
              </a:rPr>
              <a:t>https://github.com/</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SzPts val="1100"/>
              <a:buNone/>
            </a:pPr>
            <a:r>
              <a:rPr lang="en-US" sz="2800">
                <a:solidFill>
                  <a:schemeClr val="lt1"/>
                </a:solidFill>
                <a:latin typeface="Calibri"/>
                <a:ea typeface="Calibri"/>
                <a:cs typeface="Calibri"/>
                <a:sym typeface="Calibri"/>
              </a:rPr>
              <a:t>step2：下載VScode IDE</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SzPts val="1100"/>
              <a:buNone/>
            </a:pPr>
            <a:r>
              <a:rPr lang="en-US" sz="2800">
                <a:solidFill>
                  <a:schemeClr val="lt1"/>
                </a:solidFill>
                <a:latin typeface="Calibri"/>
                <a:ea typeface="Calibri"/>
                <a:cs typeface="Calibri"/>
                <a:sym typeface="Calibri"/>
              </a:rPr>
              <a:t>https://code.visualstudio.com/</a:t>
            </a:r>
            <a:endParaRPr sz="2800">
              <a:solidFill>
                <a:schemeClr val="lt1"/>
              </a:solidFill>
              <a:latin typeface="Calibri"/>
              <a:ea typeface="Calibri"/>
              <a:cs typeface="Calibri"/>
              <a:sym typeface="Calibri"/>
            </a:endParaRPr>
          </a:p>
          <a:p>
            <a:pPr indent="0" lvl="0" marL="0" rtl="0" algn="l">
              <a:lnSpc>
                <a:spcPct val="150000"/>
              </a:lnSpc>
              <a:spcBef>
                <a:spcPts val="0"/>
              </a:spcBef>
              <a:spcAft>
                <a:spcPts val="0"/>
              </a:spcAft>
              <a:buSzPts val="1100"/>
              <a:buNone/>
            </a:pPr>
            <a:r>
              <a:rPr lang="en-US" sz="2800">
                <a:solidFill>
                  <a:schemeClr val="lt1"/>
                </a:solidFill>
                <a:latin typeface="Calibri"/>
                <a:ea typeface="Calibri"/>
                <a:cs typeface="Calibri"/>
                <a:sym typeface="Calibri"/>
              </a:rPr>
              <a:t>step3：在vscode登入github</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p:txBody>
      </p:sp>
      <p:pic>
        <p:nvPicPr>
          <p:cNvPr id="1021" name="Google Shape;1021;g25813f6cf38_0_169"/>
          <p:cNvPicPr preferRelativeResize="0"/>
          <p:nvPr/>
        </p:nvPicPr>
        <p:blipFill>
          <a:blip r:embed="rId3">
            <a:alphaModFix/>
          </a:blip>
          <a:stretch>
            <a:fillRect/>
          </a:stretch>
        </p:blipFill>
        <p:spPr>
          <a:xfrm>
            <a:off x="812275" y="3600675"/>
            <a:ext cx="1757670" cy="1739424"/>
          </a:xfrm>
          <a:prstGeom prst="rect">
            <a:avLst/>
          </a:prstGeom>
          <a:noFill/>
          <a:ln>
            <a:noFill/>
          </a:ln>
        </p:spPr>
      </p:pic>
      <p:pic>
        <p:nvPicPr>
          <p:cNvPr id="1022" name="Google Shape;1022;g25813f6cf38_0_169"/>
          <p:cNvPicPr preferRelativeResize="0"/>
          <p:nvPr/>
        </p:nvPicPr>
        <p:blipFill>
          <a:blip r:embed="rId4">
            <a:alphaModFix/>
          </a:blip>
          <a:stretch>
            <a:fillRect/>
          </a:stretch>
        </p:blipFill>
        <p:spPr>
          <a:xfrm>
            <a:off x="812272" y="1565928"/>
            <a:ext cx="1757675" cy="1826570"/>
          </a:xfrm>
          <a:prstGeom prst="rect">
            <a:avLst/>
          </a:prstGeom>
          <a:noFill/>
          <a:ln>
            <a:noFill/>
          </a:ln>
        </p:spPr>
      </p:pic>
      <p:pic>
        <p:nvPicPr>
          <p:cNvPr id="1023" name="Google Shape;1023;g25813f6cf38_0_169"/>
          <p:cNvPicPr preferRelativeResize="0"/>
          <p:nvPr/>
        </p:nvPicPr>
        <p:blipFill>
          <a:blip r:embed="rId5">
            <a:alphaModFix/>
          </a:blip>
          <a:stretch>
            <a:fillRect/>
          </a:stretch>
        </p:blipFill>
        <p:spPr>
          <a:xfrm>
            <a:off x="3917725" y="4719263"/>
            <a:ext cx="2686050" cy="1666875"/>
          </a:xfrm>
          <a:prstGeom prst="rect">
            <a:avLst/>
          </a:prstGeom>
          <a:noFill/>
          <a:ln>
            <a:noFill/>
          </a:ln>
        </p:spPr>
      </p:pic>
      <p:sp>
        <p:nvSpPr>
          <p:cNvPr id="1024" name="Google Shape;1024;g25813f6cf38_0_169"/>
          <p:cNvSpPr/>
          <p:nvPr/>
        </p:nvSpPr>
        <p:spPr>
          <a:xfrm>
            <a:off x="3625825" y="5407675"/>
            <a:ext cx="3076800" cy="54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012"/>
                                        </p:tgtEl>
                                        <p:attrNameLst>
                                          <p:attrName>style.visibility</p:attrName>
                                        </p:attrNameLst>
                                      </p:cBhvr>
                                      <p:to>
                                        <p:strVal val="visible"/>
                                      </p:to>
                                    </p:set>
                                    <p:anim calcmode="lin" valueType="num">
                                      <p:cBhvr additive="base">
                                        <p:cTn dur="750"/>
                                        <p:tgtEl>
                                          <p:spTgt spid="1012"/>
                                        </p:tgtEl>
                                        <p:attrNameLst>
                                          <p:attrName>ppt_w</p:attrName>
                                        </p:attrNameLst>
                                      </p:cBhvr>
                                      <p:tavLst>
                                        <p:tav fmla="" tm="0">
                                          <p:val>
                                            <p:strVal val="0"/>
                                          </p:val>
                                        </p:tav>
                                        <p:tav fmla="" tm="100000">
                                          <p:val>
                                            <p:strVal val="#ppt_w"/>
                                          </p:val>
                                        </p:tav>
                                      </p:tavLst>
                                    </p:anim>
                                    <p:anim calcmode="lin" valueType="num">
                                      <p:cBhvr additive="base">
                                        <p:cTn dur="750"/>
                                        <p:tgtEl>
                                          <p:spTgt spid="101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1013"/>
                                        </p:tgtEl>
                                        <p:attrNameLst>
                                          <p:attrName>style.visibility</p:attrName>
                                        </p:attrNameLst>
                                      </p:cBhvr>
                                      <p:to>
                                        <p:strVal val="visible"/>
                                      </p:to>
                                    </p:set>
                                    <p:anim calcmode="lin" valueType="num">
                                      <p:cBhvr additive="base">
                                        <p:cTn dur="750"/>
                                        <p:tgtEl>
                                          <p:spTgt spid="1013"/>
                                        </p:tgtEl>
                                        <p:attrNameLst>
                                          <p:attrName>ppt_w</p:attrName>
                                        </p:attrNameLst>
                                      </p:cBhvr>
                                      <p:tavLst>
                                        <p:tav fmla="" tm="0">
                                          <p:val>
                                            <p:strVal val="0"/>
                                          </p:val>
                                        </p:tav>
                                        <p:tav fmla="" tm="100000">
                                          <p:val>
                                            <p:strVal val="#ppt_w"/>
                                          </p:val>
                                        </p:tav>
                                      </p:tavLst>
                                    </p:anim>
                                    <p:anim calcmode="lin" valueType="num">
                                      <p:cBhvr additive="base">
                                        <p:cTn dur="750"/>
                                        <p:tgtEl>
                                          <p:spTgt spid="101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014"/>
                                        </p:tgtEl>
                                        <p:attrNameLst>
                                          <p:attrName>style.visibility</p:attrName>
                                        </p:attrNameLst>
                                      </p:cBhvr>
                                      <p:to>
                                        <p:strVal val="visible"/>
                                      </p:to>
                                    </p:set>
                                    <p:anim calcmode="lin" valueType="num">
                                      <p:cBhvr additive="base">
                                        <p:cTn dur="750"/>
                                        <p:tgtEl>
                                          <p:spTgt spid="1014"/>
                                        </p:tgtEl>
                                        <p:attrNameLst>
                                          <p:attrName>ppt_w</p:attrName>
                                        </p:attrNameLst>
                                      </p:cBhvr>
                                      <p:tavLst>
                                        <p:tav fmla="" tm="0">
                                          <p:val>
                                            <p:strVal val="0"/>
                                          </p:val>
                                        </p:tav>
                                        <p:tav fmla="" tm="100000">
                                          <p:val>
                                            <p:strVal val="#ppt_w"/>
                                          </p:val>
                                        </p:tav>
                                      </p:tavLst>
                                    </p:anim>
                                    <p:anim calcmode="lin" valueType="num">
                                      <p:cBhvr additive="base">
                                        <p:cTn dur="750"/>
                                        <p:tgtEl>
                                          <p:spTgt spid="101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055" name="Shape 4055"/>
        <p:cNvGrpSpPr/>
        <p:nvPr/>
      </p:nvGrpSpPr>
      <p:grpSpPr>
        <a:xfrm>
          <a:off x="0" y="0"/>
          <a:ext cx="0" cy="0"/>
          <a:chOff x="0" y="0"/>
          <a:chExt cx="0" cy="0"/>
        </a:xfrm>
      </p:grpSpPr>
      <p:sp>
        <p:nvSpPr>
          <p:cNvPr id="4056" name="Google Shape;4056;g2580e301964_0_227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Display屬性</a:t>
            </a:r>
            <a:endParaRPr/>
          </a:p>
        </p:txBody>
      </p:sp>
      <p:grpSp>
        <p:nvGrpSpPr>
          <p:cNvPr id="4057" name="Google Shape;4057;g2580e301964_0_2272"/>
          <p:cNvGrpSpPr/>
          <p:nvPr/>
        </p:nvGrpSpPr>
        <p:grpSpPr>
          <a:xfrm>
            <a:off x="5826806" y="1018339"/>
            <a:ext cx="538327" cy="59700"/>
            <a:chOff x="5607050" y="1793751"/>
            <a:chExt cx="538327" cy="59700"/>
          </a:xfrm>
        </p:grpSpPr>
        <p:sp>
          <p:nvSpPr>
            <p:cNvPr id="4058" name="Google Shape;4058;g2580e301964_0_227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9" name="Google Shape;4059;g2580e301964_0_227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0" name="Google Shape;4060;g2580e301964_0_227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61" name="Google Shape;4061;g2580e301964_0_2272"/>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062" name="Google Shape;4062;g2580e301964_0_2272"/>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3" name="Google Shape;4063;g2580e301964_0_2272"/>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4" name="Google Shape;4064;g2580e301964_0_2272"/>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5" name="Google Shape;4065;g2580e301964_0_2272"/>
          <p:cNvSpPr/>
          <p:nvPr/>
        </p:nvSpPr>
        <p:spPr>
          <a:xfrm>
            <a:off x="1120418" y="1796202"/>
            <a:ext cx="7794900" cy="353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.inline {</a:t>
            </a:r>
            <a:br>
              <a:rPr lang="en-US" sz="40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display: inline;</a:t>
            </a:r>
            <a:br>
              <a:rPr lang="en-US" sz="40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background-color: #7ac143;</a:t>
            </a:r>
            <a:br>
              <a:rPr lang="en-US" sz="40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margin: 15px; /*只有左右有效，上下指定無效*/</a:t>
            </a:r>
            <a:br>
              <a:rPr lang="en-US" sz="40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padding: 30px 15px;</a:t>
            </a:r>
            <a:br>
              <a:rPr lang="en-US" sz="40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line-height: 90px;</a:t>
            </a:r>
            <a:br>
              <a:rPr lang="en-US" sz="40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vertical-align: top;</a:t>
            </a:r>
            <a:br>
              <a:rPr lang="en-US" sz="4000">
                <a:solidFill>
                  <a:schemeClr val="lt1"/>
                </a:solidFill>
                <a:latin typeface="Calibri"/>
                <a:ea typeface="Calibri"/>
                <a:cs typeface="Calibri"/>
                <a:sym typeface="Calibri"/>
              </a:rPr>
            </a:br>
            <a:r>
              <a:rPr lang="en-US" sz="2800">
                <a:solidFill>
                  <a:schemeClr val="lt1"/>
                </a:solidFill>
                <a:latin typeface="Calibri"/>
                <a:ea typeface="Calibri"/>
                <a:cs typeface="Calibri"/>
                <a:sym typeface="Calibri"/>
              </a:rPr>
              <a:t>}</a:t>
            </a:r>
            <a:endParaRPr sz="4000">
              <a:solidFill>
                <a:schemeClr val="lt1"/>
              </a:solidFill>
              <a:latin typeface="Calibri"/>
              <a:ea typeface="Calibri"/>
              <a:cs typeface="Calibri"/>
              <a:sym typeface="Calibri"/>
            </a:endParaRPr>
          </a:p>
        </p:txBody>
      </p:sp>
      <p:pic>
        <p:nvPicPr>
          <p:cNvPr id="4066" name="Google Shape;4066;g2580e301964_0_2272"/>
          <p:cNvPicPr preferRelativeResize="0"/>
          <p:nvPr/>
        </p:nvPicPr>
        <p:blipFill rotWithShape="1">
          <a:blip r:embed="rId3">
            <a:alphaModFix/>
          </a:blip>
          <a:srcRect b="0" l="0" r="0" t="0"/>
          <a:stretch/>
        </p:blipFill>
        <p:spPr>
          <a:xfrm>
            <a:off x="3916074" y="4223383"/>
            <a:ext cx="8162925" cy="216217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061"/>
                                        </p:tgtEl>
                                        <p:attrNameLst>
                                          <p:attrName>style.visibility</p:attrName>
                                        </p:attrNameLst>
                                      </p:cBhvr>
                                      <p:to>
                                        <p:strVal val="visible"/>
                                      </p:to>
                                    </p:set>
                                    <p:animEffect filter="fade" transition="in">
                                      <p:cBhvr>
                                        <p:cTn dur="750"/>
                                        <p:tgtEl>
                                          <p:spTgt spid="4061"/>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062"/>
                                        </p:tgtEl>
                                        <p:attrNameLst>
                                          <p:attrName>style.visibility</p:attrName>
                                        </p:attrNameLst>
                                      </p:cBhvr>
                                      <p:to>
                                        <p:strVal val="visible"/>
                                      </p:to>
                                    </p:set>
                                    <p:anim calcmode="lin" valueType="num">
                                      <p:cBhvr additive="base">
                                        <p:cTn dur="750"/>
                                        <p:tgtEl>
                                          <p:spTgt spid="4062"/>
                                        </p:tgtEl>
                                        <p:attrNameLst>
                                          <p:attrName>ppt_w</p:attrName>
                                        </p:attrNameLst>
                                      </p:cBhvr>
                                      <p:tavLst>
                                        <p:tav fmla="" tm="0">
                                          <p:val>
                                            <p:strVal val="0"/>
                                          </p:val>
                                        </p:tav>
                                        <p:tav fmla="" tm="100000">
                                          <p:val>
                                            <p:strVal val="#ppt_w"/>
                                          </p:val>
                                        </p:tav>
                                      </p:tavLst>
                                    </p:anim>
                                    <p:anim calcmode="lin" valueType="num">
                                      <p:cBhvr additive="base">
                                        <p:cTn dur="750"/>
                                        <p:tgtEl>
                                          <p:spTgt spid="40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063"/>
                                        </p:tgtEl>
                                        <p:attrNameLst>
                                          <p:attrName>style.visibility</p:attrName>
                                        </p:attrNameLst>
                                      </p:cBhvr>
                                      <p:to>
                                        <p:strVal val="visible"/>
                                      </p:to>
                                    </p:set>
                                    <p:anim calcmode="lin" valueType="num">
                                      <p:cBhvr additive="base">
                                        <p:cTn dur="750"/>
                                        <p:tgtEl>
                                          <p:spTgt spid="4063"/>
                                        </p:tgtEl>
                                        <p:attrNameLst>
                                          <p:attrName>ppt_w</p:attrName>
                                        </p:attrNameLst>
                                      </p:cBhvr>
                                      <p:tavLst>
                                        <p:tav fmla="" tm="0">
                                          <p:val>
                                            <p:strVal val="0"/>
                                          </p:val>
                                        </p:tav>
                                        <p:tav fmla="" tm="100000">
                                          <p:val>
                                            <p:strVal val="#ppt_w"/>
                                          </p:val>
                                        </p:tav>
                                      </p:tavLst>
                                    </p:anim>
                                    <p:anim calcmode="lin" valueType="num">
                                      <p:cBhvr additive="base">
                                        <p:cTn dur="750"/>
                                        <p:tgtEl>
                                          <p:spTgt spid="40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064"/>
                                        </p:tgtEl>
                                        <p:attrNameLst>
                                          <p:attrName>style.visibility</p:attrName>
                                        </p:attrNameLst>
                                      </p:cBhvr>
                                      <p:to>
                                        <p:strVal val="visible"/>
                                      </p:to>
                                    </p:set>
                                    <p:anim calcmode="lin" valueType="num">
                                      <p:cBhvr additive="base">
                                        <p:cTn dur="750"/>
                                        <p:tgtEl>
                                          <p:spTgt spid="4064"/>
                                        </p:tgtEl>
                                        <p:attrNameLst>
                                          <p:attrName>ppt_w</p:attrName>
                                        </p:attrNameLst>
                                      </p:cBhvr>
                                      <p:tavLst>
                                        <p:tav fmla="" tm="0">
                                          <p:val>
                                            <p:strVal val="0"/>
                                          </p:val>
                                        </p:tav>
                                        <p:tav fmla="" tm="100000">
                                          <p:val>
                                            <p:strVal val="#ppt_w"/>
                                          </p:val>
                                        </p:tav>
                                      </p:tavLst>
                                    </p:anim>
                                    <p:anim calcmode="lin" valueType="num">
                                      <p:cBhvr additive="base">
                                        <p:cTn dur="750"/>
                                        <p:tgtEl>
                                          <p:spTgt spid="406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071" name="Shape 4071"/>
        <p:cNvGrpSpPr/>
        <p:nvPr/>
      </p:nvGrpSpPr>
      <p:grpSpPr>
        <a:xfrm>
          <a:off x="0" y="0"/>
          <a:ext cx="0" cy="0"/>
          <a:chOff x="0" y="0"/>
          <a:chExt cx="0" cy="0"/>
        </a:xfrm>
      </p:grpSpPr>
      <p:sp>
        <p:nvSpPr>
          <p:cNvPr id="4072" name="Google Shape;4072;g2580e301964_0_228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Display屬性</a:t>
            </a:r>
            <a:endParaRPr/>
          </a:p>
        </p:txBody>
      </p:sp>
      <p:grpSp>
        <p:nvGrpSpPr>
          <p:cNvPr id="4073" name="Google Shape;4073;g2580e301964_0_2287"/>
          <p:cNvGrpSpPr/>
          <p:nvPr/>
        </p:nvGrpSpPr>
        <p:grpSpPr>
          <a:xfrm>
            <a:off x="5826806" y="1018339"/>
            <a:ext cx="538327" cy="59700"/>
            <a:chOff x="5607050" y="1793751"/>
            <a:chExt cx="538327" cy="59700"/>
          </a:xfrm>
        </p:grpSpPr>
        <p:sp>
          <p:nvSpPr>
            <p:cNvPr id="4074" name="Google Shape;4074;g2580e301964_0_228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5" name="Google Shape;4075;g2580e301964_0_228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6" name="Google Shape;4076;g2580e301964_0_228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77" name="Google Shape;4077;g2580e301964_0_2287"/>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078" name="Google Shape;4078;g2580e301964_0_2287"/>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9" name="Google Shape;4079;g2580e301964_0_2287"/>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0" name="Google Shape;4080;g2580e301964_0_2287"/>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81" name="Google Shape;4081;g2580e301964_0_2287"/>
          <p:cNvPicPr preferRelativeResize="0"/>
          <p:nvPr/>
        </p:nvPicPr>
        <p:blipFill rotWithShape="1">
          <a:blip r:embed="rId3">
            <a:alphaModFix/>
          </a:blip>
          <a:srcRect b="0" l="0" r="0" t="0"/>
          <a:stretch/>
        </p:blipFill>
        <p:spPr>
          <a:xfrm>
            <a:off x="1719603" y="1340557"/>
            <a:ext cx="8678487" cy="4448796"/>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077"/>
                                        </p:tgtEl>
                                        <p:attrNameLst>
                                          <p:attrName>style.visibility</p:attrName>
                                        </p:attrNameLst>
                                      </p:cBhvr>
                                      <p:to>
                                        <p:strVal val="visible"/>
                                      </p:to>
                                    </p:set>
                                    <p:animEffect filter="fade" transition="in">
                                      <p:cBhvr>
                                        <p:cTn dur="750"/>
                                        <p:tgtEl>
                                          <p:spTgt spid="4077"/>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078"/>
                                        </p:tgtEl>
                                        <p:attrNameLst>
                                          <p:attrName>style.visibility</p:attrName>
                                        </p:attrNameLst>
                                      </p:cBhvr>
                                      <p:to>
                                        <p:strVal val="visible"/>
                                      </p:to>
                                    </p:set>
                                    <p:anim calcmode="lin" valueType="num">
                                      <p:cBhvr additive="base">
                                        <p:cTn dur="750"/>
                                        <p:tgtEl>
                                          <p:spTgt spid="4078"/>
                                        </p:tgtEl>
                                        <p:attrNameLst>
                                          <p:attrName>ppt_w</p:attrName>
                                        </p:attrNameLst>
                                      </p:cBhvr>
                                      <p:tavLst>
                                        <p:tav fmla="" tm="0">
                                          <p:val>
                                            <p:strVal val="0"/>
                                          </p:val>
                                        </p:tav>
                                        <p:tav fmla="" tm="100000">
                                          <p:val>
                                            <p:strVal val="#ppt_w"/>
                                          </p:val>
                                        </p:tav>
                                      </p:tavLst>
                                    </p:anim>
                                    <p:anim calcmode="lin" valueType="num">
                                      <p:cBhvr additive="base">
                                        <p:cTn dur="750"/>
                                        <p:tgtEl>
                                          <p:spTgt spid="407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079"/>
                                        </p:tgtEl>
                                        <p:attrNameLst>
                                          <p:attrName>style.visibility</p:attrName>
                                        </p:attrNameLst>
                                      </p:cBhvr>
                                      <p:to>
                                        <p:strVal val="visible"/>
                                      </p:to>
                                    </p:set>
                                    <p:anim calcmode="lin" valueType="num">
                                      <p:cBhvr additive="base">
                                        <p:cTn dur="750"/>
                                        <p:tgtEl>
                                          <p:spTgt spid="4079"/>
                                        </p:tgtEl>
                                        <p:attrNameLst>
                                          <p:attrName>ppt_w</p:attrName>
                                        </p:attrNameLst>
                                      </p:cBhvr>
                                      <p:tavLst>
                                        <p:tav fmla="" tm="0">
                                          <p:val>
                                            <p:strVal val="0"/>
                                          </p:val>
                                        </p:tav>
                                        <p:tav fmla="" tm="100000">
                                          <p:val>
                                            <p:strVal val="#ppt_w"/>
                                          </p:val>
                                        </p:tav>
                                      </p:tavLst>
                                    </p:anim>
                                    <p:anim calcmode="lin" valueType="num">
                                      <p:cBhvr additive="base">
                                        <p:cTn dur="750"/>
                                        <p:tgtEl>
                                          <p:spTgt spid="40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080"/>
                                        </p:tgtEl>
                                        <p:attrNameLst>
                                          <p:attrName>style.visibility</p:attrName>
                                        </p:attrNameLst>
                                      </p:cBhvr>
                                      <p:to>
                                        <p:strVal val="visible"/>
                                      </p:to>
                                    </p:set>
                                    <p:anim calcmode="lin" valueType="num">
                                      <p:cBhvr additive="base">
                                        <p:cTn dur="750"/>
                                        <p:tgtEl>
                                          <p:spTgt spid="4080"/>
                                        </p:tgtEl>
                                        <p:attrNameLst>
                                          <p:attrName>ppt_w</p:attrName>
                                        </p:attrNameLst>
                                      </p:cBhvr>
                                      <p:tavLst>
                                        <p:tav fmla="" tm="0">
                                          <p:val>
                                            <p:strVal val="0"/>
                                          </p:val>
                                        </p:tav>
                                        <p:tav fmla="" tm="100000">
                                          <p:val>
                                            <p:strVal val="#ppt_w"/>
                                          </p:val>
                                        </p:tav>
                                      </p:tavLst>
                                    </p:anim>
                                    <p:anim calcmode="lin" valueType="num">
                                      <p:cBhvr additive="base">
                                        <p:cTn dur="750"/>
                                        <p:tgtEl>
                                          <p:spTgt spid="40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086" name="Shape 4086"/>
        <p:cNvGrpSpPr/>
        <p:nvPr/>
      </p:nvGrpSpPr>
      <p:grpSpPr>
        <a:xfrm>
          <a:off x="0" y="0"/>
          <a:ext cx="0" cy="0"/>
          <a:chOff x="0" y="0"/>
          <a:chExt cx="0" cy="0"/>
        </a:xfrm>
      </p:grpSpPr>
      <p:sp>
        <p:nvSpPr>
          <p:cNvPr id="4087" name="Google Shape;4087;g2580e301964_0_2301"/>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Display屬性</a:t>
            </a:r>
            <a:endParaRPr/>
          </a:p>
        </p:txBody>
      </p:sp>
      <p:grpSp>
        <p:nvGrpSpPr>
          <p:cNvPr id="4088" name="Google Shape;4088;g2580e301964_0_2301"/>
          <p:cNvGrpSpPr/>
          <p:nvPr/>
        </p:nvGrpSpPr>
        <p:grpSpPr>
          <a:xfrm>
            <a:off x="5826806" y="1018339"/>
            <a:ext cx="538327" cy="59700"/>
            <a:chOff x="5607050" y="1793751"/>
            <a:chExt cx="538327" cy="59700"/>
          </a:xfrm>
        </p:grpSpPr>
        <p:sp>
          <p:nvSpPr>
            <p:cNvPr id="4089" name="Google Shape;4089;g2580e301964_0_2301"/>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0" name="Google Shape;4090;g2580e301964_0_2301"/>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1" name="Google Shape;4091;g2580e301964_0_2301"/>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92" name="Google Shape;4092;g2580e301964_0_2301"/>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093" name="Google Shape;4093;g2580e301964_0_2301"/>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4" name="Google Shape;4094;g2580e301964_0_2301"/>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5" name="Google Shape;4095;g2580e301964_0_2301"/>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6" name="Google Shape;4096;g2580e301964_0_2301"/>
          <p:cNvSpPr/>
          <p:nvPr/>
        </p:nvSpPr>
        <p:spPr>
          <a:xfrm>
            <a:off x="254000" y="816680"/>
            <a:ext cx="7684200" cy="286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.inline-block {</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display: inline-block;</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background-color: #00bce4;</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width: 90px;</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margin: 30px;</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padding: 15px;</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text-align: right; /*元素本身文字內容的水平對齊方式：左、中、右*/</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vertical-align: middle; /*區塊之間的垂直對齊方式：上、中、下*/</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a:t>
            </a:r>
            <a:endParaRPr sz="2000">
              <a:solidFill>
                <a:schemeClr val="lt1"/>
              </a:solidFill>
              <a:latin typeface="Calibri"/>
              <a:ea typeface="Calibri"/>
              <a:cs typeface="Calibri"/>
              <a:sym typeface="Calibri"/>
            </a:endParaRPr>
          </a:p>
        </p:txBody>
      </p:sp>
      <p:pic>
        <p:nvPicPr>
          <p:cNvPr id="4097" name="Google Shape;4097;g2580e301964_0_2301"/>
          <p:cNvPicPr preferRelativeResize="0"/>
          <p:nvPr/>
        </p:nvPicPr>
        <p:blipFill rotWithShape="1">
          <a:blip r:embed="rId3">
            <a:alphaModFix/>
          </a:blip>
          <a:srcRect b="0" l="0" r="0" t="0"/>
          <a:stretch/>
        </p:blipFill>
        <p:spPr>
          <a:xfrm>
            <a:off x="3402461" y="3593053"/>
            <a:ext cx="8192644" cy="2448267"/>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092"/>
                                        </p:tgtEl>
                                        <p:attrNameLst>
                                          <p:attrName>style.visibility</p:attrName>
                                        </p:attrNameLst>
                                      </p:cBhvr>
                                      <p:to>
                                        <p:strVal val="visible"/>
                                      </p:to>
                                    </p:set>
                                    <p:animEffect filter="fade" transition="in">
                                      <p:cBhvr>
                                        <p:cTn dur="750"/>
                                        <p:tgtEl>
                                          <p:spTgt spid="4092"/>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093"/>
                                        </p:tgtEl>
                                        <p:attrNameLst>
                                          <p:attrName>style.visibility</p:attrName>
                                        </p:attrNameLst>
                                      </p:cBhvr>
                                      <p:to>
                                        <p:strVal val="visible"/>
                                      </p:to>
                                    </p:set>
                                    <p:anim calcmode="lin" valueType="num">
                                      <p:cBhvr additive="base">
                                        <p:cTn dur="750"/>
                                        <p:tgtEl>
                                          <p:spTgt spid="4093"/>
                                        </p:tgtEl>
                                        <p:attrNameLst>
                                          <p:attrName>ppt_w</p:attrName>
                                        </p:attrNameLst>
                                      </p:cBhvr>
                                      <p:tavLst>
                                        <p:tav fmla="" tm="0">
                                          <p:val>
                                            <p:strVal val="0"/>
                                          </p:val>
                                        </p:tav>
                                        <p:tav fmla="" tm="100000">
                                          <p:val>
                                            <p:strVal val="#ppt_w"/>
                                          </p:val>
                                        </p:tav>
                                      </p:tavLst>
                                    </p:anim>
                                    <p:anim calcmode="lin" valueType="num">
                                      <p:cBhvr additive="base">
                                        <p:cTn dur="750"/>
                                        <p:tgtEl>
                                          <p:spTgt spid="40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094"/>
                                        </p:tgtEl>
                                        <p:attrNameLst>
                                          <p:attrName>style.visibility</p:attrName>
                                        </p:attrNameLst>
                                      </p:cBhvr>
                                      <p:to>
                                        <p:strVal val="visible"/>
                                      </p:to>
                                    </p:set>
                                    <p:anim calcmode="lin" valueType="num">
                                      <p:cBhvr additive="base">
                                        <p:cTn dur="750"/>
                                        <p:tgtEl>
                                          <p:spTgt spid="4094"/>
                                        </p:tgtEl>
                                        <p:attrNameLst>
                                          <p:attrName>ppt_w</p:attrName>
                                        </p:attrNameLst>
                                      </p:cBhvr>
                                      <p:tavLst>
                                        <p:tav fmla="" tm="0">
                                          <p:val>
                                            <p:strVal val="0"/>
                                          </p:val>
                                        </p:tav>
                                        <p:tav fmla="" tm="100000">
                                          <p:val>
                                            <p:strVal val="#ppt_w"/>
                                          </p:val>
                                        </p:tav>
                                      </p:tavLst>
                                    </p:anim>
                                    <p:anim calcmode="lin" valueType="num">
                                      <p:cBhvr additive="base">
                                        <p:cTn dur="750"/>
                                        <p:tgtEl>
                                          <p:spTgt spid="40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095"/>
                                        </p:tgtEl>
                                        <p:attrNameLst>
                                          <p:attrName>style.visibility</p:attrName>
                                        </p:attrNameLst>
                                      </p:cBhvr>
                                      <p:to>
                                        <p:strVal val="visible"/>
                                      </p:to>
                                    </p:set>
                                    <p:anim calcmode="lin" valueType="num">
                                      <p:cBhvr additive="base">
                                        <p:cTn dur="750"/>
                                        <p:tgtEl>
                                          <p:spTgt spid="4095"/>
                                        </p:tgtEl>
                                        <p:attrNameLst>
                                          <p:attrName>ppt_w</p:attrName>
                                        </p:attrNameLst>
                                      </p:cBhvr>
                                      <p:tavLst>
                                        <p:tav fmla="" tm="0">
                                          <p:val>
                                            <p:strVal val="0"/>
                                          </p:val>
                                        </p:tav>
                                        <p:tav fmla="" tm="100000">
                                          <p:val>
                                            <p:strVal val="#ppt_w"/>
                                          </p:val>
                                        </p:tav>
                                      </p:tavLst>
                                    </p:anim>
                                    <p:anim calcmode="lin" valueType="num">
                                      <p:cBhvr additive="base">
                                        <p:cTn dur="750"/>
                                        <p:tgtEl>
                                          <p:spTgt spid="409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102" name="Shape 4102"/>
        <p:cNvGrpSpPr/>
        <p:nvPr/>
      </p:nvGrpSpPr>
      <p:grpSpPr>
        <a:xfrm>
          <a:off x="0" y="0"/>
          <a:ext cx="0" cy="0"/>
          <a:chOff x="0" y="0"/>
          <a:chExt cx="0" cy="0"/>
        </a:xfrm>
      </p:grpSpPr>
      <p:sp>
        <p:nvSpPr>
          <p:cNvPr id="4103" name="Google Shape;4103;g2580e301964_0_231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Display屬性</a:t>
            </a:r>
            <a:endParaRPr/>
          </a:p>
        </p:txBody>
      </p:sp>
      <p:grpSp>
        <p:nvGrpSpPr>
          <p:cNvPr id="4104" name="Google Shape;4104;g2580e301964_0_2316"/>
          <p:cNvGrpSpPr/>
          <p:nvPr/>
        </p:nvGrpSpPr>
        <p:grpSpPr>
          <a:xfrm>
            <a:off x="5826806" y="1018339"/>
            <a:ext cx="538327" cy="59700"/>
            <a:chOff x="5607050" y="1793751"/>
            <a:chExt cx="538327" cy="59700"/>
          </a:xfrm>
        </p:grpSpPr>
        <p:sp>
          <p:nvSpPr>
            <p:cNvPr id="4105" name="Google Shape;4105;g2580e301964_0_231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6" name="Google Shape;4106;g2580e301964_0_231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7" name="Google Shape;4107;g2580e301964_0_231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08" name="Google Shape;4108;g2580e301964_0_2316"/>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109" name="Google Shape;4109;g2580e301964_0_2316"/>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0" name="Google Shape;4110;g2580e301964_0_2316"/>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1" name="Google Shape;4111;g2580e301964_0_2316"/>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2" name="Google Shape;4112;g2580e301964_0_2316"/>
          <p:cNvSpPr/>
          <p:nvPr/>
        </p:nvSpPr>
        <p:spPr>
          <a:xfrm>
            <a:off x="507725" y="1498300"/>
            <a:ext cx="5682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lt1"/>
                </a:solidFill>
                <a:latin typeface="Arial"/>
                <a:ea typeface="Arial"/>
                <a:cs typeface="Arial"/>
                <a:sym typeface="Arial"/>
              </a:rPr>
              <a:t>總結：將以上提到的 display 屬性特徵整理如下表：</a:t>
            </a:r>
            <a:endParaRPr sz="1800">
              <a:solidFill>
                <a:schemeClr val="lt1"/>
              </a:solidFill>
              <a:latin typeface="Calibri"/>
              <a:ea typeface="Calibri"/>
              <a:cs typeface="Calibri"/>
              <a:sym typeface="Calibri"/>
            </a:endParaRPr>
          </a:p>
        </p:txBody>
      </p:sp>
      <p:sp>
        <p:nvSpPr>
          <p:cNvPr id="4113" name="Google Shape;4113;g2580e301964_0_2316"/>
          <p:cNvSpPr/>
          <p:nvPr/>
        </p:nvSpPr>
        <p:spPr>
          <a:xfrm>
            <a:off x="800426" y="4929922"/>
            <a:ext cx="7076100" cy="1338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inline屬性 → 可以與其他元素排成同一列</a:t>
            </a:r>
            <a:br>
              <a:rPr lang="en-US" sz="1800">
                <a:solidFill>
                  <a:schemeClr val="lt1"/>
                </a:solidFill>
                <a:latin typeface="Calibri"/>
                <a:ea typeface="Calibri"/>
                <a:cs typeface="Calibri"/>
                <a:sym typeface="Calibri"/>
              </a:rPr>
            </a:br>
            <a:r>
              <a:rPr lang="en-US" sz="1800">
                <a:solidFill>
                  <a:schemeClr val="lt1"/>
                </a:solidFill>
                <a:latin typeface="Arial"/>
                <a:ea typeface="Arial"/>
                <a:cs typeface="Arial"/>
                <a:sym typeface="Arial"/>
              </a:rPr>
              <a:t>block屬性 → 可以設置寬高尺寸</a:t>
            </a:r>
            <a:br>
              <a:rPr lang="en-US" sz="1800">
                <a:solidFill>
                  <a:schemeClr val="lt1"/>
                </a:solidFill>
                <a:latin typeface="Calibri"/>
                <a:ea typeface="Calibri"/>
                <a:cs typeface="Calibri"/>
                <a:sym typeface="Calibri"/>
              </a:rPr>
            </a:br>
            <a:r>
              <a:rPr lang="en-US" sz="1800">
                <a:solidFill>
                  <a:schemeClr val="lt1"/>
                </a:solidFill>
                <a:latin typeface="Arial"/>
                <a:ea typeface="Arial"/>
                <a:cs typeface="Arial"/>
                <a:sym typeface="Arial"/>
              </a:rPr>
              <a:t>inline-block → 既可以與其他元素排成同一列又可以設置寬高尺寸</a:t>
            </a:r>
            <a:endParaRPr sz="1800">
              <a:solidFill>
                <a:schemeClr val="lt1"/>
              </a:solidFill>
              <a:latin typeface="Calibri"/>
              <a:ea typeface="Calibri"/>
              <a:cs typeface="Calibri"/>
              <a:sym typeface="Calibri"/>
            </a:endParaRPr>
          </a:p>
        </p:txBody>
      </p:sp>
      <p:pic>
        <p:nvPicPr>
          <p:cNvPr id="4114" name="Google Shape;4114;g2580e301964_0_2316"/>
          <p:cNvPicPr preferRelativeResize="0"/>
          <p:nvPr/>
        </p:nvPicPr>
        <p:blipFill rotWithShape="1">
          <a:blip r:embed="rId3">
            <a:alphaModFix/>
          </a:blip>
          <a:srcRect b="0" l="0" r="0" t="0"/>
          <a:stretch/>
        </p:blipFill>
        <p:spPr>
          <a:xfrm>
            <a:off x="626555" y="2128353"/>
            <a:ext cx="10520023" cy="244929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108"/>
                                        </p:tgtEl>
                                        <p:attrNameLst>
                                          <p:attrName>style.visibility</p:attrName>
                                        </p:attrNameLst>
                                      </p:cBhvr>
                                      <p:to>
                                        <p:strVal val="visible"/>
                                      </p:to>
                                    </p:set>
                                    <p:animEffect filter="fade" transition="in">
                                      <p:cBhvr>
                                        <p:cTn dur="750"/>
                                        <p:tgtEl>
                                          <p:spTgt spid="4108"/>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109"/>
                                        </p:tgtEl>
                                        <p:attrNameLst>
                                          <p:attrName>style.visibility</p:attrName>
                                        </p:attrNameLst>
                                      </p:cBhvr>
                                      <p:to>
                                        <p:strVal val="visible"/>
                                      </p:to>
                                    </p:set>
                                    <p:anim calcmode="lin" valueType="num">
                                      <p:cBhvr additive="base">
                                        <p:cTn dur="750"/>
                                        <p:tgtEl>
                                          <p:spTgt spid="4109"/>
                                        </p:tgtEl>
                                        <p:attrNameLst>
                                          <p:attrName>ppt_w</p:attrName>
                                        </p:attrNameLst>
                                      </p:cBhvr>
                                      <p:tavLst>
                                        <p:tav fmla="" tm="0">
                                          <p:val>
                                            <p:strVal val="0"/>
                                          </p:val>
                                        </p:tav>
                                        <p:tav fmla="" tm="100000">
                                          <p:val>
                                            <p:strVal val="#ppt_w"/>
                                          </p:val>
                                        </p:tav>
                                      </p:tavLst>
                                    </p:anim>
                                    <p:anim calcmode="lin" valueType="num">
                                      <p:cBhvr additive="base">
                                        <p:cTn dur="750"/>
                                        <p:tgtEl>
                                          <p:spTgt spid="410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110"/>
                                        </p:tgtEl>
                                        <p:attrNameLst>
                                          <p:attrName>style.visibility</p:attrName>
                                        </p:attrNameLst>
                                      </p:cBhvr>
                                      <p:to>
                                        <p:strVal val="visible"/>
                                      </p:to>
                                    </p:set>
                                    <p:anim calcmode="lin" valueType="num">
                                      <p:cBhvr additive="base">
                                        <p:cTn dur="750"/>
                                        <p:tgtEl>
                                          <p:spTgt spid="4110"/>
                                        </p:tgtEl>
                                        <p:attrNameLst>
                                          <p:attrName>ppt_w</p:attrName>
                                        </p:attrNameLst>
                                      </p:cBhvr>
                                      <p:tavLst>
                                        <p:tav fmla="" tm="0">
                                          <p:val>
                                            <p:strVal val="0"/>
                                          </p:val>
                                        </p:tav>
                                        <p:tav fmla="" tm="100000">
                                          <p:val>
                                            <p:strVal val="#ppt_w"/>
                                          </p:val>
                                        </p:tav>
                                      </p:tavLst>
                                    </p:anim>
                                    <p:anim calcmode="lin" valueType="num">
                                      <p:cBhvr additive="base">
                                        <p:cTn dur="750"/>
                                        <p:tgtEl>
                                          <p:spTgt spid="411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111"/>
                                        </p:tgtEl>
                                        <p:attrNameLst>
                                          <p:attrName>style.visibility</p:attrName>
                                        </p:attrNameLst>
                                      </p:cBhvr>
                                      <p:to>
                                        <p:strVal val="visible"/>
                                      </p:to>
                                    </p:set>
                                    <p:anim calcmode="lin" valueType="num">
                                      <p:cBhvr additive="base">
                                        <p:cTn dur="750"/>
                                        <p:tgtEl>
                                          <p:spTgt spid="4111"/>
                                        </p:tgtEl>
                                        <p:attrNameLst>
                                          <p:attrName>ppt_w</p:attrName>
                                        </p:attrNameLst>
                                      </p:cBhvr>
                                      <p:tavLst>
                                        <p:tav fmla="" tm="0">
                                          <p:val>
                                            <p:strVal val="0"/>
                                          </p:val>
                                        </p:tav>
                                        <p:tav fmla="" tm="100000">
                                          <p:val>
                                            <p:strVal val="#ppt_w"/>
                                          </p:val>
                                        </p:tav>
                                      </p:tavLst>
                                    </p:anim>
                                    <p:anim calcmode="lin" valueType="num">
                                      <p:cBhvr additive="base">
                                        <p:cTn dur="750"/>
                                        <p:tgtEl>
                                          <p:spTgt spid="411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119" name="Shape 4119"/>
        <p:cNvGrpSpPr/>
        <p:nvPr/>
      </p:nvGrpSpPr>
      <p:grpSpPr>
        <a:xfrm>
          <a:off x="0" y="0"/>
          <a:ext cx="0" cy="0"/>
          <a:chOff x="0" y="0"/>
          <a:chExt cx="0" cy="0"/>
        </a:xfrm>
      </p:grpSpPr>
      <p:sp>
        <p:nvSpPr>
          <p:cNvPr id="4120" name="Google Shape;4120;g2580e301964_0_233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Display屬性</a:t>
            </a:r>
            <a:endParaRPr/>
          </a:p>
        </p:txBody>
      </p:sp>
      <p:grpSp>
        <p:nvGrpSpPr>
          <p:cNvPr id="4121" name="Google Shape;4121;g2580e301964_0_2332"/>
          <p:cNvGrpSpPr/>
          <p:nvPr/>
        </p:nvGrpSpPr>
        <p:grpSpPr>
          <a:xfrm>
            <a:off x="5826806" y="1018339"/>
            <a:ext cx="538327" cy="59700"/>
            <a:chOff x="5607050" y="1793751"/>
            <a:chExt cx="538327" cy="59700"/>
          </a:xfrm>
        </p:grpSpPr>
        <p:sp>
          <p:nvSpPr>
            <p:cNvPr id="4122" name="Google Shape;4122;g2580e301964_0_233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3" name="Google Shape;4123;g2580e301964_0_233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4" name="Google Shape;4124;g2580e301964_0_233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25" name="Google Shape;4125;g2580e301964_0_2332"/>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126" name="Google Shape;4126;g2580e301964_0_2332"/>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7" name="Google Shape;4127;g2580e301964_0_2332"/>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8" name="Google Shape;4128;g2580e301964_0_2332"/>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29" name="Google Shape;4129;g2580e301964_0_2332"/>
          <p:cNvPicPr preferRelativeResize="0"/>
          <p:nvPr/>
        </p:nvPicPr>
        <p:blipFill rotWithShape="1">
          <a:blip r:embed="rId3">
            <a:alphaModFix/>
          </a:blip>
          <a:srcRect b="0" l="0" r="0" t="0"/>
          <a:stretch/>
        </p:blipFill>
        <p:spPr>
          <a:xfrm>
            <a:off x="142874" y="1394112"/>
            <a:ext cx="5953125" cy="1657350"/>
          </a:xfrm>
          <a:prstGeom prst="rect">
            <a:avLst/>
          </a:prstGeom>
          <a:noFill/>
          <a:ln>
            <a:noFill/>
          </a:ln>
        </p:spPr>
      </p:pic>
      <p:pic>
        <p:nvPicPr>
          <p:cNvPr id="4130" name="Google Shape;4130;g2580e301964_0_2332"/>
          <p:cNvPicPr preferRelativeResize="0"/>
          <p:nvPr/>
        </p:nvPicPr>
        <p:blipFill rotWithShape="1">
          <a:blip r:embed="rId4">
            <a:alphaModFix/>
          </a:blip>
          <a:srcRect b="0" l="0" r="0" t="0"/>
          <a:stretch/>
        </p:blipFill>
        <p:spPr>
          <a:xfrm>
            <a:off x="82723" y="3221132"/>
            <a:ext cx="6039693" cy="3296110"/>
          </a:xfrm>
          <a:prstGeom prst="rect">
            <a:avLst/>
          </a:prstGeom>
          <a:noFill/>
          <a:ln>
            <a:noFill/>
          </a:ln>
        </p:spPr>
      </p:pic>
      <p:pic>
        <p:nvPicPr>
          <p:cNvPr id="4131" name="Google Shape;4131;g2580e301964_0_2332"/>
          <p:cNvPicPr preferRelativeResize="0"/>
          <p:nvPr/>
        </p:nvPicPr>
        <p:blipFill rotWithShape="1">
          <a:blip r:embed="rId5">
            <a:alphaModFix/>
          </a:blip>
          <a:srcRect b="0" l="0" r="0" t="0"/>
          <a:stretch/>
        </p:blipFill>
        <p:spPr>
          <a:xfrm>
            <a:off x="6122416" y="2494613"/>
            <a:ext cx="6020641" cy="2276793"/>
          </a:xfrm>
          <a:prstGeom prst="rect">
            <a:avLst/>
          </a:prstGeom>
          <a:noFill/>
          <a:ln>
            <a:noFill/>
          </a:ln>
        </p:spPr>
      </p:pic>
      <p:sp>
        <p:nvSpPr>
          <p:cNvPr id="4132" name="Google Shape;4132;g2580e301964_0_2332"/>
          <p:cNvSpPr/>
          <p:nvPr/>
        </p:nvSpPr>
        <p:spPr>
          <a:xfrm>
            <a:off x="-4" y="1018347"/>
            <a:ext cx="5319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lt1"/>
                </a:solidFill>
              </a:rPr>
              <a:t>EXAMPLE</a:t>
            </a:r>
            <a:r>
              <a:rPr i="1" lang="en-US" sz="1800">
                <a:solidFill>
                  <a:schemeClr val="lt1"/>
                </a:solidFill>
                <a:latin typeface="Arial"/>
                <a:ea typeface="Arial"/>
                <a:cs typeface="Arial"/>
                <a:sym typeface="Arial"/>
              </a:rPr>
              <a:t>：</a:t>
            </a: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125"/>
                                        </p:tgtEl>
                                        <p:attrNameLst>
                                          <p:attrName>style.visibility</p:attrName>
                                        </p:attrNameLst>
                                      </p:cBhvr>
                                      <p:to>
                                        <p:strVal val="visible"/>
                                      </p:to>
                                    </p:set>
                                    <p:animEffect filter="fade" transition="in">
                                      <p:cBhvr>
                                        <p:cTn dur="750"/>
                                        <p:tgtEl>
                                          <p:spTgt spid="4125"/>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126"/>
                                        </p:tgtEl>
                                        <p:attrNameLst>
                                          <p:attrName>style.visibility</p:attrName>
                                        </p:attrNameLst>
                                      </p:cBhvr>
                                      <p:to>
                                        <p:strVal val="visible"/>
                                      </p:to>
                                    </p:set>
                                    <p:anim calcmode="lin" valueType="num">
                                      <p:cBhvr additive="base">
                                        <p:cTn dur="750"/>
                                        <p:tgtEl>
                                          <p:spTgt spid="4126"/>
                                        </p:tgtEl>
                                        <p:attrNameLst>
                                          <p:attrName>ppt_w</p:attrName>
                                        </p:attrNameLst>
                                      </p:cBhvr>
                                      <p:tavLst>
                                        <p:tav fmla="" tm="0">
                                          <p:val>
                                            <p:strVal val="0"/>
                                          </p:val>
                                        </p:tav>
                                        <p:tav fmla="" tm="100000">
                                          <p:val>
                                            <p:strVal val="#ppt_w"/>
                                          </p:val>
                                        </p:tav>
                                      </p:tavLst>
                                    </p:anim>
                                    <p:anim calcmode="lin" valueType="num">
                                      <p:cBhvr additive="base">
                                        <p:cTn dur="750"/>
                                        <p:tgtEl>
                                          <p:spTgt spid="41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127"/>
                                        </p:tgtEl>
                                        <p:attrNameLst>
                                          <p:attrName>style.visibility</p:attrName>
                                        </p:attrNameLst>
                                      </p:cBhvr>
                                      <p:to>
                                        <p:strVal val="visible"/>
                                      </p:to>
                                    </p:set>
                                    <p:anim calcmode="lin" valueType="num">
                                      <p:cBhvr additive="base">
                                        <p:cTn dur="750"/>
                                        <p:tgtEl>
                                          <p:spTgt spid="4127"/>
                                        </p:tgtEl>
                                        <p:attrNameLst>
                                          <p:attrName>ppt_w</p:attrName>
                                        </p:attrNameLst>
                                      </p:cBhvr>
                                      <p:tavLst>
                                        <p:tav fmla="" tm="0">
                                          <p:val>
                                            <p:strVal val="0"/>
                                          </p:val>
                                        </p:tav>
                                        <p:tav fmla="" tm="100000">
                                          <p:val>
                                            <p:strVal val="#ppt_w"/>
                                          </p:val>
                                        </p:tav>
                                      </p:tavLst>
                                    </p:anim>
                                    <p:anim calcmode="lin" valueType="num">
                                      <p:cBhvr additive="base">
                                        <p:cTn dur="750"/>
                                        <p:tgtEl>
                                          <p:spTgt spid="41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128"/>
                                        </p:tgtEl>
                                        <p:attrNameLst>
                                          <p:attrName>style.visibility</p:attrName>
                                        </p:attrNameLst>
                                      </p:cBhvr>
                                      <p:to>
                                        <p:strVal val="visible"/>
                                      </p:to>
                                    </p:set>
                                    <p:anim calcmode="lin" valueType="num">
                                      <p:cBhvr additive="base">
                                        <p:cTn dur="750"/>
                                        <p:tgtEl>
                                          <p:spTgt spid="4128"/>
                                        </p:tgtEl>
                                        <p:attrNameLst>
                                          <p:attrName>ppt_w</p:attrName>
                                        </p:attrNameLst>
                                      </p:cBhvr>
                                      <p:tavLst>
                                        <p:tav fmla="" tm="0">
                                          <p:val>
                                            <p:strVal val="0"/>
                                          </p:val>
                                        </p:tav>
                                        <p:tav fmla="" tm="100000">
                                          <p:val>
                                            <p:strVal val="#ppt_w"/>
                                          </p:val>
                                        </p:tav>
                                      </p:tavLst>
                                    </p:anim>
                                    <p:anim calcmode="lin" valueType="num">
                                      <p:cBhvr additive="base">
                                        <p:cTn dur="750"/>
                                        <p:tgtEl>
                                          <p:spTgt spid="41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137" name="Shape 4137"/>
        <p:cNvGrpSpPr/>
        <p:nvPr/>
      </p:nvGrpSpPr>
      <p:grpSpPr>
        <a:xfrm>
          <a:off x="0" y="0"/>
          <a:ext cx="0" cy="0"/>
          <a:chOff x="0" y="0"/>
          <a:chExt cx="0" cy="0"/>
        </a:xfrm>
      </p:grpSpPr>
      <p:sp>
        <p:nvSpPr>
          <p:cNvPr id="4138" name="Google Shape;4138;g2580e301964_0_234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Position屬性</a:t>
            </a:r>
            <a:endParaRPr/>
          </a:p>
        </p:txBody>
      </p:sp>
      <p:grpSp>
        <p:nvGrpSpPr>
          <p:cNvPr id="4139" name="Google Shape;4139;g2580e301964_0_2348"/>
          <p:cNvGrpSpPr/>
          <p:nvPr/>
        </p:nvGrpSpPr>
        <p:grpSpPr>
          <a:xfrm>
            <a:off x="5826806" y="1018339"/>
            <a:ext cx="538327" cy="59700"/>
            <a:chOff x="5607050" y="1793751"/>
            <a:chExt cx="538327" cy="59700"/>
          </a:xfrm>
        </p:grpSpPr>
        <p:sp>
          <p:nvSpPr>
            <p:cNvPr id="4140" name="Google Shape;4140;g2580e301964_0_234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1" name="Google Shape;4141;g2580e301964_0_234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2" name="Google Shape;4142;g2580e301964_0_234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3" name="Google Shape;4143;g2580e301964_0_2348"/>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144" name="Google Shape;4144;g2580e301964_0_2348"/>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5" name="Google Shape;4145;g2580e301964_0_2348"/>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6" name="Google Shape;4146;g2580e301964_0_2348"/>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47" name="Google Shape;4147;g2580e301964_0_2348"/>
          <p:cNvPicPr preferRelativeResize="0"/>
          <p:nvPr/>
        </p:nvPicPr>
        <p:blipFill rotWithShape="1">
          <a:blip r:embed="rId3">
            <a:alphaModFix/>
          </a:blip>
          <a:srcRect b="0" l="0" r="0" t="0"/>
          <a:stretch/>
        </p:blipFill>
        <p:spPr>
          <a:xfrm>
            <a:off x="1967383" y="2272079"/>
            <a:ext cx="8002117" cy="3524742"/>
          </a:xfrm>
          <a:prstGeom prst="rect">
            <a:avLst/>
          </a:prstGeom>
          <a:noFill/>
          <a:ln>
            <a:noFill/>
          </a:ln>
        </p:spPr>
      </p:pic>
      <p:sp>
        <p:nvSpPr>
          <p:cNvPr id="4148" name="Google Shape;4148;g2580e301964_0_2348"/>
          <p:cNvSpPr txBox="1"/>
          <p:nvPr/>
        </p:nvSpPr>
        <p:spPr>
          <a:xfrm>
            <a:off x="1226127" y="1601698"/>
            <a:ext cx="4839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position</a:t>
            </a:r>
            <a:endParaRPr sz="32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143"/>
                                        </p:tgtEl>
                                        <p:attrNameLst>
                                          <p:attrName>style.visibility</p:attrName>
                                        </p:attrNameLst>
                                      </p:cBhvr>
                                      <p:to>
                                        <p:strVal val="visible"/>
                                      </p:to>
                                    </p:set>
                                    <p:animEffect filter="fade" transition="in">
                                      <p:cBhvr>
                                        <p:cTn dur="750"/>
                                        <p:tgtEl>
                                          <p:spTgt spid="4143"/>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144"/>
                                        </p:tgtEl>
                                        <p:attrNameLst>
                                          <p:attrName>style.visibility</p:attrName>
                                        </p:attrNameLst>
                                      </p:cBhvr>
                                      <p:to>
                                        <p:strVal val="visible"/>
                                      </p:to>
                                    </p:set>
                                    <p:anim calcmode="lin" valueType="num">
                                      <p:cBhvr additive="base">
                                        <p:cTn dur="750"/>
                                        <p:tgtEl>
                                          <p:spTgt spid="4144"/>
                                        </p:tgtEl>
                                        <p:attrNameLst>
                                          <p:attrName>ppt_w</p:attrName>
                                        </p:attrNameLst>
                                      </p:cBhvr>
                                      <p:tavLst>
                                        <p:tav fmla="" tm="0">
                                          <p:val>
                                            <p:strVal val="0"/>
                                          </p:val>
                                        </p:tav>
                                        <p:tav fmla="" tm="100000">
                                          <p:val>
                                            <p:strVal val="#ppt_w"/>
                                          </p:val>
                                        </p:tav>
                                      </p:tavLst>
                                    </p:anim>
                                    <p:anim calcmode="lin" valueType="num">
                                      <p:cBhvr additive="base">
                                        <p:cTn dur="750"/>
                                        <p:tgtEl>
                                          <p:spTgt spid="41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145"/>
                                        </p:tgtEl>
                                        <p:attrNameLst>
                                          <p:attrName>style.visibility</p:attrName>
                                        </p:attrNameLst>
                                      </p:cBhvr>
                                      <p:to>
                                        <p:strVal val="visible"/>
                                      </p:to>
                                    </p:set>
                                    <p:anim calcmode="lin" valueType="num">
                                      <p:cBhvr additive="base">
                                        <p:cTn dur="750"/>
                                        <p:tgtEl>
                                          <p:spTgt spid="4145"/>
                                        </p:tgtEl>
                                        <p:attrNameLst>
                                          <p:attrName>ppt_w</p:attrName>
                                        </p:attrNameLst>
                                      </p:cBhvr>
                                      <p:tavLst>
                                        <p:tav fmla="" tm="0">
                                          <p:val>
                                            <p:strVal val="0"/>
                                          </p:val>
                                        </p:tav>
                                        <p:tav fmla="" tm="100000">
                                          <p:val>
                                            <p:strVal val="#ppt_w"/>
                                          </p:val>
                                        </p:tav>
                                      </p:tavLst>
                                    </p:anim>
                                    <p:anim calcmode="lin" valueType="num">
                                      <p:cBhvr additive="base">
                                        <p:cTn dur="750"/>
                                        <p:tgtEl>
                                          <p:spTgt spid="41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146"/>
                                        </p:tgtEl>
                                        <p:attrNameLst>
                                          <p:attrName>style.visibility</p:attrName>
                                        </p:attrNameLst>
                                      </p:cBhvr>
                                      <p:to>
                                        <p:strVal val="visible"/>
                                      </p:to>
                                    </p:set>
                                    <p:anim calcmode="lin" valueType="num">
                                      <p:cBhvr additive="base">
                                        <p:cTn dur="750"/>
                                        <p:tgtEl>
                                          <p:spTgt spid="4146"/>
                                        </p:tgtEl>
                                        <p:attrNameLst>
                                          <p:attrName>ppt_w</p:attrName>
                                        </p:attrNameLst>
                                      </p:cBhvr>
                                      <p:tavLst>
                                        <p:tav fmla="" tm="0">
                                          <p:val>
                                            <p:strVal val="0"/>
                                          </p:val>
                                        </p:tav>
                                        <p:tav fmla="" tm="100000">
                                          <p:val>
                                            <p:strVal val="#ppt_w"/>
                                          </p:val>
                                        </p:tav>
                                      </p:tavLst>
                                    </p:anim>
                                    <p:anim calcmode="lin" valueType="num">
                                      <p:cBhvr additive="base">
                                        <p:cTn dur="750"/>
                                        <p:tgtEl>
                                          <p:spTgt spid="414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153" name="Shape 4153"/>
        <p:cNvGrpSpPr/>
        <p:nvPr/>
      </p:nvGrpSpPr>
      <p:grpSpPr>
        <a:xfrm>
          <a:off x="0" y="0"/>
          <a:ext cx="0" cy="0"/>
          <a:chOff x="0" y="0"/>
          <a:chExt cx="0" cy="0"/>
        </a:xfrm>
      </p:grpSpPr>
      <p:sp>
        <p:nvSpPr>
          <p:cNvPr id="4154" name="Google Shape;4154;g2580e301964_0_236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Position屬性</a:t>
            </a:r>
            <a:endParaRPr/>
          </a:p>
        </p:txBody>
      </p:sp>
      <p:grpSp>
        <p:nvGrpSpPr>
          <p:cNvPr id="4155" name="Google Shape;4155;g2580e301964_0_2363"/>
          <p:cNvGrpSpPr/>
          <p:nvPr/>
        </p:nvGrpSpPr>
        <p:grpSpPr>
          <a:xfrm>
            <a:off x="5826806" y="1018339"/>
            <a:ext cx="538327" cy="59700"/>
            <a:chOff x="5607050" y="1793751"/>
            <a:chExt cx="538327" cy="59700"/>
          </a:xfrm>
        </p:grpSpPr>
        <p:sp>
          <p:nvSpPr>
            <p:cNvPr id="4156" name="Google Shape;4156;g2580e301964_0_236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7" name="Google Shape;4157;g2580e301964_0_236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8" name="Google Shape;4158;g2580e301964_0_236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59" name="Google Shape;4159;g2580e301964_0_2363"/>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160" name="Google Shape;4160;g2580e301964_0_2363"/>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1" name="Google Shape;4161;g2580e301964_0_2363"/>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2" name="Google Shape;4162;g2580e301964_0_2363"/>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63" name="Google Shape;4163;g2580e301964_0_2363"/>
          <p:cNvPicPr preferRelativeResize="0"/>
          <p:nvPr/>
        </p:nvPicPr>
        <p:blipFill rotWithShape="1">
          <a:blip r:embed="rId3">
            <a:alphaModFix/>
          </a:blip>
          <a:srcRect b="0" l="0" r="0" t="0"/>
          <a:stretch/>
        </p:blipFill>
        <p:spPr>
          <a:xfrm>
            <a:off x="1870356" y="2125038"/>
            <a:ext cx="8391525" cy="4457700"/>
          </a:xfrm>
          <a:prstGeom prst="rect">
            <a:avLst/>
          </a:prstGeom>
          <a:noFill/>
          <a:ln>
            <a:noFill/>
          </a:ln>
        </p:spPr>
      </p:pic>
      <p:pic>
        <p:nvPicPr>
          <p:cNvPr id="4164" name="Google Shape;4164;g2580e301964_0_2363"/>
          <p:cNvPicPr preferRelativeResize="0"/>
          <p:nvPr/>
        </p:nvPicPr>
        <p:blipFill rotWithShape="1">
          <a:blip r:embed="rId4">
            <a:alphaModFix/>
          </a:blip>
          <a:srcRect b="0" l="0" r="0" t="0"/>
          <a:stretch/>
        </p:blipFill>
        <p:spPr>
          <a:xfrm>
            <a:off x="1870356" y="1240589"/>
            <a:ext cx="8173591" cy="75258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159"/>
                                        </p:tgtEl>
                                        <p:attrNameLst>
                                          <p:attrName>style.visibility</p:attrName>
                                        </p:attrNameLst>
                                      </p:cBhvr>
                                      <p:to>
                                        <p:strVal val="visible"/>
                                      </p:to>
                                    </p:set>
                                    <p:animEffect filter="fade" transition="in">
                                      <p:cBhvr>
                                        <p:cTn dur="750"/>
                                        <p:tgtEl>
                                          <p:spTgt spid="4159"/>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160"/>
                                        </p:tgtEl>
                                        <p:attrNameLst>
                                          <p:attrName>style.visibility</p:attrName>
                                        </p:attrNameLst>
                                      </p:cBhvr>
                                      <p:to>
                                        <p:strVal val="visible"/>
                                      </p:to>
                                    </p:set>
                                    <p:anim calcmode="lin" valueType="num">
                                      <p:cBhvr additive="base">
                                        <p:cTn dur="750"/>
                                        <p:tgtEl>
                                          <p:spTgt spid="4160"/>
                                        </p:tgtEl>
                                        <p:attrNameLst>
                                          <p:attrName>ppt_w</p:attrName>
                                        </p:attrNameLst>
                                      </p:cBhvr>
                                      <p:tavLst>
                                        <p:tav fmla="" tm="0">
                                          <p:val>
                                            <p:strVal val="0"/>
                                          </p:val>
                                        </p:tav>
                                        <p:tav fmla="" tm="100000">
                                          <p:val>
                                            <p:strVal val="#ppt_w"/>
                                          </p:val>
                                        </p:tav>
                                      </p:tavLst>
                                    </p:anim>
                                    <p:anim calcmode="lin" valueType="num">
                                      <p:cBhvr additive="base">
                                        <p:cTn dur="750"/>
                                        <p:tgtEl>
                                          <p:spTgt spid="41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161"/>
                                        </p:tgtEl>
                                        <p:attrNameLst>
                                          <p:attrName>style.visibility</p:attrName>
                                        </p:attrNameLst>
                                      </p:cBhvr>
                                      <p:to>
                                        <p:strVal val="visible"/>
                                      </p:to>
                                    </p:set>
                                    <p:anim calcmode="lin" valueType="num">
                                      <p:cBhvr additive="base">
                                        <p:cTn dur="750"/>
                                        <p:tgtEl>
                                          <p:spTgt spid="4161"/>
                                        </p:tgtEl>
                                        <p:attrNameLst>
                                          <p:attrName>ppt_w</p:attrName>
                                        </p:attrNameLst>
                                      </p:cBhvr>
                                      <p:tavLst>
                                        <p:tav fmla="" tm="0">
                                          <p:val>
                                            <p:strVal val="0"/>
                                          </p:val>
                                        </p:tav>
                                        <p:tav fmla="" tm="100000">
                                          <p:val>
                                            <p:strVal val="#ppt_w"/>
                                          </p:val>
                                        </p:tav>
                                      </p:tavLst>
                                    </p:anim>
                                    <p:anim calcmode="lin" valueType="num">
                                      <p:cBhvr additive="base">
                                        <p:cTn dur="750"/>
                                        <p:tgtEl>
                                          <p:spTgt spid="416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162"/>
                                        </p:tgtEl>
                                        <p:attrNameLst>
                                          <p:attrName>style.visibility</p:attrName>
                                        </p:attrNameLst>
                                      </p:cBhvr>
                                      <p:to>
                                        <p:strVal val="visible"/>
                                      </p:to>
                                    </p:set>
                                    <p:anim calcmode="lin" valueType="num">
                                      <p:cBhvr additive="base">
                                        <p:cTn dur="750"/>
                                        <p:tgtEl>
                                          <p:spTgt spid="4162"/>
                                        </p:tgtEl>
                                        <p:attrNameLst>
                                          <p:attrName>ppt_w</p:attrName>
                                        </p:attrNameLst>
                                      </p:cBhvr>
                                      <p:tavLst>
                                        <p:tav fmla="" tm="0">
                                          <p:val>
                                            <p:strVal val="0"/>
                                          </p:val>
                                        </p:tav>
                                        <p:tav fmla="" tm="100000">
                                          <p:val>
                                            <p:strVal val="#ppt_w"/>
                                          </p:val>
                                        </p:tav>
                                      </p:tavLst>
                                    </p:anim>
                                    <p:anim calcmode="lin" valueType="num">
                                      <p:cBhvr additive="base">
                                        <p:cTn dur="750"/>
                                        <p:tgtEl>
                                          <p:spTgt spid="416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169" name="Shape 4169"/>
        <p:cNvGrpSpPr/>
        <p:nvPr/>
      </p:nvGrpSpPr>
      <p:grpSpPr>
        <a:xfrm>
          <a:off x="0" y="0"/>
          <a:ext cx="0" cy="0"/>
          <a:chOff x="0" y="0"/>
          <a:chExt cx="0" cy="0"/>
        </a:xfrm>
      </p:grpSpPr>
      <p:sp>
        <p:nvSpPr>
          <p:cNvPr id="4170" name="Google Shape;4170;g2580e301964_0_237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Position屬性</a:t>
            </a:r>
            <a:endParaRPr/>
          </a:p>
        </p:txBody>
      </p:sp>
      <p:grpSp>
        <p:nvGrpSpPr>
          <p:cNvPr id="4171" name="Google Shape;4171;g2580e301964_0_2378"/>
          <p:cNvGrpSpPr/>
          <p:nvPr/>
        </p:nvGrpSpPr>
        <p:grpSpPr>
          <a:xfrm>
            <a:off x="5826806" y="1018339"/>
            <a:ext cx="538327" cy="59700"/>
            <a:chOff x="5607050" y="1793751"/>
            <a:chExt cx="538327" cy="59700"/>
          </a:xfrm>
        </p:grpSpPr>
        <p:sp>
          <p:nvSpPr>
            <p:cNvPr id="4172" name="Google Shape;4172;g2580e301964_0_237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3" name="Google Shape;4173;g2580e301964_0_237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4" name="Google Shape;4174;g2580e301964_0_237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75" name="Google Shape;4175;g2580e301964_0_2378"/>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176" name="Google Shape;4176;g2580e301964_0_2378"/>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7" name="Google Shape;4177;g2580e301964_0_2378"/>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8" name="Google Shape;4178;g2580e301964_0_2378"/>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79" name="Google Shape;4179;g2580e301964_0_2378"/>
          <p:cNvPicPr preferRelativeResize="0"/>
          <p:nvPr/>
        </p:nvPicPr>
        <p:blipFill rotWithShape="1">
          <a:blip r:embed="rId3">
            <a:alphaModFix/>
          </a:blip>
          <a:srcRect b="0" l="0" r="0" t="0"/>
          <a:stretch/>
        </p:blipFill>
        <p:spPr>
          <a:xfrm>
            <a:off x="2686996" y="1533872"/>
            <a:ext cx="6743700" cy="733425"/>
          </a:xfrm>
          <a:prstGeom prst="rect">
            <a:avLst/>
          </a:prstGeom>
          <a:noFill/>
          <a:ln>
            <a:noFill/>
          </a:ln>
        </p:spPr>
      </p:pic>
      <p:pic>
        <p:nvPicPr>
          <p:cNvPr id="4180" name="Google Shape;4180;g2580e301964_0_2378"/>
          <p:cNvPicPr preferRelativeResize="0"/>
          <p:nvPr/>
        </p:nvPicPr>
        <p:blipFill rotWithShape="1">
          <a:blip r:embed="rId4">
            <a:alphaModFix/>
          </a:blip>
          <a:srcRect b="0" l="0" r="0" t="0"/>
          <a:stretch/>
        </p:blipFill>
        <p:spPr>
          <a:xfrm>
            <a:off x="3911317" y="2723069"/>
            <a:ext cx="4429125" cy="348615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175"/>
                                        </p:tgtEl>
                                        <p:attrNameLst>
                                          <p:attrName>style.visibility</p:attrName>
                                        </p:attrNameLst>
                                      </p:cBhvr>
                                      <p:to>
                                        <p:strVal val="visible"/>
                                      </p:to>
                                    </p:set>
                                    <p:animEffect filter="fade" transition="in">
                                      <p:cBhvr>
                                        <p:cTn dur="750"/>
                                        <p:tgtEl>
                                          <p:spTgt spid="4175"/>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176"/>
                                        </p:tgtEl>
                                        <p:attrNameLst>
                                          <p:attrName>style.visibility</p:attrName>
                                        </p:attrNameLst>
                                      </p:cBhvr>
                                      <p:to>
                                        <p:strVal val="visible"/>
                                      </p:to>
                                    </p:set>
                                    <p:anim calcmode="lin" valueType="num">
                                      <p:cBhvr additive="base">
                                        <p:cTn dur="750"/>
                                        <p:tgtEl>
                                          <p:spTgt spid="4176"/>
                                        </p:tgtEl>
                                        <p:attrNameLst>
                                          <p:attrName>ppt_w</p:attrName>
                                        </p:attrNameLst>
                                      </p:cBhvr>
                                      <p:tavLst>
                                        <p:tav fmla="" tm="0">
                                          <p:val>
                                            <p:strVal val="0"/>
                                          </p:val>
                                        </p:tav>
                                        <p:tav fmla="" tm="100000">
                                          <p:val>
                                            <p:strVal val="#ppt_w"/>
                                          </p:val>
                                        </p:tav>
                                      </p:tavLst>
                                    </p:anim>
                                    <p:anim calcmode="lin" valueType="num">
                                      <p:cBhvr additive="base">
                                        <p:cTn dur="750"/>
                                        <p:tgtEl>
                                          <p:spTgt spid="41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177"/>
                                        </p:tgtEl>
                                        <p:attrNameLst>
                                          <p:attrName>style.visibility</p:attrName>
                                        </p:attrNameLst>
                                      </p:cBhvr>
                                      <p:to>
                                        <p:strVal val="visible"/>
                                      </p:to>
                                    </p:set>
                                    <p:anim calcmode="lin" valueType="num">
                                      <p:cBhvr additive="base">
                                        <p:cTn dur="750"/>
                                        <p:tgtEl>
                                          <p:spTgt spid="4177"/>
                                        </p:tgtEl>
                                        <p:attrNameLst>
                                          <p:attrName>ppt_w</p:attrName>
                                        </p:attrNameLst>
                                      </p:cBhvr>
                                      <p:tavLst>
                                        <p:tav fmla="" tm="0">
                                          <p:val>
                                            <p:strVal val="0"/>
                                          </p:val>
                                        </p:tav>
                                        <p:tav fmla="" tm="100000">
                                          <p:val>
                                            <p:strVal val="#ppt_w"/>
                                          </p:val>
                                        </p:tav>
                                      </p:tavLst>
                                    </p:anim>
                                    <p:anim calcmode="lin" valueType="num">
                                      <p:cBhvr additive="base">
                                        <p:cTn dur="750"/>
                                        <p:tgtEl>
                                          <p:spTgt spid="417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178"/>
                                        </p:tgtEl>
                                        <p:attrNameLst>
                                          <p:attrName>style.visibility</p:attrName>
                                        </p:attrNameLst>
                                      </p:cBhvr>
                                      <p:to>
                                        <p:strVal val="visible"/>
                                      </p:to>
                                    </p:set>
                                    <p:anim calcmode="lin" valueType="num">
                                      <p:cBhvr additive="base">
                                        <p:cTn dur="750"/>
                                        <p:tgtEl>
                                          <p:spTgt spid="4178"/>
                                        </p:tgtEl>
                                        <p:attrNameLst>
                                          <p:attrName>ppt_w</p:attrName>
                                        </p:attrNameLst>
                                      </p:cBhvr>
                                      <p:tavLst>
                                        <p:tav fmla="" tm="0">
                                          <p:val>
                                            <p:strVal val="0"/>
                                          </p:val>
                                        </p:tav>
                                        <p:tav fmla="" tm="100000">
                                          <p:val>
                                            <p:strVal val="#ppt_w"/>
                                          </p:val>
                                        </p:tav>
                                      </p:tavLst>
                                    </p:anim>
                                    <p:anim calcmode="lin" valueType="num">
                                      <p:cBhvr additive="base">
                                        <p:cTn dur="750"/>
                                        <p:tgtEl>
                                          <p:spTgt spid="41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185" name="Shape 4185"/>
        <p:cNvGrpSpPr/>
        <p:nvPr/>
      </p:nvGrpSpPr>
      <p:grpSpPr>
        <a:xfrm>
          <a:off x="0" y="0"/>
          <a:ext cx="0" cy="0"/>
          <a:chOff x="0" y="0"/>
          <a:chExt cx="0" cy="0"/>
        </a:xfrm>
      </p:grpSpPr>
      <p:sp>
        <p:nvSpPr>
          <p:cNvPr id="4186" name="Google Shape;4186;g2580e301964_0_239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Position屬性</a:t>
            </a:r>
            <a:endParaRPr/>
          </a:p>
        </p:txBody>
      </p:sp>
      <p:grpSp>
        <p:nvGrpSpPr>
          <p:cNvPr id="4187" name="Google Shape;4187;g2580e301964_0_2393"/>
          <p:cNvGrpSpPr/>
          <p:nvPr/>
        </p:nvGrpSpPr>
        <p:grpSpPr>
          <a:xfrm>
            <a:off x="5826806" y="1018339"/>
            <a:ext cx="538327" cy="59700"/>
            <a:chOff x="5607050" y="1793751"/>
            <a:chExt cx="538327" cy="59700"/>
          </a:xfrm>
        </p:grpSpPr>
        <p:sp>
          <p:nvSpPr>
            <p:cNvPr id="4188" name="Google Shape;4188;g2580e301964_0_239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9" name="Google Shape;4189;g2580e301964_0_239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0" name="Google Shape;4190;g2580e301964_0_239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91" name="Google Shape;4191;g2580e301964_0_2393"/>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192" name="Google Shape;4192;g2580e301964_0_2393"/>
          <p:cNvSpPr/>
          <p:nvPr/>
        </p:nvSpPr>
        <p:spPr>
          <a:xfrm>
            <a:off x="2198339" y="-434315"/>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3" name="Google Shape;4193;g2580e301964_0_2393"/>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4" name="Google Shape;4194;g2580e301964_0_2393"/>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95" name="Google Shape;4195;g2580e301964_0_2393"/>
          <p:cNvPicPr preferRelativeResize="0"/>
          <p:nvPr/>
        </p:nvPicPr>
        <p:blipFill rotWithShape="1">
          <a:blip r:embed="rId3">
            <a:alphaModFix/>
          </a:blip>
          <a:srcRect b="0" l="0" r="0" t="0"/>
          <a:stretch/>
        </p:blipFill>
        <p:spPr>
          <a:xfrm>
            <a:off x="2359591" y="1787678"/>
            <a:ext cx="6705600" cy="942975"/>
          </a:xfrm>
          <a:prstGeom prst="rect">
            <a:avLst/>
          </a:prstGeom>
          <a:noFill/>
          <a:ln>
            <a:noFill/>
          </a:ln>
        </p:spPr>
      </p:pic>
      <p:pic>
        <p:nvPicPr>
          <p:cNvPr id="4196" name="Google Shape;4196;g2580e301964_0_2393"/>
          <p:cNvPicPr preferRelativeResize="0"/>
          <p:nvPr/>
        </p:nvPicPr>
        <p:blipFill rotWithShape="1">
          <a:blip r:embed="rId4">
            <a:alphaModFix/>
          </a:blip>
          <a:srcRect b="0" l="0" r="0" t="0"/>
          <a:stretch/>
        </p:blipFill>
        <p:spPr>
          <a:xfrm>
            <a:off x="3652954" y="2847626"/>
            <a:ext cx="4467225" cy="34671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191"/>
                                        </p:tgtEl>
                                        <p:attrNameLst>
                                          <p:attrName>style.visibility</p:attrName>
                                        </p:attrNameLst>
                                      </p:cBhvr>
                                      <p:to>
                                        <p:strVal val="visible"/>
                                      </p:to>
                                    </p:set>
                                    <p:animEffect filter="fade" transition="in">
                                      <p:cBhvr>
                                        <p:cTn dur="750"/>
                                        <p:tgtEl>
                                          <p:spTgt spid="4191"/>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192"/>
                                        </p:tgtEl>
                                        <p:attrNameLst>
                                          <p:attrName>style.visibility</p:attrName>
                                        </p:attrNameLst>
                                      </p:cBhvr>
                                      <p:to>
                                        <p:strVal val="visible"/>
                                      </p:to>
                                    </p:set>
                                    <p:anim calcmode="lin" valueType="num">
                                      <p:cBhvr additive="base">
                                        <p:cTn dur="750"/>
                                        <p:tgtEl>
                                          <p:spTgt spid="4192"/>
                                        </p:tgtEl>
                                        <p:attrNameLst>
                                          <p:attrName>ppt_w</p:attrName>
                                        </p:attrNameLst>
                                      </p:cBhvr>
                                      <p:tavLst>
                                        <p:tav fmla="" tm="0">
                                          <p:val>
                                            <p:strVal val="0"/>
                                          </p:val>
                                        </p:tav>
                                        <p:tav fmla="" tm="100000">
                                          <p:val>
                                            <p:strVal val="#ppt_w"/>
                                          </p:val>
                                        </p:tav>
                                      </p:tavLst>
                                    </p:anim>
                                    <p:anim calcmode="lin" valueType="num">
                                      <p:cBhvr additive="base">
                                        <p:cTn dur="750"/>
                                        <p:tgtEl>
                                          <p:spTgt spid="419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193"/>
                                        </p:tgtEl>
                                        <p:attrNameLst>
                                          <p:attrName>style.visibility</p:attrName>
                                        </p:attrNameLst>
                                      </p:cBhvr>
                                      <p:to>
                                        <p:strVal val="visible"/>
                                      </p:to>
                                    </p:set>
                                    <p:anim calcmode="lin" valueType="num">
                                      <p:cBhvr additive="base">
                                        <p:cTn dur="750"/>
                                        <p:tgtEl>
                                          <p:spTgt spid="4193"/>
                                        </p:tgtEl>
                                        <p:attrNameLst>
                                          <p:attrName>ppt_w</p:attrName>
                                        </p:attrNameLst>
                                      </p:cBhvr>
                                      <p:tavLst>
                                        <p:tav fmla="" tm="0">
                                          <p:val>
                                            <p:strVal val="0"/>
                                          </p:val>
                                        </p:tav>
                                        <p:tav fmla="" tm="100000">
                                          <p:val>
                                            <p:strVal val="#ppt_w"/>
                                          </p:val>
                                        </p:tav>
                                      </p:tavLst>
                                    </p:anim>
                                    <p:anim calcmode="lin" valueType="num">
                                      <p:cBhvr additive="base">
                                        <p:cTn dur="750"/>
                                        <p:tgtEl>
                                          <p:spTgt spid="41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194"/>
                                        </p:tgtEl>
                                        <p:attrNameLst>
                                          <p:attrName>style.visibility</p:attrName>
                                        </p:attrNameLst>
                                      </p:cBhvr>
                                      <p:to>
                                        <p:strVal val="visible"/>
                                      </p:to>
                                    </p:set>
                                    <p:anim calcmode="lin" valueType="num">
                                      <p:cBhvr additive="base">
                                        <p:cTn dur="750"/>
                                        <p:tgtEl>
                                          <p:spTgt spid="4194"/>
                                        </p:tgtEl>
                                        <p:attrNameLst>
                                          <p:attrName>ppt_w</p:attrName>
                                        </p:attrNameLst>
                                      </p:cBhvr>
                                      <p:tavLst>
                                        <p:tav fmla="" tm="0">
                                          <p:val>
                                            <p:strVal val="0"/>
                                          </p:val>
                                        </p:tav>
                                        <p:tav fmla="" tm="100000">
                                          <p:val>
                                            <p:strVal val="#ppt_w"/>
                                          </p:val>
                                        </p:tav>
                                      </p:tavLst>
                                    </p:anim>
                                    <p:anim calcmode="lin" valueType="num">
                                      <p:cBhvr additive="base">
                                        <p:cTn dur="750"/>
                                        <p:tgtEl>
                                          <p:spTgt spid="419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201" name="Shape 4201"/>
        <p:cNvGrpSpPr/>
        <p:nvPr/>
      </p:nvGrpSpPr>
      <p:grpSpPr>
        <a:xfrm>
          <a:off x="0" y="0"/>
          <a:ext cx="0" cy="0"/>
          <a:chOff x="0" y="0"/>
          <a:chExt cx="0" cy="0"/>
        </a:xfrm>
      </p:grpSpPr>
      <p:sp>
        <p:nvSpPr>
          <p:cNvPr id="4202" name="Google Shape;4202;g2580e301964_0_240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排版前言</a:t>
            </a:r>
            <a:endParaRPr sz="1400">
              <a:solidFill>
                <a:schemeClr val="lt1"/>
              </a:solidFill>
              <a:latin typeface="Arial"/>
              <a:ea typeface="Arial"/>
              <a:cs typeface="Arial"/>
              <a:sym typeface="Arial"/>
            </a:endParaRPr>
          </a:p>
        </p:txBody>
      </p:sp>
      <p:grpSp>
        <p:nvGrpSpPr>
          <p:cNvPr id="4203" name="Google Shape;4203;g2580e301964_0_2408"/>
          <p:cNvGrpSpPr/>
          <p:nvPr/>
        </p:nvGrpSpPr>
        <p:grpSpPr>
          <a:xfrm>
            <a:off x="5826806" y="1018339"/>
            <a:ext cx="538327" cy="59700"/>
            <a:chOff x="5607050" y="1793751"/>
            <a:chExt cx="538327" cy="59700"/>
          </a:xfrm>
        </p:grpSpPr>
        <p:sp>
          <p:nvSpPr>
            <p:cNvPr id="4204" name="Google Shape;4204;g2580e301964_0_240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5" name="Google Shape;4205;g2580e301964_0_240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6" name="Google Shape;4206;g2580e301964_0_240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07" name="Google Shape;4207;g2580e301964_0_2408"/>
          <p:cNvSpPr txBox="1"/>
          <p:nvPr/>
        </p:nvSpPr>
        <p:spPr>
          <a:xfrm>
            <a:off x="9969500" y="-571500"/>
            <a:ext cx="1968600" cy="45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700">
              <a:solidFill>
                <a:schemeClr val="dk1"/>
              </a:solidFill>
              <a:latin typeface="Arial"/>
              <a:ea typeface="Arial"/>
              <a:cs typeface="Arial"/>
              <a:sym typeface="Arial"/>
            </a:endParaRPr>
          </a:p>
        </p:txBody>
      </p:sp>
      <p:sp>
        <p:nvSpPr>
          <p:cNvPr id="4208" name="Google Shape;4208;g2580e301964_0_2408"/>
          <p:cNvSpPr/>
          <p:nvPr/>
        </p:nvSpPr>
        <p:spPr>
          <a:xfrm>
            <a:off x="2205612" y="-423924"/>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9" name="Google Shape;4209;g2580e301964_0_2408"/>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0" name="Google Shape;4210;g2580e301964_0_2408"/>
          <p:cNvSpPr/>
          <p:nvPr/>
        </p:nvSpPr>
        <p:spPr>
          <a:xfrm>
            <a:off x="1455281" y="-121171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211" name="Google Shape;4211;g2580e301964_0_2408"/>
          <p:cNvPicPr preferRelativeResize="0"/>
          <p:nvPr/>
        </p:nvPicPr>
        <p:blipFill rotWithShape="1">
          <a:blip r:embed="rId3">
            <a:alphaModFix/>
          </a:blip>
          <a:srcRect b="0" l="0" r="0" t="0"/>
          <a:stretch/>
        </p:blipFill>
        <p:spPr>
          <a:xfrm>
            <a:off x="3106167" y="1537718"/>
            <a:ext cx="6515100" cy="819150"/>
          </a:xfrm>
          <a:prstGeom prst="rect">
            <a:avLst/>
          </a:prstGeom>
          <a:noFill/>
          <a:ln>
            <a:noFill/>
          </a:ln>
        </p:spPr>
      </p:pic>
      <p:pic>
        <p:nvPicPr>
          <p:cNvPr id="4212" name="Google Shape;4212;g2580e301964_0_2408"/>
          <p:cNvPicPr preferRelativeResize="0"/>
          <p:nvPr/>
        </p:nvPicPr>
        <p:blipFill rotWithShape="1">
          <a:blip r:embed="rId4">
            <a:alphaModFix/>
          </a:blip>
          <a:srcRect b="0" l="0" r="0" t="0"/>
          <a:stretch/>
        </p:blipFill>
        <p:spPr>
          <a:xfrm>
            <a:off x="3877980" y="2785936"/>
            <a:ext cx="4495800" cy="314325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250"/>
                                  </p:stCondLst>
                                  <p:childTnLst>
                                    <p:set>
                                      <p:cBhvr>
                                        <p:cTn dur="1" fill="hold">
                                          <p:stCondLst>
                                            <p:cond delay="0"/>
                                          </p:stCondLst>
                                        </p:cTn>
                                        <p:tgtEl>
                                          <p:spTgt spid="4207"/>
                                        </p:tgtEl>
                                        <p:attrNameLst>
                                          <p:attrName>style.visibility</p:attrName>
                                        </p:attrNameLst>
                                      </p:cBhvr>
                                      <p:to>
                                        <p:strVal val="visible"/>
                                      </p:to>
                                    </p:set>
                                    <p:animEffect filter="fade" transition="in">
                                      <p:cBhvr>
                                        <p:cTn dur="750"/>
                                        <p:tgtEl>
                                          <p:spTgt spid="4207"/>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4208"/>
                                        </p:tgtEl>
                                        <p:attrNameLst>
                                          <p:attrName>style.visibility</p:attrName>
                                        </p:attrNameLst>
                                      </p:cBhvr>
                                      <p:to>
                                        <p:strVal val="visible"/>
                                      </p:to>
                                    </p:set>
                                    <p:anim calcmode="lin" valueType="num">
                                      <p:cBhvr additive="base">
                                        <p:cTn dur="750"/>
                                        <p:tgtEl>
                                          <p:spTgt spid="4208"/>
                                        </p:tgtEl>
                                        <p:attrNameLst>
                                          <p:attrName>ppt_w</p:attrName>
                                        </p:attrNameLst>
                                      </p:cBhvr>
                                      <p:tavLst>
                                        <p:tav fmla="" tm="0">
                                          <p:val>
                                            <p:strVal val="0"/>
                                          </p:val>
                                        </p:tav>
                                        <p:tav fmla="" tm="100000">
                                          <p:val>
                                            <p:strVal val="#ppt_w"/>
                                          </p:val>
                                        </p:tav>
                                      </p:tavLst>
                                    </p:anim>
                                    <p:anim calcmode="lin" valueType="num">
                                      <p:cBhvr additive="base">
                                        <p:cTn dur="750"/>
                                        <p:tgtEl>
                                          <p:spTgt spid="420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209"/>
                                        </p:tgtEl>
                                        <p:attrNameLst>
                                          <p:attrName>style.visibility</p:attrName>
                                        </p:attrNameLst>
                                      </p:cBhvr>
                                      <p:to>
                                        <p:strVal val="visible"/>
                                      </p:to>
                                    </p:set>
                                    <p:anim calcmode="lin" valueType="num">
                                      <p:cBhvr additive="base">
                                        <p:cTn dur="750"/>
                                        <p:tgtEl>
                                          <p:spTgt spid="4209"/>
                                        </p:tgtEl>
                                        <p:attrNameLst>
                                          <p:attrName>ppt_w</p:attrName>
                                        </p:attrNameLst>
                                      </p:cBhvr>
                                      <p:tavLst>
                                        <p:tav fmla="" tm="0">
                                          <p:val>
                                            <p:strVal val="0"/>
                                          </p:val>
                                        </p:tav>
                                        <p:tav fmla="" tm="100000">
                                          <p:val>
                                            <p:strVal val="#ppt_w"/>
                                          </p:val>
                                        </p:tav>
                                      </p:tavLst>
                                    </p:anim>
                                    <p:anim calcmode="lin" valueType="num">
                                      <p:cBhvr additive="base">
                                        <p:cTn dur="750"/>
                                        <p:tgtEl>
                                          <p:spTgt spid="420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4210"/>
                                        </p:tgtEl>
                                        <p:attrNameLst>
                                          <p:attrName>style.visibility</p:attrName>
                                        </p:attrNameLst>
                                      </p:cBhvr>
                                      <p:to>
                                        <p:strVal val="visible"/>
                                      </p:to>
                                    </p:set>
                                    <p:anim calcmode="lin" valueType="num">
                                      <p:cBhvr additive="base">
                                        <p:cTn dur="750"/>
                                        <p:tgtEl>
                                          <p:spTgt spid="4210"/>
                                        </p:tgtEl>
                                        <p:attrNameLst>
                                          <p:attrName>ppt_w</p:attrName>
                                        </p:attrNameLst>
                                      </p:cBhvr>
                                      <p:tavLst>
                                        <p:tav fmla="" tm="0">
                                          <p:val>
                                            <p:strVal val="0"/>
                                          </p:val>
                                        </p:tav>
                                        <p:tav fmla="" tm="100000">
                                          <p:val>
                                            <p:strVal val="#ppt_w"/>
                                          </p:val>
                                        </p:tav>
                                      </p:tavLst>
                                    </p:anim>
                                    <p:anim calcmode="lin" valueType="num">
                                      <p:cBhvr additive="base">
                                        <p:cTn dur="750"/>
                                        <p:tgtEl>
                                          <p:spTgt spid="421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1029" name="Shape 1029"/>
        <p:cNvGrpSpPr/>
        <p:nvPr/>
      </p:nvGrpSpPr>
      <p:grpSpPr>
        <a:xfrm>
          <a:off x="0" y="0"/>
          <a:ext cx="0" cy="0"/>
          <a:chOff x="0" y="0"/>
          <a:chExt cx="0" cy="0"/>
        </a:xfrm>
      </p:grpSpPr>
      <p:sp>
        <p:nvSpPr>
          <p:cNvPr id="1030" name="Google Shape;1030;g25813f6cf38_0_190"/>
          <p:cNvSpPr/>
          <p:nvPr/>
        </p:nvSpPr>
        <p:spPr>
          <a:xfrm>
            <a:off x="1455243" y="-1214469"/>
            <a:ext cx="9281400" cy="9281400"/>
          </a:xfrm>
          <a:prstGeom prst="ellipse">
            <a:avLst/>
          </a:prstGeom>
          <a:noFill/>
          <a:ln cap="flat" cmpd="sng" w="9525">
            <a:solidFill>
              <a:srgbClr val="0756A7">
                <a:alpha val="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1" name="Google Shape;1031;g25813f6cf38_0_190"/>
          <p:cNvSpPr txBox="1"/>
          <p:nvPr/>
        </p:nvSpPr>
        <p:spPr>
          <a:xfrm>
            <a:off x="3430400" y="1551150"/>
            <a:ext cx="6732300" cy="3109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SzPts val="1100"/>
              <a:buNone/>
            </a:pPr>
            <a:r>
              <a:rPr lang="en-US" sz="2800">
                <a:solidFill>
                  <a:schemeClr val="lt1"/>
                </a:solidFill>
                <a:latin typeface="Calibri"/>
                <a:ea typeface="Calibri"/>
                <a:cs typeface="Calibri"/>
                <a:sym typeface="Calibri"/>
              </a:rPr>
              <a:t>step4：</a:t>
            </a:r>
            <a:r>
              <a:rPr lang="en-US" sz="2800">
                <a:solidFill>
                  <a:schemeClr val="lt1"/>
                </a:solidFill>
                <a:latin typeface="Calibri"/>
                <a:ea typeface="Calibri"/>
                <a:cs typeface="Calibri"/>
                <a:sym typeface="Calibri"/>
              </a:rPr>
              <a:t>透過按鈕將專案打包上傳至github</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SzPts val="1100"/>
              <a:buNone/>
            </a:pPr>
            <a:r>
              <a:t/>
            </a:r>
            <a:endParaRPr sz="2800">
              <a:solidFill>
                <a:schemeClr val="lt1"/>
              </a:solidFill>
              <a:latin typeface="Calibri"/>
              <a:ea typeface="Calibri"/>
              <a:cs typeface="Calibri"/>
              <a:sym typeface="Calibri"/>
            </a:endParaRPr>
          </a:p>
          <a:p>
            <a:pPr indent="0" lvl="0" marL="0" rtl="0" algn="l">
              <a:lnSpc>
                <a:spcPct val="150000"/>
              </a:lnSpc>
              <a:spcBef>
                <a:spcPts val="0"/>
              </a:spcBef>
              <a:spcAft>
                <a:spcPts val="0"/>
              </a:spcAft>
              <a:buSzPts val="1100"/>
              <a:buNone/>
            </a:pPr>
            <a:r>
              <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p:txBody>
      </p:sp>
      <p:sp>
        <p:nvSpPr>
          <p:cNvPr id="1032" name="Google Shape;1032;g25813f6cf38_0_190"/>
          <p:cNvSpPr txBox="1"/>
          <p:nvPr/>
        </p:nvSpPr>
        <p:spPr>
          <a:xfrm>
            <a:off x="1520875" y="3294325"/>
            <a:ext cx="10176300" cy="3109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SzPts val="1100"/>
              <a:buNone/>
            </a:pPr>
            <a:r>
              <a:rPr lang="en-US" sz="2800">
                <a:solidFill>
                  <a:schemeClr val="lt1"/>
                </a:solidFill>
                <a:latin typeface="Calibri"/>
                <a:ea typeface="Calibri"/>
                <a:cs typeface="Calibri"/>
                <a:sym typeface="Calibri"/>
              </a:rPr>
              <a:t>在vscode登入github可儲存vscode的設定，以及使用github的專案</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SzPts val="1100"/>
              <a:buNone/>
            </a:pPr>
            <a:r>
              <a:t/>
            </a:r>
            <a:endParaRPr sz="2800">
              <a:solidFill>
                <a:schemeClr val="lt1"/>
              </a:solidFill>
              <a:latin typeface="Calibri"/>
              <a:ea typeface="Calibri"/>
              <a:cs typeface="Calibri"/>
              <a:sym typeface="Calibri"/>
            </a:endParaRPr>
          </a:p>
          <a:p>
            <a:pPr indent="0" lvl="0" marL="0" rtl="0" algn="l">
              <a:lnSpc>
                <a:spcPct val="150000"/>
              </a:lnSpc>
              <a:spcBef>
                <a:spcPts val="0"/>
              </a:spcBef>
              <a:spcAft>
                <a:spcPts val="0"/>
              </a:spcAft>
              <a:buSzPts val="1100"/>
              <a:buNone/>
            </a:pPr>
            <a:r>
              <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p:txBody>
      </p:sp>
      <p:sp>
        <p:nvSpPr>
          <p:cNvPr id="1033" name="Google Shape;1033;g25813f6cf38_0_190"/>
          <p:cNvSpPr/>
          <p:nvPr/>
        </p:nvSpPr>
        <p:spPr>
          <a:xfrm>
            <a:off x="2198289" y="-359540"/>
            <a:ext cx="7721100" cy="7721100"/>
          </a:xfrm>
          <a:prstGeom prst="ellipse">
            <a:avLst/>
          </a:prstGeom>
          <a:noFill/>
          <a:ln cap="flat" cmpd="sng" w="12700">
            <a:solidFill>
              <a:srgbClr val="0756A7">
                <a:alpha val="7373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4" name="Google Shape;1034;g25813f6cf38_0_190"/>
          <p:cNvSpPr/>
          <p:nvPr/>
        </p:nvSpPr>
        <p:spPr>
          <a:xfrm>
            <a:off x="2905109" y="275263"/>
            <a:ext cx="6307500" cy="6307500"/>
          </a:xfrm>
          <a:prstGeom prst="ellipse">
            <a:avLst/>
          </a:prstGeom>
          <a:noFill/>
          <a:ln cap="flat" cmpd="sng" w="9525">
            <a:solidFill>
              <a:srgbClr val="65D3F6">
                <a:alpha val="1098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5" name="Google Shape;1035;g25813f6cf38_0_19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rPr>
              <a:t>開發環境</a:t>
            </a:r>
            <a:endParaRPr b="0" i="0" sz="1400" u="none" cap="none" strike="noStrike">
              <a:solidFill>
                <a:schemeClr val="lt1"/>
              </a:solidFill>
              <a:latin typeface="Arial"/>
              <a:ea typeface="Arial"/>
              <a:cs typeface="Arial"/>
              <a:sym typeface="Arial"/>
            </a:endParaRPr>
          </a:p>
        </p:txBody>
      </p:sp>
      <p:grpSp>
        <p:nvGrpSpPr>
          <p:cNvPr id="1036" name="Google Shape;1036;g25813f6cf38_0_190"/>
          <p:cNvGrpSpPr/>
          <p:nvPr/>
        </p:nvGrpSpPr>
        <p:grpSpPr>
          <a:xfrm>
            <a:off x="5826806" y="1018339"/>
            <a:ext cx="538327" cy="59700"/>
            <a:chOff x="5607050" y="1793751"/>
            <a:chExt cx="538327" cy="59700"/>
          </a:xfrm>
        </p:grpSpPr>
        <p:sp>
          <p:nvSpPr>
            <p:cNvPr id="1037" name="Google Shape;1037;g25813f6cf38_0_19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8" name="Google Shape;1038;g25813f6cf38_0_19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9" name="Google Shape;1039;g25813f6cf38_0_19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1040" name="Google Shape;1040;g25813f6cf38_0_190"/>
          <p:cNvPicPr preferRelativeResize="0"/>
          <p:nvPr/>
        </p:nvPicPr>
        <p:blipFill rotWithShape="1">
          <a:blip r:embed="rId3">
            <a:alphaModFix/>
          </a:blip>
          <a:srcRect b="58071" l="0" r="0" t="0"/>
          <a:stretch/>
        </p:blipFill>
        <p:spPr>
          <a:xfrm>
            <a:off x="812750" y="516525"/>
            <a:ext cx="2299550" cy="2529176"/>
          </a:xfrm>
          <a:prstGeom prst="rect">
            <a:avLst/>
          </a:prstGeom>
          <a:noFill/>
          <a:ln>
            <a:noFill/>
          </a:ln>
        </p:spPr>
      </p:pic>
      <p:sp>
        <p:nvSpPr>
          <p:cNvPr id="1041" name="Google Shape;1041;g25813f6cf38_0_190"/>
          <p:cNvSpPr/>
          <p:nvPr/>
        </p:nvSpPr>
        <p:spPr>
          <a:xfrm>
            <a:off x="713575" y="1294925"/>
            <a:ext cx="538200" cy="54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g25813f6cf38_0_190"/>
          <p:cNvSpPr/>
          <p:nvPr/>
        </p:nvSpPr>
        <p:spPr>
          <a:xfrm>
            <a:off x="1404675" y="1911100"/>
            <a:ext cx="1641000" cy="54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3" name="Google Shape;1043;g25813f6cf38_0_190"/>
          <p:cNvPicPr preferRelativeResize="0"/>
          <p:nvPr/>
        </p:nvPicPr>
        <p:blipFill>
          <a:blip r:embed="rId4">
            <a:alphaModFix/>
          </a:blip>
          <a:stretch>
            <a:fillRect/>
          </a:stretch>
        </p:blipFill>
        <p:spPr>
          <a:xfrm>
            <a:off x="1802525" y="4216750"/>
            <a:ext cx="8044974" cy="2280626"/>
          </a:xfrm>
          <a:prstGeom prst="rect">
            <a:avLst/>
          </a:prstGeom>
          <a:noFill/>
          <a:ln cap="flat" cmpd="sng" w="9525">
            <a:solidFill>
              <a:srgbClr val="0756A7"/>
            </a:solidFill>
            <a:prstDash val="solid"/>
            <a:miter lim="8000"/>
            <a:headEnd len="sm" w="sm" type="none"/>
            <a:tailEnd len="sm" w="sm" type="none"/>
          </a:ln>
        </p:spPr>
      </p:pic>
      <p:sp>
        <p:nvSpPr>
          <p:cNvPr id="1044" name="Google Shape;1044;g25813f6cf38_0_190"/>
          <p:cNvSpPr/>
          <p:nvPr/>
        </p:nvSpPr>
        <p:spPr>
          <a:xfrm>
            <a:off x="982675" y="3294325"/>
            <a:ext cx="538200" cy="5457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25813f6cf38_0_190"/>
          <p:cNvSpPr/>
          <p:nvPr/>
        </p:nvSpPr>
        <p:spPr>
          <a:xfrm>
            <a:off x="4555625" y="4382600"/>
            <a:ext cx="4676700" cy="108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033"/>
                                        </p:tgtEl>
                                        <p:attrNameLst>
                                          <p:attrName>style.visibility</p:attrName>
                                        </p:attrNameLst>
                                      </p:cBhvr>
                                      <p:to>
                                        <p:strVal val="visible"/>
                                      </p:to>
                                    </p:set>
                                    <p:anim calcmode="lin" valueType="num">
                                      <p:cBhvr additive="base">
                                        <p:cTn dur="750"/>
                                        <p:tgtEl>
                                          <p:spTgt spid="1033"/>
                                        </p:tgtEl>
                                        <p:attrNameLst>
                                          <p:attrName>ppt_w</p:attrName>
                                        </p:attrNameLst>
                                      </p:cBhvr>
                                      <p:tavLst>
                                        <p:tav fmla="" tm="0">
                                          <p:val>
                                            <p:strVal val="0"/>
                                          </p:val>
                                        </p:tav>
                                        <p:tav fmla="" tm="100000">
                                          <p:val>
                                            <p:strVal val="#ppt_w"/>
                                          </p:val>
                                        </p:tav>
                                      </p:tavLst>
                                    </p:anim>
                                    <p:anim calcmode="lin" valueType="num">
                                      <p:cBhvr additive="base">
                                        <p:cTn dur="750"/>
                                        <p:tgtEl>
                                          <p:spTgt spid="103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1034"/>
                                        </p:tgtEl>
                                        <p:attrNameLst>
                                          <p:attrName>style.visibility</p:attrName>
                                        </p:attrNameLst>
                                      </p:cBhvr>
                                      <p:to>
                                        <p:strVal val="visible"/>
                                      </p:to>
                                    </p:set>
                                    <p:anim calcmode="lin" valueType="num">
                                      <p:cBhvr additive="base">
                                        <p:cTn dur="750"/>
                                        <p:tgtEl>
                                          <p:spTgt spid="1034"/>
                                        </p:tgtEl>
                                        <p:attrNameLst>
                                          <p:attrName>ppt_w</p:attrName>
                                        </p:attrNameLst>
                                      </p:cBhvr>
                                      <p:tavLst>
                                        <p:tav fmla="" tm="0">
                                          <p:val>
                                            <p:strVal val="0"/>
                                          </p:val>
                                        </p:tav>
                                        <p:tav fmla="" tm="100000">
                                          <p:val>
                                            <p:strVal val="#ppt_w"/>
                                          </p:val>
                                        </p:tav>
                                      </p:tavLst>
                                    </p:anim>
                                    <p:anim calcmode="lin" valueType="num">
                                      <p:cBhvr additive="base">
                                        <p:cTn dur="750"/>
                                        <p:tgtEl>
                                          <p:spTgt spid="103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030"/>
                                        </p:tgtEl>
                                        <p:attrNameLst>
                                          <p:attrName>style.visibility</p:attrName>
                                        </p:attrNameLst>
                                      </p:cBhvr>
                                      <p:to>
                                        <p:strVal val="visible"/>
                                      </p:to>
                                    </p:set>
                                    <p:anim calcmode="lin" valueType="num">
                                      <p:cBhvr additive="base">
                                        <p:cTn dur="750"/>
                                        <p:tgtEl>
                                          <p:spTgt spid="1030"/>
                                        </p:tgtEl>
                                        <p:attrNameLst>
                                          <p:attrName>ppt_w</p:attrName>
                                        </p:attrNameLst>
                                      </p:cBhvr>
                                      <p:tavLst>
                                        <p:tav fmla="" tm="0">
                                          <p:val>
                                            <p:strVal val="0"/>
                                          </p:val>
                                        </p:tav>
                                        <p:tav fmla="" tm="100000">
                                          <p:val>
                                            <p:strVal val="#ppt_w"/>
                                          </p:val>
                                        </p:tav>
                                      </p:tavLst>
                                    </p:anim>
                                    <p:anim calcmode="lin" valueType="num">
                                      <p:cBhvr additive="base">
                                        <p:cTn dur="750"/>
                                        <p:tgtEl>
                                          <p:spTgt spid="103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217" name="Shape 4217"/>
        <p:cNvGrpSpPr/>
        <p:nvPr/>
      </p:nvGrpSpPr>
      <p:grpSpPr>
        <a:xfrm>
          <a:off x="0" y="0"/>
          <a:ext cx="0" cy="0"/>
          <a:chOff x="0" y="0"/>
          <a:chExt cx="0" cy="0"/>
        </a:xfrm>
      </p:grpSpPr>
      <p:sp>
        <p:nvSpPr>
          <p:cNvPr id="4218" name="Google Shape;4218;g2580e301964_0_2787"/>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219" name="Google Shape;4219;g2580e301964_0_2787"/>
          <p:cNvGrpSpPr/>
          <p:nvPr/>
        </p:nvGrpSpPr>
        <p:grpSpPr>
          <a:xfrm>
            <a:off x="5826806" y="1018339"/>
            <a:ext cx="538327" cy="59700"/>
            <a:chOff x="5607050" y="1793751"/>
            <a:chExt cx="538327" cy="59700"/>
          </a:xfrm>
        </p:grpSpPr>
        <p:sp>
          <p:nvSpPr>
            <p:cNvPr id="4220" name="Google Shape;4220;g2580e301964_0_2787"/>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1" name="Google Shape;4221;g2580e301964_0_2787"/>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2" name="Google Shape;4222;g2580e301964_0_2787"/>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23" name="Google Shape;4223;g2580e301964_0_2787"/>
          <p:cNvSpPr txBox="1"/>
          <p:nvPr/>
        </p:nvSpPr>
        <p:spPr>
          <a:xfrm>
            <a:off x="2385788" y="7875179"/>
            <a:ext cx="3081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4224" name="Google Shape;4224;g2580e301964_0_2787"/>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5" name="Google Shape;4225;g2580e301964_0_2787"/>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6" name="Google Shape;4226;g2580e301964_0_2787"/>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7" name="Google Shape;4227;g2580e301964_0_2787"/>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228" name="Google Shape;4228;g2580e301964_0_2787"/>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229" name="Google Shape;4229;g2580e301964_0_2787"/>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0" name="Google Shape;4230;g2580e301964_0_2787"/>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1" name="Google Shape;4231;g2580e301964_0_2787"/>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2" name="Google Shape;4232;g2580e301964_0_2787"/>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3" name="Google Shape;4233;g2580e301964_0_2787"/>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4" name="Google Shape;4234;g2580e301964_0_2787"/>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5" name="Google Shape;4235;g2580e301964_0_2787"/>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6" name="Google Shape;4236;g2580e301964_0_2787"/>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7" name="Google Shape;4237;g2580e301964_0_2787"/>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8" name="Google Shape;4238;g2580e301964_0_2787"/>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9" name="Google Shape;4239;g2580e301964_0_2787"/>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0" name="Google Shape;4240;g2580e301964_0_2787"/>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1" name="Google Shape;4241;g2580e301964_0_2787"/>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2" name="Google Shape;4242;g2580e301964_0_2787"/>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3" name="Google Shape;4243;g2580e301964_0_2787"/>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4" name="Google Shape;4244;g2580e301964_0_2787"/>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5" name="Google Shape;4245;g2580e301964_0_2787"/>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6" name="Google Shape;4246;g2580e301964_0_2787"/>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7" name="Google Shape;4247;g2580e301964_0_2787"/>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8" name="Google Shape;4248;g2580e301964_0_2787"/>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9" name="Google Shape;4249;g2580e301964_0_2787"/>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0" name="Google Shape;4250;g2580e301964_0_2787"/>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1" name="Google Shape;4251;g2580e301964_0_2787"/>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2" name="Google Shape;4252;g2580e301964_0_2787"/>
          <p:cNvSpPr/>
          <p:nvPr/>
        </p:nvSpPr>
        <p:spPr>
          <a:xfrm>
            <a:off x="985679" y="1206183"/>
            <a:ext cx="10161000" cy="44013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lang="en-US" sz="2800">
                <a:solidFill>
                  <a:schemeClr val="lt1"/>
                </a:solidFill>
                <a:latin typeface="Calibri"/>
                <a:ea typeface="Calibri"/>
                <a:cs typeface="Calibri"/>
                <a:sym typeface="Calibri"/>
              </a:rPr>
              <a:t>CSS3 </a:t>
            </a:r>
            <a:r>
              <a:rPr b="1" lang="en-US" sz="2800">
                <a:solidFill>
                  <a:schemeClr val="lt1"/>
                </a:solidFill>
                <a:latin typeface="Calibri"/>
                <a:ea typeface="Calibri"/>
                <a:cs typeface="Calibri"/>
                <a:sym typeface="Calibri"/>
              </a:rPr>
              <a:t>彈性盒子</a:t>
            </a:r>
            <a:r>
              <a:rPr lang="en-US" sz="2800">
                <a:solidFill>
                  <a:schemeClr val="lt1"/>
                </a:solidFill>
                <a:latin typeface="Calibri"/>
                <a:ea typeface="Calibri"/>
                <a:cs typeface="Calibri"/>
                <a:sym typeface="Calibri"/>
              </a:rPr>
              <a:t>，又稱</a:t>
            </a:r>
            <a:r>
              <a:rPr b="1" lang="en-US" sz="2800">
                <a:solidFill>
                  <a:schemeClr val="lt1"/>
                </a:solidFill>
                <a:latin typeface="Calibri"/>
                <a:ea typeface="Calibri"/>
                <a:cs typeface="Calibri"/>
                <a:sym typeface="Calibri"/>
              </a:rPr>
              <a:t>flexbox</a:t>
            </a:r>
            <a:r>
              <a:rPr lang="en-US" sz="2800">
                <a:solidFill>
                  <a:schemeClr val="lt1"/>
                </a:solidFill>
                <a:latin typeface="Calibri"/>
                <a:ea typeface="Calibri"/>
                <a:cs typeface="Calibri"/>
                <a:sym typeface="Calibri"/>
              </a:rPr>
              <a:t>，是為了適應不同螢幕尺寸和顯示設備而生的佈局模式。</a:t>
            </a:r>
            <a:endParaRPr sz="2800">
              <a:solidFill>
                <a:schemeClr val="lt1"/>
              </a:solidFill>
              <a:latin typeface="arial"/>
              <a:ea typeface="arial"/>
              <a:cs typeface="arial"/>
              <a:sym typeface="arial"/>
            </a:endParaRPr>
          </a:p>
          <a:p>
            <a:pPr indent="0" lvl="0" marL="0" marR="0" rtl="0" algn="l">
              <a:lnSpc>
                <a:spcPct val="200000"/>
              </a:lnSpc>
              <a:spcBef>
                <a:spcPts val="0"/>
              </a:spcBef>
              <a:spcAft>
                <a:spcPts val="0"/>
              </a:spcAft>
              <a:buNone/>
            </a:pPr>
            <a:r>
              <a:rPr lang="en-US" sz="2800">
                <a:solidFill>
                  <a:schemeClr val="lt1"/>
                </a:solidFill>
                <a:latin typeface="arial"/>
                <a:ea typeface="arial"/>
                <a:cs typeface="arial"/>
                <a:sym typeface="arial"/>
              </a:rPr>
              <a:t>Flex 排版的大致定義，是能更改該項目的長與（或）高，以便貼合任何顯示設備的空間。Flex container 能針對該元件擴張以便填補可用的空間、或收縮以便阻止空間溢出。</a:t>
            </a:r>
            <a:endParaRPr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227"/>
                                        </p:tgtEl>
                                        <p:attrNameLst>
                                          <p:attrName>style.visibility</p:attrName>
                                        </p:attrNameLst>
                                      </p:cBhvr>
                                      <p:to>
                                        <p:strVal val="visible"/>
                                      </p:to>
                                    </p:set>
                                    <p:anim calcmode="lin" valueType="num">
                                      <p:cBhvr additive="base">
                                        <p:cTn dur="750"/>
                                        <p:tgtEl>
                                          <p:spTgt spid="42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231"/>
                                        </p:tgtEl>
                                        <p:attrNameLst>
                                          <p:attrName>style.visibility</p:attrName>
                                        </p:attrNameLst>
                                      </p:cBhvr>
                                      <p:to>
                                        <p:strVal val="visible"/>
                                      </p:to>
                                    </p:set>
                                    <p:anim calcmode="lin" valueType="num">
                                      <p:cBhvr additive="base">
                                        <p:cTn dur="750"/>
                                        <p:tgtEl>
                                          <p:spTgt spid="42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225"/>
                                        </p:tgtEl>
                                        <p:attrNameLst>
                                          <p:attrName>style.visibility</p:attrName>
                                        </p:attrNameLst>
                                      </p:cBhvr>
                                      <p:to>
                                        <p:strVal val="visible"/>
                                      </p:to>
                                    </p:set>
                                    <p:anim calcmode="lin" valueType="num">
                                      <p:cBhvr additive="base">
                                        <p:cTn dur="750"/>
                                        <p:tgtEl>
                                          <p:spTgt spid="42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224"/>
                                        </p:tgtEl>
                                        <p:attrNameLst>
                                          <p:attrName>style.visibility</p:attrName>
                                        </p:attrNameLst>
                                      </p:cBhvr>
                                      <p:to>
                                        <p:strVal val="visible"/>
                                      </p:to>
                                    </p:set>
                                    <p:anim calcmode="lin" valueType="num">
                                      <p:cBhvr additive="base">
                                        <p:cTn dur="750"/>
                                        <p:tgtEl>
                                          <p:spTgt spid="42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226"/>
                                        </p:tgtEl>
                                        <p:attrNameLst>
                                          <p:attrName>style.visibility</p:attrName>
                                        </p:attrNameLst>
                                      </p:cBhvr>
                                      <p:to>
                                        <p:strVal val="visible"/>
                                      </p:to>
                                    </p:set>
                                    <p:anim calcmode="lin" valueType="num">
                                      <p:cBhvr additive="base">
                                        <p:cTn dur="750"/>
                                        <p:tgtEl>
                                          <p:spTgt spid="422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228"/>
                                        </p:tgtEl>
                                        <p:attrNameLst>
                                          <p:attrName>style.visibility</p:attrName>
                                        </p:attrNameLst>
                                      </p:cBhvr>
                                      <p:to>
                                        <p:strVal val="visible"/>
                                      </p:to>
                                    </p:set>
                                    <p:animEffect filter="fade" transition="in">
                                      <p:cBhvr>
                                        <p:cTn dur="500"/>
                                        <p:tgtEl>
                                          <p:spTgt spid="422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22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230"/>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232"/>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233"/>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234"/>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235"/>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236"/>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237"/>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238"/>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239"/>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240"/>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241"/>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242"/>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243"/>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244"/>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245"/>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246"/>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247"/>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248"/>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249"/>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250"/>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257" name="Shape 4257"/>
        <p:cNvGrpSpPr/>
        <p:nvPr/>
      </p:nvGrpSpPr>
      <p:grpSpPr>
        <a:xfrm>
          <a:off x="0" y="0"/>
          <a:ext cx="0" cy="0"/>
          <a:chOff x="0" y="0"/>
          <a:chExt cx="0" cy="0"/>
        </a:xfrm>
      </p:grpSpPr>
      <p:sp>
        <p:nvSpPr>
          <p:cNvPr id="4258" name="Google Shape;4258;g2580e301964_0_282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259" name="Google Shape;4259;g2580e301964_0_2826"/>
          <p:cNvGrpSpPr/>
          <p:nvPr/>
        </p:nvGrpSpPr>
        <p:grpSpPr>
          <a:xfrm>
            <a:off x="5826806" y="1018339"/>
            <a:ext cx="538327" cy="59700"/>
            <a:chOff x="5607050" y="1793751"/>
            <a:chExt cx="538327" cy="59700"/>
          </a:xfrm>
        </p:grpSpPr>
        <p:sp>
          <p:nvSpPr>
            <p:cNvPr id="4260" name="Google Shape;4260;g2580e301964_0_282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1" name="Google Shape;4261;g2580e301964_0_282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2" name="Google Shape;4262;g2580e301964_0_282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63" name="Google Shape;4263;g2580e301964_0_2826"/>
          <p:cNvSpPr txBox="1"/>
          <p:nvPr/>
        </p:nvSpPr>
        <p:spPr>
          <a:xfrm>
            <a:off x="2385788" y="7875179"/>
            <a:ext cx="3081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4264" name="Google Shape;4264;g2580e301964_0_282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5" name="Google Shape;4265;g2580e301964_0_282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6" name="Google Shape;4266;g2580e301964_0_282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7" name="Google Shape;4267;g2580e301964_0_282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268" name="Google Shape;4268;g2580e301964_0_282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269" name="Google Shape;4269;g2580e301964_0_282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0" name="Google Shape;4270;g2580e301964_0_282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1" name="Google Shape;4271;g2580e301964_0_282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2" name="Google Shape;4272;g2580e301964_0_282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3" name="Google Shape;4273;g2580e301964_0_282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4" name="Google Shape;4274;g2580e301964_0_282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5" name="Google Shape;4275;g2580e301964_0_282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6" name="Google Shape;4276;g2580e301964_0_282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7" name="Google Shape;4277;g2580e301964_0_282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8" name="Google Shape;4278;g2580e301964_0_282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9" name="Google Shape;4279;g2580e301964_0_282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0" name="Google Shape;4280;g2580e301964_0_282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1" name="Google Shape;4281;g2580e301964_0_282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2" name="Google Shape;4282;g2580e301964_0_282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3" name="Google Shape;4283;g2580e301964_0_282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4" name="Google Shape;4284;g2580e301964_0_282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5" name="Google Shape;4285;g2580e301964_0_282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6" name="Google Shape;4286;g2580e301964_0_282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7" name="Google Shape;4287;g2580e301964_0_282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8" name="Google Shape;4288;g2580e301964_0_282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9" name="Google Shape;4289;g2580e301964_0_282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0" name="Google Shape;4290;g2580e301964_0_282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1" name="Google Shape;4291;g2580e301964_0_282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2" name="Google Shape;4292;g2580e301964_0_2826"/>
          <p:cNvSpPr/>
          <p:nvPr/>
        </p:nvSpPr>
        <p:spPr>
          <a:xfrm>
            <a:off x="304657" y="779594"/>
            <a:ext cx="11733600" cy="2308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2400">
                <a:solidFill>
                  <a:schemeClr val="lt1"/>
                </a:solidFill>
                <a:latin typeface="Calibri"/>
                <a:ea typeface="Calibri"/>
                <a:cs typeface="Calibri"/>
                <a:sym typeface="Calibri"/>
              </a:rPr>
              <a:t>Flexbox 模型概念</a:t>
            </a:r>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Flexbox 的盒子模型具有</a:t>
            </a:r>
            <a:r>
              <a:rPr b="1" lang="en-US" sz="1800">
                <a:solidFill>
                  <a:schemeClr val="lt1"/>
                </a:solidFill>
                <a:latin typeface="arial"/>
                <a:ea typeface="arial"/>
                <a:cs typeface="arial"/>
                <a:sym typeface="arial"/>
              </a:rPr>
              <a:t>水平的起點與終點</a:t>
            </a:r>
            <a:r>
              <a:rPr lang="en-US" sz="1800">
                <a:solidFill>
                  <a:schemeClr val="lt1"/>
                </a:solidFill>
                <a:latin typeface="arial"/>
                <a:ea typeface="arial"/>
                <a:cs typeface="arial"/>
                <a:sym typeface="arial"/>
              </a:rPr>
              <a:t> ( main start、main end )，</a:t>
            </a:r>
            <a:r>
              <a:rPr b="1" lang="en-US" sz="1800">
                <a:solidFill>
                  <a:schemeClr val="lt1"/>
                </a:solidFill>
                <a:latin typeface="arial"/>
                <a:ea typeface="arial"/>
                <a:cs typeface="arial"/>
                <a:sym typeface="arial"/>
              </a:rPr>
              <a:t>垂直的起點與終點</a:t>
            </a:r>
            <a:r>
              <a:rPr lang="en-US" sz="1800">
                <a:solidFill>
                  <a:schemeClr val="lt1"/>
                </a:solidFill>
                <a:latin typeface="arial"/>
                <a:ea typeface="arial"/>
                <a:cs typeface="arial"/>
                <a:sym typeface="arial"/>
              </a:rPr>
              <a:t> ( cross start、cross end )，</a:t>
            </a:r>
            <a:r>
              <a:rPr b="1" lang="en-US" sz="1800">
                <a:solidFill>
                  <a:schemeClr val="lt1"/>
                </a:solidFill>
                <a:latin typeface="arial"/>
                <a:ea typeface="arial"/>
                <a:cs typeface="arial"/>
                <a:sym typeface="arial"/>
              </a:rPr>
              <a:t>水平軸與垂直軸</a:t>
            </a:r>
            <a:r>
              <a:rPr lang="en-US" sz="1800">
                <a:solidFill>
                  <a:schemeClr val="lt1"/>
                </a:solidFill>
                <a:latin typeface="arial"/>
                <a:ea typeface="arial"/>
                <a:cs typeface="arial"/>
                <a:sym typeface="arial"/>
              </a:rPr>
              <a:t> ( main axis、cross axis )，然後元素具有</a:t>
            </a:r>
            <a:r>
              <a:rPr b="1" lang="en-US" sz="1800">
                <a:solidFill>
                  <a:schemeClr val="lt1"/>
                </a:solidFill>
                <a:latin typeface="arial"/>
                <a:ea typeface="arial"/>
                <a:cs typeface="arial"/>
                <a:sym typeface="arial"/>
              </a:rPr>
              <a:t>水平尺寸與垂直尺寸</a:t>
            </a:r>
            <a:r>
              <a:rPr lang="en-US" sz="1800">
                <a:solidFill>
                  <a:schemeClr val="lt1"/>
                </a:solidFill>
                <a:latin typeface="arial"/>
                <a:ea typeface="arial"/>
                <a:cs typeface="arial"/>
                <a:sym typeface="arial"/>
              </a:rPr>
              <a:t> ( main size、cross size )，這些都是相當重要的布局規畫。</a:t>
            </a:r>
            <a:endParaRPr sz="1800">
              <a:solidFill>
                <a:schemeClr val="lt1"/>
              </a:solidFill>
              <a:latin typeface="Calibri"/>
              <a:ea typeface="Calibri"/>
              <a:cs typeface="Calibri"/>
              <a:sym typeface="Calibri"/>
            </a:endParaRPr>
          </a:p>
        </p:txBody>
      </p:sp>
      <p:pic>
        <p:nvPicPr>
          <p:cNvPr id="4293" name="Google Shape;4293;g2580e301964_0_2826"/>
          <p:cNvPicPr preferRelativeResize="0"/>
          <p:nvPr/>
        </p:nvPicPr>
        <p:blipFill rotWithShape="1">
          <a:blip r:embed="rId3">
            <a:alphaModFix/>
          </a:blip>
          <a:srcRect b="0" l="0" r="0" t="0"/>
          <a:stretch/>
        </p:blipFill>
        <p:spPr>
          <a:xfrm>
            <a:off x="1533084" y="3166739"/>
            <a:ext cx="7868749" cy="33246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267"/>
                                        </p:tgtEl>
                                        <p:attrNameLst>
                                          <p:attrName>style.visibility</p:attrName>
                                        </p:attrNameLst>
                                      </p:cBhvr>
                                      <p:to>
                                        <p:strVal val="visible"/>
                                      </p:to>
                                    </p:set>
                                    <p:anim calcmode="lin" valueType="num">
                                      <p:cBhvr additive="base">
                                        <p:cTn dur="750"/>
                                        <p:tgtEl>
                                          <p:spTgt spid="42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271"/>
                                        </p:tgtEl>
                                        <p:attrNameLst>
                                          <p:attrName>style.visibility</p:attrName>
                                        </p:attrNameLst>
                                      </p:cBhvr>
                                      <p:to>
                                        <p:strVal val="visible"/>
                                      </p:to>
                                    </p:set>
                                    <p:anim calcmode="lin" valueType="num">
                                      <p:cBhvr additive="base">
                                        <p:cTn dur="750"/>
                                        <p:tgtEl>
                                          <p:spTgt spid="42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265"/>
                                        </p:tgtEl>
                                        <p:attrNameLst>
                                          <p:attrName>style.visibility</p:attrName>
                                        </p:attrNameLst>
                                      </p:cBhvr>
                                      <p:to>
                                        <p:strVal val="visible"/>
                                      </p:to>
                                    </p:set>
                                    <p:anim calcmode="lin" valueType="num">
                                      <p:cBhvr additive="base">
                                        <p:cTn dur="750"/>
                                        <p:tgtEl>
                                          <p:spTgt spid="42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264"/>
                                        </p:tgtEl>
                                        <p:attrNameLst>
                                          <p:attrName>style.visibility</p:attrName>
                                        </p:attrNameLst>
                                      </p:cBhvr>
                                      <p:to>
                                        <p:strVal val="visible"/>
                                      </p:to>
                                    </p:set>
                                    <p:anim calcmode="lin" valueType="num">
                                      <p:cBhvr additive="base">
                                        <p:cTn dur="750"/>
                                        <p:tgtEl>
                                          <p:spTgt spid="42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266"/>
                                        </p:tgtEl>
                                        <p:attrNameLst>
                                          <p:attrName>style.visibility</p:attrName>
                                        </p:attrNameLst>
                                      </p:cBhvr>
                                      <p:to>
                                        <p:strVal val="visible"/>
                                      </p:to>
                                    </p:set>
                                    <p:anim calcmode="lin" valueType="num">
                                      <p:cBhvr additive="base">
                                        <p:cTn dur="750"/>
                                        <p:tgtEl>
                                          <p:spTgt spid="4266"/>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268"/>
                                        </p:tgtEl>
                                        <p:attrNameLst>
                                          <p:attrName>style.visibility</p:attrName>
                                        </p:attrNameLst>
                                      </p:cBhvr>
                                      <p:to>
                                        <p:strVal val="visible"/>
                                      </p:to>
                                    </p:set>
                                    <p:animEffect filter="fade" transition="in">
                                      <p:cBhvr>
                                        <p:cTn dur="500"/>
                                        <p:tgtEl>
                                          <p:spTgt spid="426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26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270"/>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272"/>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273"/>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274"/>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275"/>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276"/>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277"/>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278"/>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279"/>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280"/>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281"/>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282"/>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283"/>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284"/>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285"/>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286"/>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287"/>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288"/>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289"/>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290"/>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298" name="Shape 4298"/>
        <p:cNvGrpSpPr/>
        <p:nvPr/>
      </p:nvGrpSpPr>
      <p:grpSpPr>
        <a:xfrm>
          <a:off x="0" y="0"/>
          <a:ext cx="0" cy="0"/>
          <a:chOff x="0" y="0"/>
          <a:chExt cx="0" cy="0"/>
        </a:xfrm>
      </p:grpSpPr>
      <p:sp>
        <p:nvSpPr>
          <p:cNvPr id="4299" name="Google Shape;4299;g2580e301964_0_286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300" name="Google Shape;4300;g2580e301964_0_2866"/>
          <p:cNvGrpSpPr/>
          <p:nvPr/>
        </p:nvGrpSpPr>
        <p:grpSpPr>
          <a:xfrm>
            <a:off x="5826806" y="1018339"/>
            <a:ext cx="538327" cy="59700"/>
            <a:chOff x="5607050" y="1793751"/>
            <a:chExt cx="538327" cy="59700"/>
          </a:xfrm>
        </p:grpSpPr>
        <p:sp>
          <p:nvSpPr>
            <p:cNvPr id="4301" name="Google Shape;4301;g2580e301964_0_286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2" name="Google Shape;4302;g2580e301964_0_286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3" name="Google Shape;4303;g2580e301964_0_286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04" name="Google Shape;4304;g2580e301964_0_2866"/>
          <p:cNvSpPr txBox="1"/>
          <p:nvPr/>
        </p:nvSpPr>
        <p:spPr>
          <a:xfrm>
            <a:off x="2385788" y="7875179"/>
            <a:ext cx="3081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4305" name="Google Shape;4305;g2580e301964_0_286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6" name="Google Shape;4306;g2580e301964_0_286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7" name="Google Shape;4307;g2580e301964_0_286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8" name="Google Shape;4308;g2580e301964_0_286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309" name="Google Shape;4309;g2580e301964_0_286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310" name="Google Shape;4310;g2580e301964_0_286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1" name="Google Shape;4311;g2580e301964_0_286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2" name="Google Shape;4312;g2580e301964_0_286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3" name="Google Shape;4313;g2580e301964_0_286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4" name="Google Shape;4314;g2580e301964_0_286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5" name="Google Shape;4315;g2580e301964_0_286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6" name="Google Shape;4316;g2580e301964_0_286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7" name="Google Shape;4317;g2580e301964_0_286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8" name="Google Shape;4318;g2580e301964_0_286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9" name="Google Shape;4319;g2580e301964_0_286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0" name="Google Shape;4320;g2580e301964_0_286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1" name="Google Shape;4321;g2580e301964_0_286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2" name="Google Shape;4322;g2580e301964_0_286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3" name="Google Shape;4323;g2580e301964_0_286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4" name="Google Shape;4324;g2580e301964_0_286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5" name="Google Shape;4325;g2580e301964_0_286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6" name="Google Shape;4326;g2580e301964_0_286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7" name="Google Shape;4327;g2580e301964_0_286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8" name="Google Shape;4328;g2580e301964_0_286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9" name="Google Shape;4329;g2580e301964_0_286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0" name="Google Shape;4330;g2580e301964_0_286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1" name="Google Shape;4331;g2580e301964_0_286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2" name="Google Shape;4332;g2580e301964_0_286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33" name="Google Shape;4333;g2580e301964_0_2866"/>
          <p:cNvPicPr preferRelativeResize="0"/>
          <p:nvPr/>
        </p:nvPicPr>
        <p:blipFill rotWithShape="1">
          <a:blip r:embed="rId3">
            <a:alphaModFix/>
          </a:blip>
          <a:srcRect b="0" l="0" r="0" t="0"/>
          <a:stretch/>
        </p:blipFill>
        <p:spPr>
          <a:xfrm>
            <a:off x="2000491" y="2173404"/>
            <a:ext cx="7411485" cy="4153480"/>
          </a:xfrm>
          <a:prstGeom prst="rect">
            <a:avLst/>
          </a:prstGeom>
          <a:noFill/>
          <a:ln>
            <a:noFill/>
          </a:ln>
        </p:spPr>
      </p:pic>
      <p:sp>
        <p:nvSpPr>
          <p:cNvPr id="4334" name="Google Shape;4334;g2580e301964_0_2866"/>
          <p:cNvSpPr/>
          <p:nvPr/>
        </p:nvSpPr>
        <p:spPr>
          <a:xfrm>
            <a:off x="804679" y="1378389"/>
            <a:ext cx="10288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tillium Web"/>
                <a:ea typeface="Titillium Web"/>
                <a:cs typeface="Titillium Web"/>
                <a:sym typeface="Titillium Web"/>
              </a:rPr>
              <a:t>Flex 中分為外容器與內元件，下方這張圖就是解釋這兩個的差異。</a:t>
            </a:r>
            <a:endParaRPr sz="2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308"/>
                                        </p:tgtEl>
                                        <p:attrNameLst>
                                          <p:attrName>style.visibility</p:attrName>
                                        </p:attrNameLst>
                                      </p:cBhvr>
                                      <p:to>
                                        <p:strVal val="visible"/>
                                      </p:to>
                                    </p:set>
                                    <p:anim calcmode="lin" valueType="num">
                                      <p:cBhvr additive="base">
                                        <p:cTn dur="750"/>
                                        <p:tgtEl>
                                          <p:spTgt spid="43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312"/>
                                        </p:tgtEl>
                                        <p:attrNameLst>
                                          <p:attrName>style.visibility</p:attrName>
                                        </p:attrNameLst>
                                      </p:cBhvr>
                                      <p:to>
                                        <p:strVal val="visible"/>
                                      </p:to>
                                    </p:set>
                                    <p:anim calcmode="lin" valueType="num">
                                      <p:cBhvr additive="base">
                                        <p:cTn dur="750"/>
                                        <p:tgtEl>
                                          <p:spTgt spid="43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306"/>
                                        </p:tgtEl>
                                        <p:attrNameLst>
                                          <p:attrName>style.visibility</p:attrName>
                                        </p:attrNameLst>
                                      </p:cBhvr>
                                      <p:to>
                                        <p:strVal val="visible"/>
                                      </p:to>
                                    </p:set>
                                    <p:anim calcmode="lin" valueType="num">
                                      <p:cBhvr additive="base">
                                        <p:cTn dur="750"/>
                                        <p:tgtEl>
                                          <p:spTgt spid="43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305"/>
                                        </p:tgtEl>
                                        <p:attrNameLst>
                                          <p:attrName>style.visibility</p:attrName>
                                        </p:attrNameLst>
                                      </p:cBhvr>
                                      <p:to>
                                        <p:strVal val="visible"/>
                                      </p:to>
                                    </p:set>
                                    <p:anim calcmode="lin" valueType="num">
                                      <p:cBhvr additive="base">
                                        <p:cTn dur="750"/>
                                        <p:tgtEl>
                                          <p:spTgt spid="43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307"/>
                                        </p:tgtEl>
                                        <p:attrNameLst>
                                          <p:attrName>style.visibility</p:attrName>
                                        </p:attrNameLst>
                                      </p:cBhvr>
                                      <p:to>
                                        <p:strVal val="visible"/>
                                      </p:to>
                                    </p:set>
                                    <p:anim calcmode="lin" valueType="num">
                                      <p:cBhvr additive="base">
                                        <p:cTn dur="750"/>
                                        <p:tgtEl>
                                          <p:spTgt spid="4307"/>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309"/>
                                        </p:tgtEl>
                                        <p:attrNameLst>
                                          <p:attrName>style.visibility</p:attrName>
                                        </p:attrNameLst>
                                      </p:cBhvr>
                                      <p:to>
                                        <p:strVal val="visible"/>
                                      </p:to>
                                    </p:set>
                                    <p:animEffect filter="fade" transition="in">
                                      <p:cBhvr>
                                        <p:cTn dur="500"/>
                                        <p:tgtEl>
                                          <p:spTgt spid="4309"/>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310"/>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311"/>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313"/>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314"/>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315"/>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316"/>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317"/>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318"/>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319"/>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320"/>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321"/>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322"/>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323"/>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324"/>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325"/>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326"/>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327"/>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328"/>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329"/>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330"/>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331"/>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339" name="Shape 4339"/>
        <p:cNvGrpSpPr/>
        <p:nvPr/>
      </p:nvGrpSpPr>
      <p:grpSpPr>
        <a:xfrm>
          <a:off x="0" y="0"/>
          <a:ext cx="0" cy="0"/>
          <a:chOff x="0" y="0"/>
          <a:chExt cx="0" cy="0"/>
        </a:xfrm>
      </p:grpSpPr>
      <p:sp>
        <p:nvSpPr>
          <p:cNvPr id="4340" name="Google Shape;4340;g2580e301964_0_290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341" name="Google Shape;4341;g2580e301964_0_2906"/>
          <p:cNvGrpSpPr/>
          <p:nvPr/>
        </p:nvGrpSpPr>
        <p:grpSpPr>
          <a:xfrm>
            <a:off x="5826806" y="1018339"/>
            <a:ext cx="538327" cy="59700"/>
            <a:chOff x="5607050" y="1793751"/>
            <a:chExt cx="538327" cy="59700"/>
          </a:xfrm>
        </p:grpSpPr>
        <p:sp>
          <p:nvSpPr>
            <p:cNvPr id="4342" name="Google Shape;4342;g2580e301964_0_290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3" name="Google Shape;4343;g2580e301964_0_290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4" name="Google Shape;4344;g2580e301964_0_290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45" name="Google Shape;4345;g2580e301964_0_2906"/>
          <p:cNvSpPr txBox="1"/>
          <p:nvPr/>
        </p:nvSpPr>
        <p:spPr>
          <a:xfrm>
            <a:off x="2385788" y="7875179"/>
            <a:ext cx="3081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4346" name="Google Shape;4346;g2580e301964_0_290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7" name="Google Shape;4347;g2580e301964_0_290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8" name="Google Shape;4348;g2580e301964_0_290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9" name="Google Shape;4349;g2580e301964_0_290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350" name="Google Shape;4350;g2580e301964_0_290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351" name="Google Shape;4351;g2580e301964_0_290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2" name="Google Shape;4352;g2580e301964_0_290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3" name="Google Shape;4353;g2580e301964_0_290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4" name="Google Shape;4354;g2580e301964_0_290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5" name="Google Shape;4355;g2580e301964_0_290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6" name="Google Shape;4356;g2580e301964_0_290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7" name="Google Shape;4357;g2580e301964_0_290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8" name="Google Shape;4358;g2580e301964_0_290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9" name="Google Shape;4359;g2580e301964_0_290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0" name="Google Shape;4360;g2580e301964_0_290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1" name="Google Shape;4361;g2580e301964_0_290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2" name="Google Shape;4362;g2580e301964_0_290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3" name="Google Shape;4363;g2580e301964_0_290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4" name="Google Shape;4364;g2580e301964_0_290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5" name="Google Shape;4365;g2580e301964_0_290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6" name="Google Shape;4366;g2580e301964_0_290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7" name="Google Shape;4367;g2580e301964_0_290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8" name="Google Shape;4368;g2580e301964_0_290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9" name="Google Shape;4369;g2580e301964_0_290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0" name="Google Shape;4370;g2580e301964_0_290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1" name="Google Shape;4371;g2580e301964_0_290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2" name="Google Shape;4372;g2580e301964_0_290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3" name="Google Shape;4373;g2580e301964_0_290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74" name="Google Shape;4374;g2580e301964_0_2906"/>
          <p:cNvPicPr preferRelativeResize="0"/>
          <p:nvPr/>
        </p:nvPicPr>
        <p:blipFill rotWithShape="1">
          <a:blip r:embed="rId3">
            <a:alphaModFix/>
          </a:blip>
          <a:srcRect b="0" l="0" r="0" t="0"/>
          <a:stretch/>
        </p:blipFill>
        <p:spPr>
          <a:xfrm>
            <a:off x="1623118" y="1649576"/>
            <a:ext cx="3376125" cy="4672660"/>
          </a:xfrm>
          <a:prstGeom prst="rect">
            <a:avLst/>
          </a:prstGeom>
          <a:noFill/>
          <a:ln>
            <a:noFill/>
          </a:ln>
        </p:spPr>
      </p:pic>
      <p:pic>
        <p:nvPicPr>
          <p:cNvPr id="4375" name="Google Shape;4375;g2580e301964_0_2906"/>
          <p:cNvPicPr preferRelativeResize="0"/>
          <p:nvPr/>
        </p:nvPicPr>
        <p:blipFill rotWithShape="1">
          <a:blip r:embed="rId4">
            <a:alphaModFix/>
          </a:blip>
          <a:srcRect b="0" l="0" r="0" t="0"/>
          <a:stretch/>
        </p:blipFill>
        <p:spPr>
          <a:xfrm>
            <a:off x="6335313" y="1598821"/>
            <a:ext cx="3385778" cy="47542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349"/>
                                        </p:tgtEl>
                                        <p:attrNameLst>
                                          <p:attrName>style.visibility</p:attrName>
                                        </p:attrNameLst>
                                      </p:cBhvr>
                                      <p:to>
                                        <p:strVal val="visible"/>
                                      </p:to>
                                    </p:set>
                                    <p:anim calcmode="lin" valueType="num">
                                      <p:cBhvr additive="base">
                                        <p:cTn dur="750"/>
                                        <p:tgtEl>
                                          <p:spTgt spid="43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353"/>
                                        </p:tgtEl>
                                        <p:attrNameLst>
                                          <p:attrName>style.visibility</p:attrName>
                                        </p:attrNameLst>
                                      </p:cBhvr>
                                      <p:to>
                                        <p:strVal val="visible"/>
                                      </p:to>
                                    </p:set>
                                    <p:anim calcmode="lin" valueType="num">
                                      <p:cBhvr additive="base">
                                        <p:cTn dur="750"/>
                                        <p:tgtEl>
                                          <p:spTgt spid="43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347"/>
                                        </p:tgtEl>
                                        <p:attrNameLst>
                                          <p:attrName>style.visibility</p:attrName>
                                        </p:attrNameLst>
                                      </p:cBhvr>
                                      <p:to>
                                        <p:strVal val="visible"/>
                                      </p:to>
                                    </p:set>
                                    <p:anim calcmode="lin" valueType="num">
                                      <p:cBhvr additive="base">
                                        <p:cTn dur="750"/>
                                        <p:tgtEl>
                                          <p:spTgt spid="43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346"/>
                                        </p:tgtEl>
                                        <p:attrNameLst>
                                          <p:attrName>style.visibility</p:attrName>
                                        </p:attrNameLst>
                                      </p:cBhvr>
                                      <p:to>
                                        <p:strVal val="visible"/>
                                      </p:to>
                                    </p:set>
                                    <p:anim calcmode="lin" valueType="num">
                                      <p:cBhvr additive="base">
                                        <p:cTn dur="750"/>
                                        <p:tgtEl>
                                          <p:spTgt spid="43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348"/>
                                        </p:tgtEl>
                                        <p:attrNameLst>
                                          <p:attrName>style.visibility</p:attrName>
                                        </p:attrNameLst>
                                      </p:cBhvr>
                                      <p:to>
                                        <p:strVal val="visible"/>
                                      </p:to>
                                    </p:set>
                                    <p:anim calcmode="lin" valueType="num">
                                      <p:cBhvr additive="base">
                                        <p:cTn dur="750"/>
                                        <p:tgtEl>
                                          <p:spTgt spid="4348"/>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350"/>
                                        </p:tgtEl>
                                        <p:attrNameLst>
                                          <p:attrName>style.visibility</p:attrName>
                                        </p:attrNameLst>
                                      </p:cBhvr>
                                      <p:to>
                                        <p:strVal val="visible"/>
                                      </p:to>
                                    </p:set>
                                    <p:animEffect filter="fade" transition="in">
                                      <p:cBhvr>
                                        <p:cTn dur="500"/>
                                        <p:tgtEl>
                                          <p:spTgt spid="4350"/>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351"/>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352"/>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354"/>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355"/>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356"/>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357"/>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358"/>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359"/>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360"/>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361"/>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362"/>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363"/>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364"/>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365"/>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366"/>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367"/>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368"/>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369"/>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370"/>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371"/>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372"/>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380" name="Shape 4380"/>
        <p:cNvGrpSpPr/>
        <p:nvPr/>
      </p:nvGrpSpPr>
      <p:grpSpPr>
        <a:xfrm>
          <a:off x="0" y="0"/>
          <a:ext cx="0" cy="0"/>
          <a:chOff x="0" y="0"/>
          <a:chExt cx="0" cy="0"/>
        </a:xfrm>
      </p:grpSpPr>
      <p:sp>
        <p:nvSpPr>
          <p:cNvPr id="4381" name="Google Shape;4381;g2580e301964_0_2946"/>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382" name="Google Shape;4382;g2580e301964_0_2946"/>
          <p:cNvGrpSpPr/>
          <p:nvPr/>
        </p:nvGrpSpPr>
        <p:grpSpPr>
          <a:xfrm>
            <a:off x="5826806" y="1018339"/>
            <a:ext cx="538327" cy="59700"/>
            <a:chOff x="5607050" y="1793751"/>
            <a:chExt cx="538327" cy="59700"/>
          </a:xfrm>
        </p:grpSpPr>
        <p:sp>
          <p:nvSpPr>
            <p:cNvPr id="4383" name="Google Shape;4383;g2580e301964_0_2946"/>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4" name="Google Shape;4384;g2580e301964_0_2946"/>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5" name="Google Shape;4385;g2580e301964_0_2946"/>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86" name="Google Shape;4386;g2580e301964_0_2946"/>
          <p:cNvSpPr txBox="1"/>
          <p:nvPr/>
        </p:nvSpPr>
        <p:spPr>
          <a:xfrm>
            <a:off x="2385788" y="7875179"/>
            <a:ext cx="3081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4387" name="Google Shape;4387;g2580e301964_0_2946"/>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8" name="Google Shape;4388;g2580e301964_0_2946"/>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9" name="Google Shape;4389;g2580e301964_0_2946"/>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0" name="Google Shape;4390;g2580e301964_0_2946"/>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391" name="Google Shape;4391;g2580e301964_0_2946"/>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392" name="Google Shape;4392;g2580e301964_0_2946"/>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3" name="Google Shape;4393;g2580e301964_0_2946"/>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4" name="Google Shape;4394;g2580e301964_0_2946"/>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5" name="Google Shape;4395;g2580e301964_0_2946"/>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6" name="Google Shape;4396;g2580e301964_0_2946"/>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7" name="Google Shape;4397;g2580e301964_0_2946"/>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8" name="Google Shape;4398;g2580e301964_0_2946"/>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9" name="Google Shape;4399;g2580e301964_0_2946"/>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0" name="Google Shape;4400;g2580e301964_0_2946"/>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1" name="Google Shape;4401;g2580e301964_0_2946"/>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2" name="Google Shape;4402;g2580e301964_0_2946"/>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3" name="Google Shape;4403;g2580e301964_0_2946"/>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4" name="Google Shape;4404;g2580e301964_0_2946"/>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5" name="Google Shape;4405;g2580e301964_0_2946"/>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6" name="Google Shape;4406;g2580e301964_0_2946"/>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7" name="Google Shape;4407;g2580e301964_0_2946"/>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8" name="Google Shape;4408;g2580e301964_0_2946"/>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9" name="Google Shape;4409;g2580e301964_0_2946"/>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0" name="Google Shape;4410;g2580e301964_0_2946"/>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1" name="Google Shape;4411;g2580e301964_0_2946"/>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2" name="Google Shape;4412;g2580e301964_0_2946"/>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3" name="Google Shape;4413;g2580e301964_0_2946"/>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4" name="Google Shape;4414;g2580e301964_0_2946"/>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15" name="Google Shape;4415;g2580e301964_0_2946"/>
          <p:cNvPicPr preferRelativeResize="0"/>
          <p:nvPr/>
        </p:nvPicPr>
        <p:blipFill rotWithShape="1">
          <a:blip r:embed="rId3">
            <a:alphaModFix/>
          </a:blip>
          <a:srcRect b="0" l="0" r="0" t="0"/>
          <a:stretch/>
        </p:blipFill>
        <p:spPr>
          <a:xfrm>
            <a:off x="328125" y="1240090"/>
            <a:ext cx="11164859" cy="1905266"/>
          </a:xfrm>
          <a:prstGeom prst="rect">
            <a:avLst/>
          </a:prstGeom>
          <a:noFill/>
          <a:ln>
            <a:noFill/>
          </a:ln>
        </p:spPr>
      </p:pic>
      <p:sp>
        <p:nvSpPr>
          <p:cNvPr id="4416" name="Google Shape;4416;g2580e301964_0_2946"/>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17" name="Google Shape;4417;g2580e301964_0_2946"/>
          <p:cNvSpPr/>
          <p:nvPr/>
        </p:nvSpPr>
        <p:spPr>
          <a:xfrm>
            <a:off x="454949" y="3296840"/>
            <a:ext cx="12111900" cy="2031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800">
                <a:solidFill>
                  <a:schemeClr val="lt1"/>
                </a:solidFill>
                <a:latin typeface="Arial"/>
                <a:ea typeface="Arial"/>
                <a:cs typeface="Arial"/>
                <a:sym typeface="Arial"/>
              </a:rPr>
              <a:t>這樣一來，元素就會變成彈性容器，而它的子元素們就會變成彈性項目。</a:t>
            </a:r>
            <a:r>
              <a:rPr lang="en-US" sz="2800">
                <a:solidFill>
                  <a:schemeClr val="lt1"/>
                </a:solidFill>
                <a:latin typeface="Consolas"/>
                <a:ea typeface="Consolas"/>
                <a:cs typeface="Consolas"/>
                <a:sym typeface="Consolas"/>
              </a:rPr>
              <a:t>flex</a:t>
            </a:r>
            <a:r>
              <a:rPr lang="en-US" sz="2800">
                <a:solidFill>
                  <a:schemeClr val="lt1"/>
                </a:solidFill>
                <a:latin typeface="Arial"/>
                <a:ea typeface="Arial"/>
                <a:cs typeface="Arial"/>
                <a:sym typeface="Arial"/>
              </a:rPr>
              <a:t> 值會讓彈性容器變成塊級元素（block-level element）、</a:t>
            </a:r>
            <a:r>
              <a:rPr lang="en-US" sz="2800">
                <a:solidFill>
                  <a:schemeClr val="lt1"/>
                </a:solidFill>
                <a:latin typeface="Consolas"/>
                <a:ea typeface="Consolas"/>
                <a:cs typeface="Consolas"/>
                <a:sym typeface="Consolas"/>
              </a:rPr>
              <a:t>inline-flex</a:t>
            </a:r>
            <a:r>
              <a:rPr lang="en-US" sz="2800">
                <a:solidFill>
                  <a:schemeClr val="lt1"/>
                </a:solidFill>
                <a:latin typeface="Arial"/>
                <a:ea typeface="Arial"/>
                <a:cs typeface="Arial"/>
                <a:sym typeface="Arial"/>
              </a:rPr>
              <a:t> 則會讓彈性容器成為單一的行內元素（atomic inline-level element）。</a:t>
            </a:r>
            <a:r>
              <a:rPr lang="en-US" sz="1400">
                <a:solidFill>
                  <a:schemeClr val="lt1"/>
                </a:solidFill>
                <a:latin typeface="Calibri"/>
                <a:ea typeface="Calibri"/>
                <a:cs typeface="Calibri"/>
                <a:sym typeface="Calibri"/>
              </a:rPr>
              <a:t> </a:t>
            </a:r>
            <a:endParaRPr sz="4000">
              <a:solidFill>
                <a:schemeClr val="lt1"/>
              </a:solidFill>
              <a:latin typeface="Arial"/>
              <a:ea typeface="Arial"/>
              <a:cs typeface="Arial"/>
              <a:sym typeface="Arial"/>
            </a:endParaRPr>
          </a:p>
        </p:txBody>
      </p:sp>
      <p:sp>
        <p:nvSpPr>
          <p:cNvPr id="4418" name="Google Shape;4418;g2580e301964_0_2946"/>
          <p:cNvSpPr txBox="1"/>
          <p:nvPr/>
        </p:nvSpPr>
        <p:spPr>
          <a:xfrm>
            <a:off x="328125" y="789763"/>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外容器</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390"/>
                                        </p:tgtEl>
                                        <p:attrNameLst>
                                          <p:attrName>style.visibility</p:attrName>
                                        </p:attrNameLst>
                                      </p:cBhvr>
                                      <p:to>
                                        <p:strVal val="visible"/>
                                      </p:to>
                                    </p:set>
                                    <p:anim calcmode="lin" valueType="num">
                                      <p:cBhvr additive="base">
                                        <p:cTn dur="750"/>
                                        <p:tgtEl>
                                          <p:spTgt spid="43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394"/>
                                        </p:tgtEl>
                                        <p:attrNameLst>
                                          <p:attrName>style.visibility</p:attrName>
                                        </p:attrNameLst>
                                      </p:cBhvr>
                                      <p:to>
                                        <p:strVal val="visible"/>
                                      </p:to>
                                    </p:set>
                                    <p:anim calcmode="lin" valueType="num">
                                      <p:cBhvr additive="base">
                                        <p:cTn dur="750"/>
                                        <p:tgtEl>
                                          <p:spTgt spid="43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388"/>
                                        </p:tgtEl>
                                        <p:attrNameLst>
                                          <p:attrName>style.visibility</p:attrName>
                                        </p:attrNameLst>
                                      </p:cBhvr>
                                      <p:to>
                                        <p:strVal val="visible"/>
                                      </p:to>
                                    </p:set>
                                    <p:anim calcmode="lin" valueType="num">
                                      <p:cBhvr additive="base">
                                        <p:cTn dur="750"/>
                                        <p:tgtEl>
                                          <p:spTgt spid="43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387"/>
                                        </p:tgtEl>
                                        <p:attrNameLst>
                                          <p:attrName>style.visibility</p:attrName>
                                        </p:attrNameLst>
                                      </p:cBhvr>
                                      <p:to>
                                        <p:strVal val="visible"/>
                                      </p:to>
                                    </p:set>
                                    <p:anim calcmode="lin" valueType="num">
                                      <p:cBhvr additive="base">
                                        <p:cTn dur="750"/>
                                        <p:tgtEl>
                                          <p:spTgt spid="43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389"/>
                                        </p:tgtEl>
                                        <p:attrNameLst>
                                          <p:attrName>style.visibility</p:attrName>
                                        </p:attrNameLst>
                                      </p:cBhvr>
                                      <p:to>
                                        <p:strVal val="visible"/>
                                      </p:to>
                                    </p:set>
                                    <p:anim calcmode="lin" valueType="num">
                                      <p:cBhvr additive="base">
                                        <p:cTn dur="750"/>
                                        <p:tgtEl>
                                          <p:spTgt spid="4389"/>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391"/>
                                        </p:tgtEl>
                                        <p:attrNameLst>
                                          <p:attrName>style.visibility</p:attrName>
                                        </p:attrNameLst>
                                      </p:cBhvr>
                                      <p:to>
                                        <p:strVal val="visible"/>
                                      </p:to>
                                    </p:set>
                                    <p:animEffect filter="fade" transition="in">
                                      <p:cBhvr>
                                        <p:cTn dur="500"/>
                                        <p:tgtEl>
                                          <p:spTgt spid="4391"/>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392"/>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393"/>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395"/>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396"/>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397"/>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398"/>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399"/>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400"/>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401"/>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402"/>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403"/>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404"/>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405"/>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406"/>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407"/>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408"/>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409"/>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410"/>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411"/>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412"/>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413"/>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423" name="Shape 4423"/>
        <p:cNvGrpSpPr/>
        <p:nvPr/>
      </p:nvGrpSpPr>
      <p:grpSpPr>
        <a:xfrm>
          <a:off x="0" y="0"/>
          <a:ext cx="0" cy="0"/>
          <a:chOff x="0" y="0"/>
          <a:chExt cx="0" cy="0"/>
        </a:xfrm>
      </p:grpSpPr>
      <p:sp>
        <p:nvSpPr>
          <p:cNvPr id="4424" name="Google Shape;4424;g2580e301964_0_2988"/>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425" name="Google Shape;4425;g2580e301964_0_2988"/>
          <p:cNvGrpSpPr/>
          <p:nvPr/>
        </p:nvGrpSpPr>
        <p:grpSpPr>
          <a:xfrm>
            <a:off x="5826806" y="1018339"/>
            <a:ext cx="538327" cy="59700"/>
            <a:chOff x="5607050" y="1793751"/>
            <a:chExt cx="538327" cy="59700"/>
          </a:xfrm>
        </p:grpSpPr>
        <p:sp>
          <p:nvSpPr>
            <p:cNvPr id="4426" name="Google Shape;4426;g2580e301964_0_2988"/>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7" name="Google Shape;4427;g2580e301964_0_2988"/>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8" name="Google Shape;4428;g2580e301964_0_2988"/>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29" name="Google Shape;4429;g2580e301964_0_2988"/>
          <p:cNvSpPr txBox="1"/>
          <p:nvPr/>
        </p:nvSpPr>
        <p:spPr>
          <a:xfrm>
            <a:off x="2385788" y="7875179"/>
            <a:ext cx="3081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4430" name="Google Shape;4430;g2580e301964_0_2988"/>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1" name="Google Shape;4431;g2580e301964_0_2988"/>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2" name="Google Shape;4432;g2580e301964_0_2988"/>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3" name="Google Shape;4433;g2580e301964_0_2988"/>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434" name="Google Shape;4434;g2580e301964_0_2988"/>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435" name="Google Shape;4435;g2580e301964_0_2988"/>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6" name="Google Shape;4436;g2580e301964_0_2988"/>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7" name="Google Shape;4437;g2580e301964_0_2988"/>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8" name="Google Shape;4438;g2580e301964_0_2988"/>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9" name="Google Shape;4439;g2580e301964_0_2988"/>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0" name="Google Shape;4440;g2580e301964_0_2988"/>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1" name="Google Shape;4441;g2580e301964_0_2988"/>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2" name="Google Shape;4442;g2580e301964_0_2988"/>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3" name="Google Shape;4443;g2580e301964_0_2988"/>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4" name="Google Shape;4444;g2580e301964_0_2988"/>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5" name="Google Shape;4445;g2580e301964_0_2988"/>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6" name="Google Shape;4446;g2580e301964_0_2988"/>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7" name="Google Shape;4447;g2580e301964_0_2988"/>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8" name="Google Shape;4448;g2580e301964_0_2988"/>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9" name="Google Shape;4449;g2580e301964_0_2988"/>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0" name="Google Shape;4450;g2580e301964_0_2988"/>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1" name="Google Shape;4451;g2580e301964_0_2988"/>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2" name="Google Shape;4452;g2580e301964_0_2988"/>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3" name="Google Shape;4453;g2580e301964_0_2988"/>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4" name="Google Shape;4454;g2580e301964_0_2988"/>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5" name="Google Shape;4455;g2580e301964_0_2988"/>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6" name="Google Shape;4456;g2580e301964_0_2988"/>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7" name="Google Shape;4457;g2580e301964_0_2988"/>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8" name="Google Shape;4458;g2580e301964_0_2988"/>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459" name="Google Shape;4459;g2580e301964_0_2988"/>
          <p:cNvPicPr preferRelativeResize="0"/>
          <p:nvPr/>
        </p:nvPicPr>
        <p:blipFill rotWithShape="1">
          <a:blip r:embed="rId3">
            <a:alphaModFix/>
          </a:blip>
          <a:srcRect b="0" l="0" r="0" t="0"/>
          <a:stretch/>
        </p:blipFill>
        <p:spPr>
          <a:xfrm>
            <a:off x="1786135" y="1717921"/>
            <a:ext cx="3477583" cy="4082380"/>
          </a:xfrm>
          <a:prstGeom prst="rect">
            <a:avLst/>
          </a:prstGeom>
          <a:noFill/>
          <a:ln>
            <a:noFill/>
          </a:ln>
        </p:spPr>
      </p:pic>
      <p:pic>
        <p:nvPicPr>
          <p:cNvPr id="4460" name="Google Shape;4460;g2580e301964_0_2988"/>
          <p:cNvPicPr preferRelativeResize="0"/>
          <p:nvPr/>
        </p:nvPicPr>
        <p:blipFill rotWithShape="1">
          <a:blip r:embed="rId4">
            <a:alphaModFix/>
          </a:blip>
          <a:srcRect b="0" l="0" r="0" t="0"/>
          <a:stretch/>
        </p:blipFill>
        <p:spPr>
          <a:xfrm>
            <a:off x="6424124" y="2307186"/>
            <a:ext cx="3833578" cy="3046455"/>
          </a:xfrm>
          <a:prstGeom prst="rect">
            <a:avLst/>
          </a:prstGeom>
          <a:noFill/>
          <a:ln>
            <a:noFill/>
          </a:ln>
        </p:spPr>
      </p:pic>
      <p:sp>
        <p:nvSpPr>
          <p:cNvPr id="4461" name="Google Shape;4461;g2580e301964_0_2988"/>
          <p:cNvSpPr txBox="1"/>
          <p:nvPr/>
        </p:nvSpPr>
        <p:spPr>
          <a:xfrm>
            <a:off x="945573" y="1340427"/>
            <a:ext cx="78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DEMO</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433"/>
                                        </p:tgtEl>
                                        <p:attrNameLst>
                                          <p:attrName>style.visibility</p:attrName>
                                        </p:attrNameLst>
                                      </p:cBhvr>
                                      <p:to>
                                        <p:strVal val="visible"/>
                                      </p:to>
                                    </p:set>
                                    <p:anim calcmode="lin" valueType="num">
                                      <p:cBhvr additive="base">
                                        <p:cTn dur="750"/>
                                        <p:tgtEl>
                                          <p:spTgt spid="44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437"/>
                                        </p:tgtEl>
                                        <p:attrNameLst>
                                          <p:attrName>style.visibility</p:attrName>
                                        </p:attrNameLst>
                                      </p:cBhvr>
                                      <p:to>
                                        <p:strVal val="visible"/>
                                      </p:to>
                                    </p:set>
                                    <p:anim calcmode="lin" valueType="num">
                                      <p:cBhvr additive="base">
                                        <p:cTn dur="750"/>
                                        <p:tgtEl>
                                          <p:spTgt spid="44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431"/>
                                        </p:tgtEl>
                                        <p:attrNameLst>
                                          <p:attrName>style.visibility</p:attrName>
                                        </p:attrNameLst>
                                      </p:cBhvr>
                                      <p:to>
                                        <p:strVal val="visible"/>
                                      </p:to>
                                    </p:set>
                                    <p:anim calcmode="lin" valueType="num">
                                      <p:cBhvr additive="base">
                                        <p:cTn dur="750"/>
                                        <p:tgtEl>
                                          <p:spTgt spid="44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430"/>
                                        </p:tgtEl>
                                        <p:attrNameLst>
                                          <p:attrName>style.visibility</p:attrName>
                                        </p:attrNameLst>
                                      </p:cBhvr>
                                      <p:to>
                                        <p:strVal val="visible"/>
                                      </p:to>
                                    </p:set>
                                    <p:anim calcmode="lin" valueType="num">
                                      <p:cBhvr additive="base">
                                        <p:cTn dur="750"/>
                                        <p:tgtEl>
                                          <p:spTgt spid="44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432"/>
                                        </p:tgtEl>
                                        <p:attrNameLst>
                                          <p:attrName>style.visibility</p:attrName>
                                        </p:attrNameLst>
                                      </p:cBhvr>
                                      <p:to>
                                        <p:strVal val="visible"/>
                                      </p:to>
                                    </p:set>
                                    <p:anim calcmode="lin" valueType="num">
                                      <p:cBhvr additive="base">
                                        <p:cTn dur="750"/>
                                        <p:tgtEl>
                                          <p:spTgt spid="4432"/>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434"/>
                                        </p:tgtEl>
                                        <p:attrNameLst>
                                          <p:attrName>style.visibility</p:attrName>
                                        </p:attrNameLst>
                                      </p:cBhvr>
                                      <p:to>
                                        <p:strVal val="visible"/>
                                      </p:to>
                                    </p:set>
                                    <p:animEffect filter="fade" transition="in">
                                      <p:cBhvr>
                                        <p:cTn dur="500"/>
                                        <p:tgtEl>
                                          <p:spTgt spid="4434"/>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435"/>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436"/>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438"/>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439"/>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440"/>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441"/>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442"/>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443"/>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444"/>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445"/>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446"/>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447"/>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448"/>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449"/>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450"/>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451"/>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452"/>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453"/>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454"/>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455"/>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456"/>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466" name="Shape 4466"/>
        <p:cNvGrpSpPr/>
        <p:nvPr/>
      </p:nvGrpSpPr>
      <p:grpSpPr>
        <a:xfrm>
          <a:off x="0" y="0"/>
          <a:ext cx="0" cy="0"/>
          <a:chOff x="0" y="0"/>
          <a:chExt cx="0" cy="0"/>
        </a:xfrm>
      </p:grpSpPr>
      <p:sp>
        <p:nvSpPr>
          <p:cNvPr id="4467" name="Google Shape;4467;g2580e301964_0_3030"/>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468" name="Google Shape;4468;g2580e301964_0_3030"/>
          <p:cNvGrpSpPr/>
          <p:nvPr/>
        </p:nvGrpSpPr>
        <p:grpSpPr>
          <a:xfrm>
            <a:off x="5826806" y="1018339"/>
            <a:ext cx="538327" cy="59700"/>
            <a:chOff x="5607050" y="1793751"/>
            <a:chExt cx="538327" cy="59700"/>
          </a:xfrm>
        </p:grpSpPr>
        <p:sp>
          <p:nvSpPr>
            <p:cNvPr id="4469" name="Google Shape;4469;g2580e301964_0_3030"/>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0" name="Google Shape;4470;g2580e301964_0_3030"/>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1" name="Google Shape;4471;g2580e301964_0_3030"/>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72" name="Google Shape;4472;g2580e301964_0_3030"/>
          <p:cNvSpPr txBox="1"/>
          <p:nvPr/>
        </p:nvSpPr>
        <p:spPr>
          <a:xfrm>
            <a:off x="2385788" y="7875179"/>
            <a:ext cx="3081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Roboto"/>
                <a:ea typeface="Roboto"/>
                <a:cs typeface="Roboto"/>
                <a:sym typeface="Roboto"/>
              </a:rPr>
              <a:t>Do not, for one repulse, forgo the purpose that you resolved to effort. .</a:t>
            </a:r>
            <a:endParaRPr b="1" sz="1200">
              <a:solidFill>
                <a:schemeClr val="lt1"/>
              </a:solidFill>
              <a:latin typeface="Roboto"/>
              <a:ea typeface="Roboto"/>
              <a:cs typeface="Roboto"/>
              <a:sym typeface="Roboto"/>
            </a:endParaRPr>
          </a:p>
        </p:txBody>
      </p:sp>
      <p:sp>
        <p:nvSpPr>
          <p:cNvPr id="4473" name="Google Shape;4473;g2580e301964_0_3030"/>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4" name="Google Shape;4474;g2580e301964_0_3030"/>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5" name="Google Shape;4475;g2580e301964_0_3030"/>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6" name="Google Shape;4476;g2580e301964_0_3030"/>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477" name="Google Shape;4477;g2580e301964_0_3030"/>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478" name="Google Shape;4478;g2580e301964_0_3030"/>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9" name="Google Shape;4479;g2580e301964_0_3030"/>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0" name="Google Shape;4480;g2580e301964_0_3030"/>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1" name="Google Shape;4481;g2580e301964_0_3030"/>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2" name="Google Shape;4482;g2580e301964_0_3030"/>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3" name="Google Shape;4483;g2580e301964_0_3030"/>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4" name="Google Shape;4484;g2580e301964_0_3030"/>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5" name="Google Shape;4485;g2580e301964_0_3030"/>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6" name="Google Shape;4486;g2580e301964_0_3030"/>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7" name="Google Shape;4487;g2580e301964_0_3030"/>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8" name="Google Shape;4488;g2580e301964_0_3030"/>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9" name="Google Shape;4489;g2580e301964_0_3030"/>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0" name="Google Shape;4490;g2580e301964_0_3030"/>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1" name="Google Shape;4491;g2580e301964_0_3030"/>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2" name="Google Shape;4492;g2580e301964_0_3030"/>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3" name="Google Shape;4493;g2580e301964_0_3030"/>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4" name="Google Shape;4494;g2580e301964_0_3030"/>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5" name="Google Shape;4495;g2580e301964_0_3030"/>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6" name="Google Shape;4496;g2580e301964_0_3030"/>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7" name="Google Shape;4497;g2580e301964_0_3030"/>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8" name="Google Shape;4498;g2580e301964_0_3030"/>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9" name="Google Shape;4499;g2580e301964_0_3030"/>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0" name="Google Shape;4500;g2580e301964_0_3030"/>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1" name="Google Shape;4501;g2580e301964_0_3030"/>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502" name="Google Shape;4502;g2580e301964_0_3030"/>
          <p:cNvPicPr preferRelativeResize="0"/>
          <p:nvPr/>
        </p:nvPicPr>
        <p:blipFill rotWithShape="1">
          <a:blip r:embed="rId3">
            <a:alphaModFix/>
          </a:blip>
          <a:srcRect b="0" l="0" r="0" t="0"/>
          <a:stretch/>
        </p:blipFill>
        <p:spPr>
          <a:xfrm>
            <a:off x="391349" y="2430855"/>
            <a:ext cx="5039794" cy="3091982"/>
          </a:xfrm>
          <a:prstGeom prst="rect">
            <a:avLst/>
          </a:prstGeom>
          <a:noFill/>
          <a:ln>
            <a:noFill/>
          </a:ln>
        </p:spPr>
      </p:pic>
      <p:sp>
        <p:nvSpPr>
          <p:cNvPr id="4503" name="Google Shape;4503;g2580e301964_0_3030"/>
          <p:cNvSpPr/>
          <p:nvPr/>
        </p:nvSpPr>
        <p:spPr>
          <a:xfrm>
            <a:off x="378323" y="1018350"/>
            <a:ext cx="3276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lt1"/>
                </a:solidFill>
                <a:latin typeface="Titillium Web"/>
                <a:ea typeface="Titillium Web"/>
                <a:cs typeface="Titillium Web"/>
                <a:sym typeface="Titillium Web"/>
              </a:rPr>
              <a:t>flex-direction</a:t>
            </a:r>
            <a:endParaRPr b="1" i="0" sz="3600">
              <a:solidFill>
                <a:schemeClr val="lt1"/>
              </a:solidFill>
              <a:latin typeface="Titillium Web"/>
              <a:ea typeface="Titillium Web"/>
              <a:cs typeface="Titillium Web"/>
              <a:sym typeface="Titillium Web"/>
            </a:endParaRPr>
          </a:p>
        </p:txBody>
      </p:sp>
      <p:pic>
        <p:nvPicPr>
          <p:cNvPr id="4504" name="Google Shape;4504;g2580e301964_0_3030"/>
          <p:cNvPicPr preferRelativeResize="0"/>
          <p:nvPr/>
        </p:nvPicPr>
        <p:blipFill rotWithShape="1">
          <a:blip r:embed="rId4">
            <a:alphaModFix/>
          </a:blip>
          <a:srcRect b="0" l="0" r="0" t="0"/>
          <a:stretch/>
        </p:blipFill>
        <p:spPr>
          <a:xfrm>
            <a:off x="6006334" y="2297796"/>
            <a:ext cx="5485904" cy="34295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476"/>
                                        </p:tgtEl>
                                        <p:attrNameLst>
                                          <p:attrName>style.visibility</p:attrName>
                                        </p:attrNameLst>
                                      </p:cBhvr>
                                      <p:to>
                                        <p:strVal val="visible"/>
                                      </p:to>
                                    </p:set>
                                    <p:anim calcmode="lin" valueType="num">
                                      <p:cBhvr additive="base">
                                        <p:cTn dur="750"/>
                                        <p:tgtEl>
                                          <p:spTgt spid="44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480"/>
                                        </p:tgtEl>
                                        <p:attrNameLst>
                                          <p:attrName>style.visibility</p:attrName>
                                        </p:attrNameLst>
                                      </p:cBhvr>
                                      <p:to>
                                        <p:strVal val="visible"/>
                                      </p:to>
                                    </p:set>
                                    <p:anim calcmode="lin" valueType="num">
                                      <p:cBhvr additive="base">
                                        <p:cTn dur="750"/>
                                        <p:tgtEl>
                                          <p:spTgt spid="44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474"/>
                                        </p:tgtEl>
                                        <p:attrNameLst>
                                          <p:attrName>style.visibility</p:attrName>
                                        </p:attrNameLst>
                                      </p:cBhvr>
                                      <p:to>
                                        <p:strVal val="visible"/>
                                      </p:to>
                                    </p:set>
                                    <p:anim calcmode="lin" valueType="num">
                                      <p:cBhvr additive="base">
                                        <p:cTn dur="750"/>
                                        <p:tgtEl>
                                          <p:spTgt spid="44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473"/>
                                        </p:tgtEl>
                                        <p:attrNameLst>
                                          <p:attrName>style.visibility</p:attrName>
                                        </p:attrNameLst>
                                      </p:cBhvr>
                                      <p:to>
                                        <p:strVal val="visible"/>
                                      </p:to>
                                    </p:set>
                                    <p:anim calcmode="lin" valueType="num">
                                      <p:cBhvr additive="base">
                                        <p:cTn dur="750"/>
                                        <p:tgtEl>
                                          <p:spTgt spid="44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475"/>
                                        </p:tgtEl>
                                        <p:attrNameLst>
                                          <p:attrName>style.visibility</p:attrName>
                                        </p:attrNameLst>
                                      </p:cBhvr>
                                      <p:to>
                                        <p:strVal val="visible"/>
                                      </p:to>
                                    </p:set>
                                    <p:anim calcmode="lin" valueType="num">
                                      <p:cBhvr additive="base">
                                        <p:cTn dur="750"/>
                                        <p:tgtEl>
                                          <p:spTgt spid="4475"/>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477"/>
                                        </p:tgtEl>
                                        <p:attrNameLst>
                                          <p:attrName>style.visibility</p:attrName>
                                        </p:attrNameLst>
                                      </p:cBhvr>
                                      <p:to>
                                        <p:strVal val="visible"/>
                                      </p:to>
                                    </p:set>
                                    <p:animEffect filter="fade" transition="in">
                                      <p:cBhvr>
                                        <p:cTn dur="500"/>
                                        <p:tgtEl>
                                          <p:spTgt spid="4477"/>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478"/>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479"/>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481"/>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482"/>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483"/>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484"/>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485"/>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486"/>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487"/>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488"/>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489"/>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490"/>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491"/>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492"/>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493"/>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494"/>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495"/>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496"/>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497"/>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498"/>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499"/>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509" name="Shape 4509"/>
        <p:cNvGrpSpPr/>
        <p:nvPr/>
      </p:nvGrpSpPr>
      <p:grpSpPr>
        <a:xfrm>
          <a:off x="0" y="0"/>
          <a:ext cx="0" cy="0"/>
          <a:chOff x="0" y="0"/>
          <a:chExt cx="0" cy="0"/>
        </a:xfrm>
      </p:grpSpPr>
      <p:sp>
        <p:nvSpPr>
          <p:cNvPr id="4510" name="Google Shape;4510;g2580e301964_0_3072"/>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511" name="Google Shape;4511;g2580e301964_0_3072"/>
          <p:cNvGrpSpPr/>
          <p:nvPr/>
        </p:nvGrpSpPr>
        <p:grpSpPr>
          <a:xfrm>
            <a:off x="5826806" y="1018339"/>
            <a:ext cx="538327" cy="59700"/>
            <a:chOff x="5607050" y="1793751"/>
            <a:chExt cx="538327" cy="59700"/>
          </a:xfrm>
        </p:grpSpPr>
        <p:sp>
          <p:nvSpPr>
            <p:cNvPr id="4512" name="Google Shape;4512;g2580e301964_0_3072"/>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3" name="Google Shape;4513;g2580e301964_0_3072"/>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4" name="Google Shape;4514;g2580e301964_0_3072"/>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15" name="Google Shape;4515;g2580e301964_0_3072"/>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6" name="Google Shape;4516;g2580e301964_0_3072"/>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7" name="Google Shape;4517;g2580e301964_0_3072"/>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8" name="Google Shape;4518;g2580e301964_0_3072"/>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519" name="Google Shape;4519;g2580e301964_0_3072"/>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520" name="Google Shape;4520;g2580e301964_0_3072"/>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1" name="Google Shape;4521;g2580e301964_0_3072"/>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2" name="Google Shape;4522;g2580e301964_0_3072"/>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3" name="Google Shape;4523;g2580e301964_0_3072"/>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4" name="Google Shape;4524;g2580e301964_0_3072"/>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5" name="Google Shape;4525;g2580e301964_0_3072"/>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6" name="Google Shape;4526;g2580e301964_0_3072"/>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7" name="Google Shape;4527;g2580e301964_0_3072"/>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8" name="Google Shape;4528;g2580e301964_0_3072"/>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9" name="Google Shape;4529;g2580e301964_0_3072"/>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0" name="Google Shape;4530;g2580e301964_0_3072"/>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1" name="Google Shape;4531;g2580e301964_0_3072"/>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2" name="Google Shape;4532;g2580e301964_0_3072"/>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3" name="Google Shape;4533;g2580e301964_0_3072"/>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4" name="Google Shape;4534;g2580e301964_0_3072"/>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5" name="Google Shape;4535;g2580e301964_0_3072"/>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6" name="Google Shape;4536;g2580e301964_0_3072"/>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7" name="Google Shape;4537;g2580e301964_0_3072"/>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8" name="Google Shape;4538;g2580e301964_0_3072"/>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9" name="Google Shape;4539;g2580e301964_0_3072"/>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0" name="Google Shape;4540;g2580e301964_0_3072"/>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1" name="Google Shape;4541;g2580e301964_0_3072"/>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2" name="Google Shape;4542;g2580e301964_0_3072"/>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3" name="Google Shape;4543;g2580e301964_0_3072"/>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544" name="Google Shape;4544;g2580e301964_0_3072"/>
          <p:cNvPicPr preferRelativeResize="0"/>
          <p:nvPr/>
        </p:nvPicPr>
        <p:blipFill rotWithShape="1">
          <a:blip r:embed="rId3">
            <a:alphaModFix/>
          </a:blip>
          <a:srcRect b="0" l="0" r="0" t="0"/>
          <a:stretch/>
        </p:blipFill>
        <p:spPr>
          <a:xfrm>
            <a:off x="7820222" y="1917943"/>
            <a:ext cx="3505200" cy="1562100"/>
          </a:xfrm>
          <a:prstGeom prst="rect">
            <a:avLst/>
          </a:prstGeom>
          <a:noFill/>
          <a:ln>
            <a:noFill/>
          </a:ln>
        </p:spPr>
      </p:pic>
      <p:sp>
        <p:nvSpPr>
          <p:cNvPr id="4545" name="Google Shape;4545;g2580e301964_0_3072"/>
          <p:cNvSpPr/>
          <p:nvPr/>
        </p:nvSpPr>
        <p:spPr>
          <a:xfrm>
            <a:off x="328366" y="1850911"/>
            <a:ext cx="6867000" cy="2308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400">
                <a:solidFill>
                  <a:schemeClr val="lt1"/>
                </a:solidFill>
                <a:latin typeface="Arial"/>
                <a:ea typeface="Arial"/>
                <a:cs typeface="Arial"/>
                <a:sym typeface="Arial"/>
              </a:rPr>
              <a:t>.flex-row{ flex-direction:row; } .</a:t>
            </a:r>
            <a:endParaRPr/>
          </a:p>
          <a:p>
            <a:pPr indent="0" lvl="0" marL="0" marR="0" rtl="0" algn="l">
              <a:lnSpc>
                <a:spcPct val="150000"/>
              </a:lnSpc>
              <a:spcBef>
                <a:spcPts val="0"/>
              </a:spcBef>
              <a:spcAft>
                <a:spcPts val="0"/>
              </a:spcAft>
              <a:buNone/>
            </a:pPr>
            <a:r>
              <a:rPr lang="en-US" sz="2400">
                <a:solidFill>
                  <a:schemeClr val="lt1"/>
                </a:solidFill>
                <a:latin typeface="Arial"/>
                <a:ea typeface="Arial"/>
                <a:cs typeface="Arial"/>
                <a:sym typeface="Arial"/>
              </a:rPr>
              <a:t>flex-row-reverse{ flex-direction:row-reverse; } </a:t>
            </a:r>
            <a:endParaRPr/>
          </a:p>
          <a:p>
            <a:pPr indent="0" lvl="0" marL="0" marR="0" rtl="0" algn="l">
              <a:lnSpc>
                <a:spcPct val="150000"/>
              </a:lnSpc>
              <a:spcBef>
                <a:spcPts val="0"/>
              </a:spcBef>
              <a:spcAft>
                <a:spcPts val="0"/>
              </a:spcAft>
              <a:buNone/>
            </a:pPr>
            <a:r>
              <a:rPr lang="en-US" sz="2400">
                <a:solidFill>
                  <a:schemeClr val="lt1"/>
                </a:solidFill>
                <a:latin typeface="Arial"/>
                <a:ea typeface="Arial"/>
                <a:cs typeface="Arial"/>
                <a:sym typeface="Arial"/>
              </a:rPr>
              <a:t>.flex-column{ flex-direction:column; }</a:t>
            </a:r>
            <a:endParaRPr/>
          </a:p>
          <a:p>
            <a:pPr indent="0" lvl="0" marL="0" marR="0" rtl="0" algn="l">
              <a:lnSpc>
                <a:spcPct val="150000"/>
              </a:lnSpc>
              <a:spcBef>
                <a:spcPts val="0"/>
              </a:spcBef>
              <a:spcAft>
                <a:spcPts val="0"/>
              </a:spcAft>
              <a:buNone/>
            </a:pPr>
            <a:r>
              <a:rPr lang="en-US" sz="2400">
                <a:solidFill>
                  <a:schemeClr val="lt1"/>
                </a:solidFill>
                <a:latin typeface="Arial"/>
                <a:ea typeface="Arial"/>
                <a:cs typeface="Arial"/>
                <a:sym typeface="Arial"/>
              </a:rPr>
              <a:t> .flex-column-reverse{ flex-direction:column-reverse; } </a:t>
            </a:r>
            <a:endParaRPr sz="2400">
              <a:solidFill>
                <a:schemeClr val="lt1"/>
              </a:solidFill>
              <a:latin typeface="Calibri"/>
              <a:ea typeface="Calibri"/>
              <a:cs typeface="Calibri"/>
              <a:sym typeface="Calibri"/>
            </a:endParaRPr>
          </a:p>
        </p:txBody>
      </p:sp>
      <p:pic>
        <p:nvPicPr>
          <p:cNvPr id="4546" name="Google Shape;4546;g2580e301964_0_3072"/>
          <p:cNvPicPr preferRelativeResize="0"/>
          <p:nvPr/>
        </p:nvPicPr>
        <p:blipFill rotWithShape="1">
          <a:blip r:embed="rId4">
            <a:alphaModFix/>
          </a:blip>
          <a:srcRect b="0" l="0" r="0" t="0"/>
          <a:stretch/>
        </p:blipFill>
        <p:spPr>
          <a:xfrm>
            <a:off x="585819" y="4617962"/>
            <a:ext cx="5886450" cy="180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518"/>
                                        </p:tgtEl>
                                        <p:attrNameLst>
                                          <p:attrName>style.visibility</p:attrName>
                                        </p:attrNameLst>
                                      </p:cBhvr>
                                      <p:to>
                                        <p:strVal val="visible"/>
                                      </p:to>
                                    </p:set>
                                    <p:anim calcmode="lin" valueType="num">
                                      <p:cBhvr additive="base">
                                        <p:cTn dur="750"/>
                                        <p:tgtEl>
                                          <p:spTgt spid="45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522"/>
                                        </p:tgtEl>
                                        <p:attrNameLst>
                                          <p:attrName>style.visibility</p:attrName>
                                        </p:attrNameLst>
                                      </p:cBhvr>
                                      <p:to>
                                        <p:strVal val="visible"/>
                                      </p:to>
                                    </p:set>
                                    <p:anim calcmode="lin" valueType="num">
                                      <p:cBhvr additive="base">
                                        <p:cTn dur="750"/>
                                        <p:tgtEl>
                                          <p:spTgt spid="45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516"/>
                                        </p:tgtEl>
                                        <p:attrNameLst>
                                          <p:attrName>style.visibility</p:attrName>
                                        </p:attrNameLst>
                                      </p:cBhvr>
                                      <p:to>
                                        <p:strVal val="visible"/>
                                      </p:to>
                                    </p:set>
                                    <p:anim calcmode="lin" valueType="num">
                                      <p:cBhvr additive="base">
                                        <p:cTn dur="750"/>
                                        <p:tgtEl>
                                          <p:spTgt spid="45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515"/>
                                        </p:tgtEl>
                                        <p:attrNameLst>
                                          <p:attrName>style.visibility</p:attrName>
                                        </p:attrNameLst>
                                      </p:cBhvr>
                                      <p:to>
                                        <p:strVal val="visible"/>
                                      </p:to>
                                    </p:set>
                                    <p:anim calcmode="lin" valueType="num">
                                      <p:cBhvr additive="base">
                                        <p:cTn dur="750"/>
                                        <p:tgtEl>
                                          <p:spTgt spid="45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517"/>
                                        </p:tgtEl>
                                        <p:attrNameLst>
                                          <p:attrName>style.visibility</p:attrName>
                                        </p:attrNameLst>
                                      </p:cBhvr>
                                      <p:to>
                                        <p:strVal val="visible"/>
                                      </p:to>
                                    </p:set>
                                    <p:anim calcmode="lin" valueType="num">
                                      <p:cBhvr additive="base">
                                        <p:cTn dur="750"/>
                                        <p:tgtEl>
                                          <p:spTgt spid="4517"/>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519"/>
                                        </p:tgtEl>
                                        <p:attrNameLst>
                                          <p:attrName>style.visibility</p:attrName>
                                        </p:attrNameLst>
                                      </p:cBhvr>
                                      <p:to>
                                        <p:strVal val="visible"/>
                                      </p:to>
                                    </p:set>
                                    <p:animEffect filter="fade" transition="in">
                                      <p:cBhvr>
                                        <p:cTn dur="500"/>
                                        <p:tgtEl>
                                          <p:spTgt spid="4519"/>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520"/>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521"/>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523"/>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524"/>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525"/>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526"/>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527"/>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528"/>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529"/>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530"/>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531"/>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532"/>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533"/>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534"/>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535"/>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536"/>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537"/>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538"/>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539"/>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540"/>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541"/>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5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551" name="Shape 4551"/>
        <p:cNvGrpSpPr/>
        <p:nvPr/>
      </p:nvGrpSpPr>
      <p:grpSpPr>
        <a:xfrm>
          <a:off x="0" y="0"/>
          <a:ext cx="0" cy="0"/>
          <a:chOff x="0" y="0"/>
          <a:chExt cx="0" cy="0"/>
        </a:xfrm>
      </p:grpSpPr>
      <p:sp>
        <p:nvSpPr>
          <p:cNvPr id="4552" name="Google Shape;4552;g2580e301964_0_3113"/>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553" name="Google Shape;4553;g2580e301964_0_3113"/>
          <p:cNvGrpSpPr/>
          <p:nvPr/>
        </p:nvGrpSpPr>
        <p:grpSpPr>
          <a:xfrm>
            <a:off x="5826806" y="1018339"/>
            <a:ext cx="538327" cy="59700"/>
            <a:chOff x="5607050" y="1793751"/>
            <a:chExt cx="538327" cy="59700"/>
          </a:xfrm>
        </p:grpSpPr>
        <p:sp>
          <p:nvSpPr>
            <p:cNvPr id="4554" name="Google Shape;4554;g2580e301964_0_3113"/>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5" name="Google Shape;4555;g2580e301964_0_3113"/>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6" name="Google Shape;4556;g2580e301964_0_3113"/>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57" name="Google Shape;4557;g2580e301964_0_3113"/>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8" name="Google Shape;4558;g2580e301964_0_3113"/>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9" name="Google Shape;4559;g2580e301964_0_3113"/>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0" name="Google Shape;4560;g2580e301964_0_3113"/>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561" name="Google Shape;4561;g2580e301964_0_3113"/>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562" name="Google Shape;4562;g2580e301964_0_3113"/>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3" name="Google Shape;4563;g2580e301964_0_3113"/>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4" name="Google Shape;4564;g2580e301964_0_3113"/>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5" name="Google Shape;4565;g2580e301964_0_3113"/>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6" name="Google Shape;4566;g2580e301964_0_3113"/>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7" name="Google Shape;4567;g2580e301964_0_3113"/>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8" name="Google Shape;4568;g2580e301964_0_3113"/>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9" name="Google Shape;4569;g2580e301964_0_3113"/>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0" name="Google Shape;4570;g2580e301964_0_3113"/>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1" name="Google Shape;4571;g2580e301964_0_3113"/>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2" name="Google Shape;4572;g2580e301964_0_3113"/>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3" name="Google Shape;4573;g2580e301964_0_3113"/>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4" name="Google Shape;4574;g2580e301964_0_3113"/>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5" name="Google Shape;4575;g2580e301964_0_3113"/>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6" name="Google Shape;4576;g2580e301964_0_3113"/>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7" name="Google Shape;4577;g2580e301964_0_3113"/>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8" name="Google Shape;4578;g2580e301964_0_3113"/>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9" name="Google Shape;4579;g2580e301964_0_3113"/>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0" name="Google Shape;4580;g2580e301964_0_3113"/>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1" name="Google Shape;4581;g2580e301964_0_3113"/>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2" name="Google Shape;4582;g2580e301964_0_3113"/>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3" name="Google Shape;4583;g2580e301964_0_3113"/>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4" name="Google Shape;4584;g2580e301964_0_3113"/>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5" name="Google Shape;4585;g2580e301964_0_3113"/>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586" name="Google Shape;4586;g2580e301964_0_3113"/>
          <p:cNvPicPr preferRelativeResize="0"/>
          <p:nvPr/>
        </p:nvPicPr>
        <p:blipFill rotWithShape="1">
          <a:blip r:embed="rId3">
            <a:alphaModFix/>
          </a:blip>
          <a:srcRect b="0" l="0" r="0" t="0"/>
          <a:stretch/>
        </p:blipFill>
        <p:spPr>
          <a:xfrm>
            <a:off x="272239" y="2445201"/>
            <a:ext cx="6897063" cy="3410426"/>
          </a:xfrm>
          <a:prstGeom prst="rect">
            <a:avLst/>
          </a:prstGeom>
          <a:noFill/>
          <a:ln>
            <a:noFill/>
          </a:ln>
        </p:spPr>
      </p:pic>
      <p:pic>
        <p:nvPicPr>
          <p:cNvPr id="4587" name="Google Shape;4587;g2580e301964_0_3113"/>
          <p:cNvPicPr preferRelativeResize="0"/>
          <p:nvPr/>
        </p:nvPicPr>
        <p:blipFill rotWithShape="1">
          <a:blip r:embed="rId4">
            <a:alphaModFix/>
          </a:blip>
          <a:srcRect b="0" l="0" r="0" t="0"/>
          <a:stretch/>
        </p:blipFill>
        <p:spPr>
          <a:xfrm>
            <a:off x="266692" y="1258877"/>
            <a:ext cx="6972300" cy="1219200"/>
          </a:xfrm>
          <a:prstGeom prst="rect">
            <a:avLst/>
          </a:prstGeom>
          <a:noFill/>
          <a:ln>
            <a:noFill/>
          </a:ln>
        </p:spPr>
      </p:pic>
      <p:pic>
        <p:nvPicPr>
          <p:cNvPr id="4588" name="Google Shape;4588;g2580e301964_0_3113"/>
          <p:cNvPicPr preferRelativeResize="0"/>
          <p:nvPr/>
        </p:nvPicPr>
        <p:blipFill rotWithShape="1">
          <a:blip r:embed="rId5">
            <a:alphaModFix/>
          </a:blip>
          <a:srcRect b="0" l="0" r="0" t="0"/>
          <a:stretch/>
        </p:blipFill>
        <p:spPr>
          <a:xfrm>
            <a:off x="2607521" y="4986351"/>
            <a:ext cx="7233400" cy="12221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560"/>
                                        </p:tgtEl>
                                        <p:attrNameLst>
                                          <p:attrName>style.visibility</p:attrName>
                                        </p:attrNameLst>
                                      </p:cBhvr>
                                      <p:to>
                                        <p:strVal val="visible"/>
                                      </p:to>
                                    </p:set>
                                    <p:anim calcmode="lin" valueType="num">
                                      <p:cBhvr additive="base">
                                        <p:cTn dur="750"/>
                                        <p:tgtEl>
                                          <p:spTgt spid="45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564"/>
                                        </p:tgtEl>
                                        <p:attrNameLst>
                                          <p:attrName>style.visibility</p:attrName>
                                        </p:attrNameLst>
                                      </p:cBhvr>
                                      <p:to>
                                        <p:strVal val="visible"/>
                                      </p:to>
                                    </p:set>
                                    <p:anim calcmode="lin" valueType="num">
                                      <p:cBhvr additive="base">
                                        <p:cTn dur="750"/>
                                        <p:tgtEl>
                                          <p:spTgt spid="45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558"/>
                                        </p:tgtEl>
                                        <p:attrNameLst>
                                          <p:attrName>style.visibility</p:attrName>
                                        </p:attrNameLst>
                                      </p:cBhvr>
                                      <p:to>
                                        <p:strVal val="visible"/>
                                      </p:to>
                                    </p:set>
                                    <p:anim calcmode="lin" valueType="num">
                                      <p:cBhvr additive="base">
                                        <p:cTn dur="750"/>
                                        <p:tgtEl>
                                          <p:spTgt spid="45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557"/>
                                        </p:tgtEl>
                                        <p:attrNameLst>
                                          <p:attrName>style.visibility</p:attrName>
                                        </p:attrNameLst>
                                      </p:cBhvr>
                                      <p:to>
                                        <p:strVal val="visible"/>
                                      </p:to>
                                    </p:set>
                                    <p:anim calcmode="lin" valueType="num">
                                      <p:cBhvr additive="base">
                                        <p:cTn dur="750"/>
                                        <p:tgtEl>
                                          <p:spTgt spid="45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559"/>
                                        </p:tgtEl>
                                        <p:attrNameLst>
                                          <p:attrName>style.visibility</p:attrName>
                                        </p:attrNameLst>
                                      </p:cBhvr>
                                      <p:to>
                                        <p:strVal val="visible"/>
                                      </p:to>
                                    </p:set>
                                    <p:anim calcmode="lin" valueType="num">
                                      <p:cBhvr additive="base">
                                        <p:cTn dur="750"/>
                                        <p:tgtEl>
                                          <p:spTgt spid="4559"/>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561"/>
                                        </p:tgtEl>
                                        <p:attrNameLst>
                                          <p:attrName>style.visibility</p:attrName>
                                        </p:attrNameLst>
                                      </p:cBhvr>
                                      <p:to>
                                        <p:strVal val="visible"/>
                                      </p:to>
                                    </p:set>
                                    <p:animEffect filter="fade" transition="in">
                                      <p:cBhvr>
                                        <p:cTn dur="500"/>
                                        <p:tgtEl>
                                          <p:spTgt spid="4561"/>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562"/>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563"/>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565"/>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566"/>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567"/>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568"/>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569"/>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570"/>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571"/>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572"/>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573"/>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574"/>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575"/>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576"/>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577"/>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578"/>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579"/>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580"/>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581"/>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582"/>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583"/>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rgbClr val="082241"/>
            </a:gs>
            <a:gs pos="100000">
              <a:schemeClr val="dk1"/>
            </a:gs>
          </a:gsLst>
          <a:lin ang="5400012" scaled="0"/>
        </a:gradFill>
      </p:bgPr>
    </p:bg>
    <p:spTree>
      <p:nvGrpSpPr>
        <p:cNvPr id="4593" name="Shape 4593"/>
        <p:cNvGrpSpPr/>
        <p:nvPr/>
      </p:nvGrpSpPr>
      <p:grpSpPr>
        <a:xfrm>
          <a:off x="0" y="0"/>
          <a:ext cx="0" cy="0"/>
          <a:chOff x="0" y="0"/>
          <a:chExt cx="0" cy="0"/>
        </a:xfrm>
      </p:grpSpPr>
      <p:sp>
        <p:nvSpPr>
          <p:cNvPr id="4594" name="Google Shape;4594;g2580e301964_0_3154"/>
          <p:cNvSpPr txBox="1"/>
          <p:nvPr/>
        </p:nvSpPr>
        <p:spPr>
          <a:xfrm>
            <a:off x="4315460" y="516517"/>
            <a:ext cx="3561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FLEX</a:t>
            </a:r>
            <a:endParaRPr sz="1400">
              <a:solidFill>
                <a:schemeClr val="lt1"/>
              </a:solidFill>
              <a:latin typeface="Arial"/>
              <a:ea typeface="Arial"/>
              <a:cs typeface="Arial"/>
              <a:sym typeface="Arial"/>
            </a:endParaRPr>
          </a:p>
        </p:txBody>
      </p:sp>
      <p:grpSp>
        <p:nvGrpSpPr>
          <p:cNvPr id="4595" name="Google Shape;4595;g2580e301964_0_3154"/>
          <p:cNvGrpSpPr/>
          <p:nvPr/>
        </p:nvGrpSpPr>
        <p:grpSpPr>
          <a:xfrm>
            <a:off x="5826806" y="1018339"/>
            <a:ext cx="538327" cy="59700"/>
            <a:chOff x="5607050" y="1793751"/>
            <a:chExt cx="538327" cy="59700"/>
          </a:xfrm>
        </p:grpSpPr>
        <p:sp>
          <p:nvSpPr>
            <p:cNvPr id="4596" name="Google Shape;4596;g2580e301964_0_3154"/>
            <p:cNvSpPr/>
            <p:nvPr/>
          </p:nvSpPr>
          <p:spPr>
            <a:xfrm>
              <a:off x="5607050"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7" name="Google Shape;4597;g2580e301964_0_3154"/>
            <p:cNvSpPr/>
            <p:nvPr/>
          </p:nvSpPr>
          <p:spPr>
            <a:xfrm>
              <a:off x="5846363"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8" name="Google Shape;4598;g2580e301964_0_3154"/>
            <p:cNvSpPr/>
            <p:nvPr/>
          </p:nvSpPr>
          <p:spPr>
            <a:xfrm>
              <a:off x="6085677" y="1793751"/>
              <a:ext cx="59700" cy="59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99" name="Google Shape;4599;g2580e301964_0_3154"/>
          <p:cNvSpPr/>
          <p:nvPr/>
        </p:nvSpPr>
        <p:spPr>
          <a:xfrm>
            <a:off x="7569492" y="2997492"/>
            <a:ext cx="7721100" cy="7721100"/>
          </a:xfrm>
          <a:prstGeom prst="ellipse">
            <a:avLst/>
          </a:prstGeom>
          <a:noFill/>
          <a:ln cap="flat" cmpd="sng" w="12700">
            <a:solidFill>
              <a:srgbClr val="0756A7">
                <a:alpha val="717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0" name="Google Shape;4600;g2580e301964_0_3154"/>
          <p:cNvSpPr/>
          <p:nvPr/>
        </p:nvSpPr>
        <p:spPr>
          <a:xfrm>
            <a:off x="8716480" y="4144480"/>
            <a:ext cx="5427000" cy="54270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1" name="Google Shape;4601;g2580e301964_0_3154"/>
          <p:cNvSpPr/>
          <p:nvPr/>
        </p:nvSpPr>
        <p:spPr>
          <a:xfrm>
            <a:off x="6468040" y="1896040"/>
            <a:ext cx="9924000" cy="9924000"/>
          </a:xfrm>
          <a:prstGeom prst="ellipse">
            <a:avLst/>
          </a:prstGeom>
          <a:noFill/>
          <a:ln cap="flat" cmpd="sng" w="9525">
            <a:solidFill>
              <a:schemeClr val="lt1">
                <a:alpha val="1294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2" name="Google Shape;4602;g2580e301964_0_3154"/>
          <p:cNvSpPr/>
          <p:nvPr/>
        </p:nvSpPr>
        <p:spPr>
          <a:xfrm>
            <a:off x="10197740" y="5254634"/>
            <a:ext cx="2369100" cy="2369400"/>
          </a:xfrm>
          <a:prstGeom prst="ellipse">
            <a:avLst/>
          </a:prstGeom>
          <a:solidFill>
            <a:schemeClr val="lt1"/>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603" name="Google Shape;4603;g2580e301964_0_3154"/>
          <p:cNvSpPr/>
          <p:nvPr/>
        </p:nvSpPr>
        <p:spPr>
          <a:xfrm>
            <a:off x="10594607" y="4914900"/>
            <a:ext cx="1076700" cy="1076700"/>
          </a:xfrm>
          <a:prstGeom prst="ellipse">
            <a:avLst/>
          </a:prstGeom>
          <a:solidFill>
            <a:schemeClr val="lt1">
              <a:alpha val="88630"/>
            </a:schemeClr>
          </a:solidFill>
          <a:ln>
            <a:noFill/>
          </a:ln>
          <a:effectLst>
            <a:outerShdw blurRad="533400" sx="118000" rotWithShape="0" algn="ctr" sy="118000">
              <a:srgbClr val="0070C0">
                <a:alpha val="3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756A7"/>
              </a:solidFill>
              <a:latin typeface="Calibri"/>
              <a:ea typeface="Calibri"/>
              <a:cs typeface="Calibri"/>
              <a:sym typeface="Calibri"/>
            </a:endParaRPr>
          </a:p>
        </p:txBody>
      </p:sp>
      <p:sp>
        <p:nvSpPr>
          <p:cNvPr id="4604" name="Google Shape;4604;g2580e301964_0_3154"/>
          <p:cNvSpPr/>
          <p:nvPr/>
        </p:nvSpPr>
        <p:spPr>
          <a:xfrm>
            <a:off x="11811973" y="5286547"/>
            <a:ext cx="67500" cy="642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5" name="Google Shape;4605;g2580e301964_0_3154"/>
          <p:cNvSpPr/>
          <p:nvPr/>
        </p:nvSpPr>
        <p:spPr>
          <a:xfrm>
            <a:off x="10130322" y="6439259"/>
            <a:ext cx="67500" cy="64200"/>
          </a:xfrm>
          <a:prstGeom prst="ellipse">
            <a:avLst/>
          </a:prstGeom>
          <a:solidFill>
            <a:srgbClr val="D136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6" name="Google Shape;4606;g2580e301964_0_3154"/>
          <p:cNvSpPr/>
          <p:nvPr/>
        </p:nvSpPr>
        <p:spPr>
          <a:xfrm>
            <a:off x="10150106" y="5207000"/>
            <a:ext cx="2464500" cy="2464500"/>
          </a:xfrm>
          <a:prstGeom prst="ellipse">
            <a:avLst/>
          </a:prstGeom>
          <a:noFill/>
          <a:ln cap="flat" cmpd="sng" w="9525">
            <a:solidFill>
              <a:schemeClr val="lt1">
                <a:alpha val="2471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7" name="Google Shape;4607;g2580e301964_0_3154"/>
          <p:cNvSpPr/>
          <p:nvPr/>
        </p:nvSpPr>
        <p:spPr>
          <a:xfrm>
            <a:off x="11405317" y="488570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8" name="Google Shape;4608;g2580e301964_0_3154"/>
          <p:cNvSpPr/>
          <p:nvPr/>
        </p:nvSpPr>
        <p:spPr>
          <a:xfrm>
            <a:off x="11857793" y="4930494"/>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9" name="Google Shape;4609;g2580e301964_0_3154"/>
          <p:cNvSpPr/>
          <p:nvPr/>
        </p:nvSpPr>
        <p:spPr>
          <a:xfrm>
            <a:off x="11710654" y="3609351"/>
            <a:ext cx="87600" cy="87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0" name="Google Shape;4610;g2580e301964_0_3154"/>
          <p:cNvSpPr/>
          <p:nvPr/>
        </p:nvSpPr>
        <p:spPr>
          <a:xfrm>
            <a:off x="11687794" y="3930205"/>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1" name="Google Shape;4611;g2580e301964_0_3154"/>
          <p:cNvSpPr/>
          <p:nvPr/>
        </p:nvSpPr>
        <p:spPr>
          <a:xfrm>
            <a:off x="11992594" y="2802761"/>
            <a:ext cx="45600" cy="45600"/>
          </a:xfrm>
          <a:prstGeom prst="ellipse">
            <a:avLst/>
          </a:prstGeom>
          <a:solidFill>
            <a:srgbClr val="65D3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2" name="Google Shape;4612;g2580e301964_0_3154"/>
          <p:cNvSpPr/>
          <p:nvPr/>
        </p:nvSpPr>
        <p:spPr>
          <a:xfrm>
            <a:off x="10149259" y="5420830"/>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3" name="Google Shape;4613;g2580e301964_0_3154"/>
          <p:cNvSpPr/>
          <p:nvPr/>
        </p:nvSpPr>
        <p:spPr>
          <a:xfrm>
            <a:off x="10019238" y="4818682"/>
            <a:ext cx="154800" cy="1548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4" name="Google Shape;4614;g2580e301964_0_3154"/>
          <p:cNvSpPr/>
          <p:nvPr/>
        </p:nvSpPr>
        <p:spPr>
          <a:xfrm>
            <a:off x="10492600" y="4550898"/>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5" name="Google Shape;4615;g2580e301964_0_3154"/>
          <p:cNvSpPr/>
          <p:nvPr/>
        </p:nvSpPr>
        <p:spPr>
          <a:xfrm>
            <a:off x="9449466" y="5805489"/>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6" name="Google Shape;4616;g2580e301964_0_3154"/>
          <p:cNvSpPr/>
          <p:nvPr/>
        </p:nvSpPr>
        <p:spPr>
          <a:xfrm>
            <a:off x="8914241" y="5522837"/>
            <a:ext cx="74700" cy="747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7" name="Google Shape;4617;g2580e301964_0_3154"/>
          <p:cNvSpPr/>
          <p:nvPr/>
        </p:nvSpPr>
        <p:spPr>
          <a:xfrm>
            <a:off x="8430362" y="5880101"/>
            <a:ext cx="102000" cy="1020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8" name="Google Shape;4618;g2580e301964_0_3154"/>
          <p:cNvSpPr/>
          <p:nvPr/>
        </p:nvSpPr>
        <p:spPr>
          <a:xfrm>
            <a:off x="9314539" y="4885701"/>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9" name="Google Shape;4619;g2580e301964_0_3154"/>
          <p:cNvSpPr/>
          <p:nvPr/>
        </p:nvSpPr>
        <p:spPr>
          <a:xfrm>
            <a:off x="9024872" y="560099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0" name="Google Shape;4620;g2580e301964_0_3154"/>
          <p:cNvSpPr/>
          <p:nvPr/>
        </p:nvSpPr>
        <p:spPr>
          <a:xfrm>
            <a:off x="9370545" y="3951728"/>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1" name="Google Shape;4621;g2580e301964_0_3154"/>
          <p:cNvSpPr/>
          <p:nvPr/>
        </p:nvSpPr>
        <p:spPr>
          <a:xfrm>
            <a:off x="8988853" y="3155861"/>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2" name="Google Shape;4622;g2580e301964_0_3154"/>
          <p:cNvSpPr/>
          <p:nvPr/>
        </p:nvSpPr>
        <p:spPr>
          <a:xfrm>
            <a:off x="8692284" y="477029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3" name="Google Shape;4623;g2580e301964_0_3154"/>
          <p:cNvSpPr/>
          <p:nvPr/>
        </p:nvSpPr>
        <p:spPr>
          <a:xfrm>
            <a:off x="9780205" y="3800446"/>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4" name="Google Shape;4624;g2580e301964_0_3154"/>
          <p:cNvSpPr/>
          <p:nvPr/>
        </p:nvSpPr>
        <p:spPr>
          <a:xfrm>
            <a:off x="10452499" y="3760345"/>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5" name="Google Shape;4625;g2580e301964_0_3154"/>
          <p:cNvSpPr/>
          <p:nvPr/>
        </p:nvSpPr>
        <p:spPr>
          <a:xfrm>
            <a:off x="11052751" y="2600142"/>
            <a:ext cx="80100" cy="801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6" name="Google Shape;4626;g2580e301964_0_3154"/>
          <p:cNvSpPr/>
          <p:nvPr/>
        </p:nvSpPr>
        <p:spPr>
          <a:xfrm>
            <a:off x="11219990" y="3961710"/>
            <a:ext cx="48300" cy="48300"/>
          </a:xfrm>
          <a:prstGeom prst="ellipse">
            <a:avLst/>
          </a:prstGeom>
          <a:solidFill>
            <a:schemeClr val="lt2">
              <a:alpha val="2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7" name="Google Shape;4627;g2580e301964_0_3154"/>
          <p:cNvSpPr/>
          <p:nvPr/>
        </p:nvSpPr>
        <p:spPr>
          <a:xfrm>
            <a:off x="0" y="-184666"/>
            <a:ext cx="184800" cy="3693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628" name="Google Shape;4628;g2580e301964_0_3154"/>
          <p:cNvPicPr preferRelativeResize="0"/>
          <p:nvPr/>
        </p:nvPicPr>
        <p:blipFill rotWithShape="1">
          <a:blip r:embed="rId3">
            <a:alphaModFix/>
          </a:blip>
          <a:srcRect b="0" l="0" r="0" t="0"/>
          <a:stretch/>
        </p:blipFill>
        <p:spPr>
          <a:xfrm>
            <a:off x="305297" y="2260774"/>
            <a:ext cx="2809875" cy="2619375"/>
          </a:xfrm>
          <a:prstGeom prst="rect">
            <a:avLst/>
          </a:prstGeom>
          <a:noFill/>
          <a:ln>
            <a:noFill/>
          </a:ln>
        </p:spPr>
      </p:pic>
      <p:pic>
        <p:nvPicPr>
          <p:cNvPr id="4629" name="Google Shape;4629;g2580e301964_0_3154"/>
          <p:cNvPicPr preferRelativeResize="0"/>
          <p:nvPr/>
        </p:nvPicPr>
        <p:blipFill rotWithShape="1">
          <a:blip r:embed="rId4">
            <a:alphaModFix/>
          </a:blip>
          <a:srcRect b="0" l="0" r="0" t="0"/>
          <a:stretch/>
        </p:blipFill>
        <p:spPr>
          <a:xfrm>
            <a:off x="3181808" y="1305002"/>
            <a:ext cx="2790825" cy="5410200"/>
          </a:xfrm>
          <a:prstGeom prst="rect">
            <a:avLst/>
          </a:prstGeom>
          <a:noFill/>
          <a:ln>
            <a:noFill/>
          </a:ln>
        </p:spPr>
      </p:pic>
      <p:pic>
        <p:nvPicPr>
          <p:cNvPr id="4630" name="Google Shape;4630;g2580e301964_0_3154"/>
          <p:cNvPicPr preferRelativeResize="0"/>
          <p:nvPr/>
        </p:nvPicPr>
        <p:blipFill rotWithShape="1">
          <a:blip r:embed="rId5">
            <a:alphaModFix/>
          </a:blip>
          <a:srcRect b="0" l="0" r="0" t="0"/>
          <a:stretch/>
        </p:blipFill>
        <p:spPr>
          <a:xfrm>
            <a:off x="6101208" y="1632195"/>
            <a:ext cx="5914246" cy="3548547"/>
          </a:xfrm>
          <a:prstGeom prst="rect">
            <a:avLst/>
          </a:prstGeom>
          <a:noFill/>
          <a:ln>
            <a:noFill/>
          </a:ln>
        </p:spPr>
      </p:pic>
      <p:sp>
        <p:nvSpPr>
          <p:cNvPr id="4631" name="Google Shape;4631;g2580e301964_0_3154"/>
          <p:cNvSpPr txBox="1"/>
          <p:nvPr/>
        </p:nvSpPr>
        <p:spPr>
          <a:xfrm>
            <a:off x="945573" y="1340427"/>
            <a:ext cx="78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DEMO</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602"/>
                                        </p:tgtEl>
                                        <p:attrNameLst>
                                          <p:attrName>style.visibility</p:attrName>
                                        </p:attrNameLst>
                                      </p:cBhvr>
                                      <p:to>
                                        <p:strVal val="visible"/>
                                      </p:to>
                                    </p:set>
                                    <p:anim calcmode="lin" valueType="num">
                                      <p:cBhvr additive="base">
                                        <p:cTn dur="750"/>
                                        <p:tgtEl>
                                          <p:spTgt spid="46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4606"/>
                                        </p:tgtEl>
                                        <p:attrNameLst>
                                          <p:attrName>style.visibility</p:attrName>
                                        </p:attrNameLst>
                                      </p:cBhvr>
                                      <p:to>
                                        <p:strVal val="visible"/>
                                      </p:to>
                                    </p:set>
                                    <p:anim calcmode="lin" valueType="num">
                                      <p:cBhvr additive="base">
                                        <p:cTn dur="750"/>
                                        <p:tgtEl>
                                          <p:spTgt spid="46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4600"/>
                                        </p:tgtEl>
                                        <p:attrNameLst>
                                          <p:attrName>style.visibility</p:attrName>
                                        </p:attrNameLst>
                                      </p:cBhvr>
                                      <p:to>
                                        <p:strVal val="visible"/>
                                      </p:to>
                                    </p:set>
                                    <p:anim calcmode="lin" valueType="num">
                                      <p:cBhvr additive="base">
                                        <p:cTn dur="750"/>
                                        <p:tgtEl>
                                          <p:spTgt spid="46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4599"/>
                                        </p:tgtEl>
                                        <p:attrNameLst>
                                          <p:attrName>style.visibility</p:attrName>
                                        </p:attrNameLst>
                                      </p:cBhvr>
                                      <p:to>
                                        <p:strVal val="visible"/>
                                      </p:to>
                                    </p:set>
                                    <p:anim calcmode="lin" valueType="num">
                                      <p:cBhvr additive="base">
                                        <p:cTn dur="750"/>
                                        <p:tgtEl>
                                          <p:spTgt spid="45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4601"/>
                                        </p:tgtEl>
                                        <p:attrNameLst>
                                          <p:attrName>style.visibility</p:attrName>
                                        </p:attrNameLst>
                                      </p:cBhvr>
                                      <p:to>
                                        <p:strVal val="visible"/>
                                      </p:to>
                                    </p:set>
                                    <p:anim calcmode="lin" valueType="num">
                                      <p:cBhvr additive="base">
                                        <p:cTn dur="750"/>
                                        <p:tgtEl>
                                          <p:spTgt spid="4601"/>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603"/>
                                        </p:tgtEl>
                                        <p:attrNameLst>
                                          <p:attrName>style.visibility</p:attrName>
                                        </p:attrNameLst>
                                      </p:cBhvr>
                                      <p:to>
                                        <p:strVal val="visible"/>
                                      </p:to>
                                    </p:set>
                                    <p:animEffect filter="fade" transition="in">
                                      <p:cBhvr>
                                        <p:cTn dur="500"/>
                                        <p:tgtEl>
                                          <p:spTgt spid="4603"/>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4604"/>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 presetSubtype="0">
                                  <p:stCondLst>
                                    <p:cond delay="0"/>
                                  </p:stCondLst>
                                  <p:childTnLst>
                                    <p:set>
                                      <p:cBhvr>
                                        <p:cTn dur="1" fill="hold">
                                          <p:stCondLst>
                                            <p:cond delay="0"/>
                                          </p:stCondLst>
                                        </p:cTn>
                                        <p:tgtEl>
                                          <p:spTgt spid="4605"/>
                                        </p:tgtEl>
                                        <p:attrNameLst>
                                          <p:attrName>style.visibility</p:attrName>
                                        </p:attrNameLst>
                                      </p:cBhvr>
                                      <p:to>
                                        <p:strVal val="visible"/>
                                      </p:to>
                                    </p:set>
                                  </p:childTnLst>
                                </p:cTn>
                              </p:par>
                            </p:childTnLst>
                          </p:cTn>
                        </p:par>
                        <p:par>
                          <p:cTn fill="hold">
                            <p:stCondLst>
                              <p:cond delay="1252"/>
                            </p:stCondLst>
                            <p:childTnLst>
                              <p:par>
                                <p:cTn fill="hold" nodeType="afterEffect" presetClass="entr" presetID="1" presetSubtype="0">
                                  <p:stCondLst>
                                    <p:cond delay="0"/>
                                  </p:stCondLst>
                                  <p:childTnLst>
                                    <p:set>
                                      <p:cBhvr>
                                        <p:cTn dur="1" fill="hold">
                                          <p:stCondLst>
                                            <p:cond delay="0"/>
                                          </p:stCondLst>
                                        </p:cTn>
                                        <p:tgtEl>
                                          <p:spTgt spid="4607"/>
                                        </p:tgtEl>
                                        <p:attrNameLst>
                                          <p:attrName>style.visibility</p:attrName>
                                        </p:attrNameLst>
                                      </p:cBhvr>
                                      <p:to>
                                        <p:strVal val="visible"/>
                                      </p:to>
                                    </p:set>
                                  </p:childTnLst>
                                </p:cTn>
                              </p:par>
                            </p:childTnLst>
                          </p:cTn>
                        </p:par>
                        <p:par>
                          <p:cTn fill="hold">
                            <p:stCondLst>
                              <p:cond delay="1253"/>
                            </p:stCondLst>
                            <p:childTnLst>
                              <p:par>
                                <p:cTn fill="hold" nodeType="afterEffect" presetClass="entr" presetID="1" presetSubtype="0">
                                  <p:stCondLst>
                                    <p:cond delay="0"/>
                                  </p:stCondLst>
                                  <p:childTnLst>
                                    <p:set>
                                      <p:cBhvr>
                                        <p:cTn dur="1" fill="hold">
                                          <p:stCondLst>
                                            <p:cond delay="0"/>
                                          </p:stCondLst>
                                        </p:cTn>
                                        <p:tgtEl>
                                          <p:spTgt spid="4608"/>
                                        </p:tgtEl>
                                        <p:attrNameLst>
                                          <p:attrName>style.visibility</p:attrName>
                                        </p:attrNameLst>
                                      </p:cBhvr>
                                      <p:to>
                                        <p:strVal val="visible"/>
                                      </p:to>
                                    </p:set>
                                  </p:childTnLst>
                                </p:cTn>
                              </p:par>
                            </p:childTnLst>
                          </p:cTn>
                        </p:par>
                        <p:par>
                          <p:cTn fill="hold">
                            <p:stCondLst>
                              <p:cond delay="1254"/>
                            </p:stCondLst>
                            <p:childTnLst>
                              <p:par>
                                <p:cTn fill="hold" nodeType="afterEffect" presetClass="entr" presetID="1" presetSubtype="0">
                                  <p:stCondLst>
                                    <p:cond delay="0"/>
                                  </p:stCondLst>
                                  <p:childTnLst>
                                    <p:set>
                                      <p:cBhvr>
                                        <p:cTn dur="1" fill="hold">
                                          <p:stCondLst>
                                            <p:cond delay="0"/>
                                          </p:stCondLst>
                                        </p:cTn>
                                        <p:tgtEl>
                                          <p:spTgt spid="4609"/>
                                        </p:tgtEl>
                                        <p:attrNameLst>
                                          <p:attrName>style.visibility</p:attrName>
                                        </p:attrNameLst>
                                      </p:cBhvr>
                                      <p:to>
                                        <p:strVal val="visible"/>
                                      </p:to>
                                    </p:set>
                                  </p:childTnLst>
                                </p:cTn>
                              </p:par>
                            </p:childTnLst>
                          </p:cTn>
                        </p:par>
                        <p:par>
                          <p:cTn fill="hold">
                            <p:stCondLst>
                              <p:cond delay="1255"/>
                            </p:stCondLst>
                            <p:childTnLst>
                              <p:par>
                                <p:cTn fill="hold" nodeType="afterEffect" presetClass="entr" presetID="1" presetSubtype="0">
                                  <p:stCondLst>
                                    <p:cond delay="0"/>
                                  </p:stCondLst>
                                  <p:childTnLst>
                                    <p:set>
                                      <p:cBhvr>
                                        <p:cTn dur="1" fill="hold">
                                          <p:stCondLst>
                                            <p:cond delay="0"/>
                                          </p:stCondLst>
                                        </p:cTn>
                                        <p:tgtEl>
                                          <p:spTgt spid="4610"/>
                                        </p:tgtEl>
                                        <p:attrNameLst>
                                          <p:attrName>style.visibility</p:attrName>
                                        </p:attrNameLst>
                                      </p:cBhvr>
                                      <p:to>
                                        <p:strVal val="visible"/>
                                      </p:to>
                                    </p:set>
                                  </p:childTnLst>
                                </p:cTn>
                              </p:par>
                            </p:childTnLst>
                          </p:cTn>
                        </p:par>
                        <p:par>
                          <p:cTn fill="hold">
                            <p:stCondLst>
                              <p:cond delay="1256"/>
                            </p:stCondLst>
                            <p:childTnLst>
                              <p:par>
                                <p:cTn fill="hold" nodeType="afterEffect" presetClass="entr" presetID="1" presetSubtype="0">
                                  <p:stCondLst>
                                    <p:cond delay="0"/>
                                  </p:stCondLst>
                                  <p:childTnLst>
                                    <p:set>
                                      <p:cBhvr>
                                        <p:cTn dur="1" fill="hold">
                                          <p:stCondLst>
                                            <p:cond delay="0"/>
                                          </p:stCondLst>
                                        </p:cTn>
                                        <p:tgtEl>
                                          <p:spTgt spid="4611"/>
                                        </p:tgtEl>
                                        <p:attrNameLst>
                                          <p:attrName>style.visibility</p:attrName>
                                        </p:attrNameLst>
                                      </p:cBhvr>
                                      <p:to>
                                        <p:strVal val="visible"/>
                                      </p:to>
                                    </p:set>
                                  </p:childTnLst>
                                </p:cTn>
                              </p:par>
                            </p:childTnLst>
                          </p:cTn>
                        </p:par>
                        <p:par>
                          <p:cTn fill="hold">
                            <p:stCondLst>
                              <p:cond delay="1257"/>
                            </p:stCondLst>
                            <p:childTnLst>
                              <p:par>
                                <p:cTn fill="hold" nodeType="afterEffect" presetClass="entr" presetID="1" presetSubtype="0">
                                  <p:stCondLst>
                                    <p:cond delay="0"/>
                                  </p:stCondLst>
                                  <p:childTnLst>
                                    <p:set>
                                      <p:cBhvr>
                                        <p:cTn dur="1" fill="hold">
                                          <p:stCondLst>
                                            <p:cond delay="0"/>
                                          </p:stCondLst>
                                        </p:cTn>
                                        <p:tgtEl>
                                          <p:spTgt spid="4612"/>
                                        </p:tgtEl>
                                        <p:attrNameLst>
                                          <p:attrName>style.visibility</p:attrName>
                                        </p:attrNameLst>
                                      </p:cBhvr>
                                      <p:to>
                                        <p:strVal val="visible"/>
                                      </p:to>
                                    </p:set>
                                  </p:childTnLst>
                                </p:cTn>
                              </p:par>
                            </p:childTnLst>
                          </p:cTn>
                        </p:par>
                        <p:par>
                          <p:cTn fill="hold">
                            <p:stCondLst>
                              <p:cond delay="1258"/>
                            </p:stCondLst>
                            <p:childTnLst>
                              <p:par>
                                <p:cTn fill="hold" nodeType="afterEffect" presetClass="entr" presetID="1" presetSubtype="0">
                                  <p:stCondLst>
                                    <p:cond delay="0"/>
                                  </p:stCondLst>
                                  <p:childTnLst>
                                    <p:set>
                                      <p:cBhvr>
                                        <p:cTn dur="1" fill="hold">
                                          <p:stCondLst>
                                            <p:cond delay="0"/>
                                          </p:stCondLst>
                                        </p:cTn>
                                        <p:tgtEl>
                                          <p:spTgt spid="4613"/>
                                        </p:tgtEl>
                                        <p:attrNameLst>
                                          <p:attrName>style.visibility</p:attrName>
                                        </p:attrNameLst>
                                      </p:cBhvr>
                                      <p:to>
                                        <p:strVal val="visible"/>
                                      </p:to>
                                    </p:set>
                                  </p:childTnLst>
                                </p:cTn>
                              </p:par>
                            </p:childTnLst>
                          </p:cTn>
                        </p:par>
                        <p:par>
                          <p:cTn fill="hold">
                            <p:stCondLst>
                              <p:cond delay="1259"/>
                            </p:stCondLst>
                            <p:childTnLst>
                              <p:par>
                                <p:cTn fill="hold" nodeType="afterEffect" presetClass="entr" presetID="1" presetSubtype="0">
                                  <p:stCondLst>
                                    <p:cond delay="0"/>
                                  </p:stCondLst>
                                  <p:childTnLst>
                                    <p:set>
                                      <p:cBhvr>
                                        <p:cTn dur="1" fill="hold">
                                          <p:stCondLst>
                                            <p:cond delay="0"/>
                                          </p:stCondLst>
                                        </p:cTn>
                                        <p:tgtEl>
                                          <p:spTgt spid="4614"/>
                                        </p:tgtEl>
                                        <p:attrNameLst>
                                          <p:attrName>style.visibility</p:attrName>
                                        </p:attrNameLst>
                                      </p:cBhvr>
                                      <p:to>
                                        <p:strVal val="visible"/>
                                      </p:to>
                                    </p:set>
                                  </p:childTnLst>
                                </p:cTn>
                              </p:par>
                            </p:childTnLst>
                          </p:cTn>
                        </p:par>
                        <p:par>
                          <p:cTn fill="hold">
                            <p:stCondLst>
                              <p:cond delay="1260"/>
                            </p:stCondLst>
                            <p:childTnLst>
                              <p:par>
                                <p:cTn fill="hold" nodeType="afterEffect" presetClass="entr" presetID="1" presetSubtype="0">
                                  <p:stCondLst>
                                    <p:cond delay="0"/>
                                  </p:stCondLst>
                                  <p:childTnLst>
                                    <p:set>
                                      <p:cBhvr>
                                        <p:cTn dur="1" fill="hold">
                                          <p:stCondLst>
                                            <p:cond delay="0"/>
                                          </p:stCondLst>
                                        </p:cTn>
                                        <p:tgtEl>
                                          <p:spTgt spid="4615"/>
                                        </p:tgtEl>
                                        <p:attrNameLst>
                                          <p:attrName>style.visibility</p:attrName>
                                        </p:attrNameLst>
                                      </p:cBhvr>
                                      <p:to>
                                        <p:strVal val="visible"/>
                                      </p:to>
                                    </p:set>
                                  </p:childTnLst>
                                </p:cTn>
                              </p:par>
                            </p:childTnLst>
                          </p:cTn>
                        </p:par>
                        <p:par>
                          <p:cTn fill="hold">
                            <p:stCondLst>
                              <p:cond delay="1261"/>
                            </p:stCondLst>
                            <p:childTnLst>
                              <p:par>
                                <p:cTn fill="hold" nodeType="afterEffect" presetClass="entr" presetID="1" presetSubtype="0">
                                  <p:stCondLst>
                                    <p:cond delay="0"/>
                                  </p:stCondLst>
                                  <p:childTnLst>
                                    <p:set>
                                      <p:cBhvr>
                                        <p:cTn dur="1" fill="hold">
                                          <p:stCondLst>
                                            <p:cond delay="0"/>
                                          </p:stCondLst>
                                        </p:cTn>
                                        <p:tgtEl>
                                          <p:spTgt spid="4616"/>
                                        </p:tgtEl>
                                        <p:attrNameLst>
                                          <p:attrName>style.visibility</p:attrName>
                                        </p:attrNameLst>
                                      </p:cBhvr>
                                      <p:to>
                                        <p:strVal val="visible"/>
                                      </p:to>
                                    </p:set>
                                  </p:childTnLst>
                                </p:cTn>
                              </p:par>
                            </p:childTnLst>
                          </p:cTn>
                        </p:par>
                        <p:par>
                          <p:cTn fill="hold">
                            <p:stCondLst>
                              <p:cond delay="1262"/>
                            </p:stCondLst>
                            <p:childTnLst>
                              <p:par>
                                <p:cTn fill="hold" nodeType="afterEffect" presetClass="entr" presetID="1" presetSubtype="0">
                                  <p:stCondLst>
                                    <p:cond delay="0"/>
                                  </p:stCondLst>
                                  <p:childTnLst>
                                    <p:set>
                                      <p:cBhvr>
                                        <p:cTn dur="1" fill="hold">
                                          <p:stCondLst>
                                            <p:cond delay="0"/>
                                          </p:stCondLst>
                                        </p:cTn>
                                        <p:tgtEl>
                                          <p:spTgt spid="4617"/>
                                        </p:tgtEl>
                                        <p:attrNameLst>
                                          <p:attrName>style.visibility</p:attrName>
                                        </p:attrNameLst>
                                      </p:cBhvr>
                                      <p:to>
                                        <p:strVal val="visible"/>
                                      </p:to>
                                    </p:set>
                                  </p:childTnLst>
                                </p:cTn>
                              </p:par>
                            </p:childTnLst>
                          </p:cTn>
                        </p:par>
                        <p:par>
                          <p:cTn fill="hold">
                            <p:stCondLst>
                              <p:cond delay="1263"/>
                            </p:stCondLst>
                            <p:childTnLst>
                              <p:par>
                                <p:cTn fill="hold" nodeType="afterEffect" presetClass="entr" presetID="1" presetSubtype="0">
                                  <p:stCondLst>
                                    <p:cond delay="0"/>
                                  </p:stCondLst>
                                  <p:childTnLst>
                                    <p:set>
                                      <p:cBhvr>
                                        <p:cTn dur="1" fill="hold">
                                          <p:stCondLst>
                                            <p:cond delay="0"/>
                                          </p:stCondLst>
                                        </p:cTn>
                                        <p:tgtEl>
                                          <p:spTgt spid="4618"/>
                                        </p:tgtEl>
                                        <p:attrNameLst>
                                          <p:attrName>style.visibility</p:attrName>
                                        </p:attrNameLst>
                                      </p:cBhvr>
                                      <p:to>
                                        <p:strVal val="visible"/>
                                      </p:to>
                                    </p:set>
                                  </p:childTnLst>
                                </p:cTn>
                              </p:par>
                            </p:childTnLst>
                          </p:cTn>
                        </p:par>
                        <p:par>
                          <p:cTn fill="hold">
                            <p:stCondLst>
                              <p:cond delay="1264"/>
                            </p:stCondLst>
                            <p:childTnLst>
                              <p:par>
                                <p:cTn fill="hold" nodeType="afterEffect" presetClass="entr" presetID="1" presetSubtype="0">
                                  <p:stCondLst>
                                    <p:cond delay="0"/>
                                  </p:stCondLst>
                                  <p:childTnLst>
                                    <p:set>
                                      <p:cBhvr>
                                        <p:cTn dur="1" fill="hold">
                                          <p:stCondLst>
                                            <p:cond delay="0"/>
                                          </p:stCondLst>
                                        </p:cTn>
                                        <p:tgtEl>
                                          <p:spTgt spid="4619"/>
                                        </p:tgtEl>
                                        <p:attrNameLst>
                                          <p:attrName>style.visibility</p:attrName>
                                        </p:attrNameLst>
                                      </p:cBhvr>
                                      <p:to>
                                        <p:strVal val="visible"/>
                                      </p:to>
                                    </p:set>
                                  </p:childTnLst>
                                </p:cTn>
                              </p:par>
                            </p:childTnLst>
                          </p:cTn>
                        </p:par>
                        <p:par>
                          <p:cTn fill="hold">
                            <p:stCondLst>
                              <p:cond delay="1265"/>
                            </p:stCondLst>
                            <p:childTnLst>
                              <p:par>
                                <p:cTn fill="hold" nodeType="afterEffect" presetClass="entr" presetID="1" presetSubtype="0">
                                  <p:stCondLst>
                                    <p:cond delay="0"/>
                                  </p:stCondLst>
                                  <p:childTnLst>
                                    <p:set>
                                      <p:cBhvr>
                                        <p:cTn dur="1" fill="hold">
                                          <p:stCondLst>
                                            <p:cond delay="0"/>
                                          </p:stCondLst>
                                        </p:cTn>
                                        <p:tgtEl>
                                          <p:spTgt spid="4620"/>
                                        </p:tgtEl>
                                        <p:attrNameLst>
                                          <p:attrName>style.visibility</p:attrName>
                                        </p:attrNameLst>
                                      </p:cBhvr>
                                      <p:to>
                                        <p:strVal val="visible"/>
                                      </p:to>
                                    </p:set>
                                  </p:childTnLst>
                                </p:cTn>
                              </p:par>
                            </p:childTnLst>
                          </p:cTn>
                        </p:par>
                        <p:par>
                          <p:cTn fill="hold">
                            <p:stCondLst>
                              <p:cond delay="1266"/>
                            </p:stCondLst>
                            <p:childTnLst>
                              <p:par>
                                <p:cTn fill="hold" nodeType="afterEffect" presetClass="entr" presetID="1" presetSubtype="0">
                                  <p:stCondLst>
                                    <p:cond delay="0"/>
                                  </p:stCondLst>
                                  <p:childTnLst>
                                    <p:set>
                                      <p:cBhvr>
                                        <p:cTn dur="1" fill="hold">
                                          <p:stCondLst>
                                            <p:cond delay="0"/>
                                          </p:stCondLst>
                                        </p:cTn>
                                        <p:tgtEl>
                                          <p:spTgt spid="4621"/>
                                        </p:tgtEl>
                                        <p:attrNameLst>
                                          <p:attrName>style.visibility</p:attrName>
                                        </p:attrNameLst>
                                      </p:cBhvr>
                                      <p:to>
                                        <p:strVal val="visible"/>
                                      </p:to>
                                    </p:set>
                                  </p:childTnLst>
                                </p:cTn>
                              </p:par>
                            </p:childTnLst>
                          </p:cTn>
                        </p:par>
                        <p:par>
                          <p:cTn fill="hold">
                            <p:stCondLst>
                              <p:cond delay="1267"/>
                            </p:stCondLst>
                            <p:childTnLst>
                              <p:par>
                                <p:cTn fill="hold" nodeType="afterEffect" presetClass="entr" presetID="1" presetSubtype="0">
                                  <p:stCondLst>
                                    <p:cond delay="0"/>
                                  </p:stCondLst>
                                  <p:childTnLst>
                                    <p:set>
                                      <p:cBhvr>
                                        <p:cTn dur="1" fill="hold">
                                          <p:stCondLst>
                                            <p:cond delay="0"/>
                                          </p:stCondLst>
                                        </p:cTn>
                                        <p:tgtEl>
                                          <p:spTgt spid="4622"/>
                                        </p:tgtEl>
                                        <p:attrNameLst>
                                          <p:attrName>style.visibility</p:attrName>
                                        </p:attrNameLst>
                                      </p:cBhvr>
                                      <p:to>
                                        <p:strVal val="visible"/>
                                      </p:to>
                                    </p:set>
                                  </p:childTnLst>
                                </p:cTn>
                              </p:par>
                            </p:childTnLst>
                          </p:cTn>
                        </p:par>
                        <p:par>
                          <p:cTn fill="hold">
                            <p:stCondLst>
                              <p:cond delay="1268"/>
                            </p:stCondLst>
                            <p:childTnLst>
                              <p:par>
                                <p:cTn fill="hold" nodeType="afterEffect" presetClass="entr" presetID="1" presetSubtype="0">
                                  <p:stCondLst>
                                    <p:cond delay="0"/>
                                  </p:stCondLst>
                                  <p:childTnLst>
                                    <p:set>
                                      <p:cBhvr>
                                        <p:cTn dur="1" fill="hold">
                                          <p:stCondLst>
                                            <p:cond delay="0"/>
                                          </p:stCondLst>
                                        </p:cTn>
                                        <p:tgtEl>
                                          <p:spTgt spid="4623"/>
                                        </p:tgtEl>
                                        <p:attrNameLst>
                                          <p:attrName>style.visibility</p:attrName>
                                        </p:attrNameLst>
                                      </p:cBhvr>
                                      <p:to>
                                        <p:strVal val="visible"/>
                                      </p:to>
                                    </p:set>
                                  </p:childTnLst>
                                </p:cTn>
                              </p:par>
                            </p:childTnLst>
                          </p:cTn>
                        </p:par>
                        <p:par>
                          <p:cTn fill="hold">
                            <p:stCondLst>
                              <p:cond delay="1269"/>
                            </p:stCondLst>
                            <p:childTnLst>
                              <p:par>
                                <p:cTn fill="hold" nodeType="afterEffect" presetClass="entr" presetID="1" presetSubtype="0">
                                  <p:stCondLst>
                                    <p:cond delay="0"/>
                                  </p:stCondLst>
                                  <p:childTnLst>
                                    <p:set>
                                      <p:cBhvr>
                                        <p:cTn dur="1" fill="hold">
                                          <p:stCondLst>
                                            <p:cond delay="0"/>
                                          </p:stCondLst>
                                        </p:cTn>
                                        <p:tgtEl>
                                          <p:spTgt spid="4624"/>
                                        </p:tgtEl>
                                        <p:attrNameLst>
                                          <p:attrName>style.visibility</p:attrName>
                                        </p:attrNameLst>
                                      </p:cBhvr>
                                      <p:to>
                                        <p:strVal val="visible"/>
                                      </p:to>
                                    </p:set>
                                  </p:childTnLst>
                                </p:cTn>
                              </p:par>
                            </p:childTnLst>
                          </p:cTn>
                        </p:par>
                        <p:par>
                          <p:cTn fill="hold">
                            <p:stCondLst>
                              <p:cond delay="1270"/>
                            </p:stCondLst>
                            <p:childTnLst>
                              <p:par>
                                <p:cTn fill="hold" nodeType="afterEffect" presetClass="entr" presetID="1" presetSubtype="0">
                                  <p:stCondLst>
                                    <p:cond delay="0"/>
                                  </p:stCondLst>
                                  <p:childTnLst>
                                    <p:set>
                                      <p:cBhvr>
                                        <p:cTn dur="1" fill="hold">
                                          <p:stCondLst>
                                            <p:cond delay="0"/>
                                          </p:stCondLst>
                                        </p:cTn>
                                        <p:tgtEl>
                                          <p:spTgt spid="4625"/>
                                        </p:tgtEl>
                                        <p:attrNameLst>
                                          <p:attrName>style.visibility</p:attrName>
                                        </p:attrNameLst>
                                      </p:cBhvr>
                                      <p:to>
                                        <p:strVal val="visible"/>
                                      </p:to>
                                    </p:set>
                                  </p:childTnLst>
                                </p:cTn>
                              </p:par>
                            </p:childTnLst>
                          </p:cTn>
                        </p:par>
                        <p:par>
                          <p:cTn fill="hold">
                            <p:stCondLst>
                              <p:cond delay="1271"/>
                            </p:stCondLst>
                            <p:childTnLst>
                              <p:par>
                                <p:cTn fill="hold" nodeType="afterEffect" presetClass="entr" presetID="1" presetSubtype="0">
                                  <p:stCondLst>
                                    <p:cond delay="0"/>
                                  </p:stCondLst>
                                  <p:childTnLst>
                                    <p:set>
                                      <p:cBhvr>
                                        <p:cTn dur="1" fill="hold">
                                          <p:stCondLst>
                                            <p:cond delay="0"/>
                                          </p:stCondLst>
                                        </p:cTn>
                                        <p:tgtEl>
                                          <p:spTgt spid="46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2015-12-17T09:50:40Z</dcterms:created>
  <dc:creator>优品PPT</dc:creator>
</cp:coreProperties>
</file>